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67" r:id="rId6"/>
    <p:sldId id="266" r:id="rId7"/>
    <p:sldId id="265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80" d="100"/>
          <a:sy n="80" d="100"/>
        </p:scale>
        <p:origin x="1411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57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60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9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70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86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22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96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0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15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11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47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CAB23EFA-9E55-4FDB-A7F2-DF2353FB1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381" y="171450"/>
            <a:ext cx="6091238" cy="43149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30B1501-AE96-4B51-A944-5FF548469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868" y="602943"/>
            <a:ext cx="3840263" cy="320632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508C709-2B72-4784-91BA-B5CA7BB50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889904"/>
            <a:ext cx="4581525" cy="70171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00144D1-0727-42F8-8BDC-B85A914D5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868" y="4672255"/>
            <a:ext cx="4343400" cy="20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76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B934350B-C647-48A2-9B78-E7A0CFCFC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" y="427860"/>
            <a:ext cx="7820025" cy="53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7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0CC813F-FB05-450E-BBB3-040673D5A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4" y="406969"/>
            <a:ext cx="7569776" cy="530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9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170C515-9D69-4AC4-B4EE-780368738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01499"/>
            <a:ext cx="7458075" cy="407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2D72A8E-7A65-4DAA-8964-C02D34DB8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79" y="333375"/>
            <a:ext cx="6754771" cy="553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7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D9A64AB-E629-4D4A-B865-93286FA83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471080"/>
            <a:ext cx="8096250" cy="506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2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B8346541-C139-4B39-8A05-FBA3A7BD2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260" y="485775"/>
            <a:ext cx="5550437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8BD7107-82BE-448D-A740-B662D847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652252"/>
            <a:ext cx="7810500" cy="318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572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0</Words>
  <Application>Microsoft Office PowerPoint</Application>
  <PresentationFormat>Affichage à l'écran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Sebastien ZARAGOSI</dc:creator>
  <cp:lastModifiedBy>Sebastien ZARAGOSI</cp:lastModifiedBy>
  <cp:revision>5</cp:revision>
  <dcterms:created xsi:type="dcterms:W3CDTF">2021-05-04T09:24:00Z</dcterms:created>
  <dcterms:modified xsi:type="dcterms:W3CDTF">2021-05-04T12:53:55Z</dcterms:modified>
</cp:coreProperties>
</file>