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7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141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7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0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6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5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4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AB23EFA-9E55-4FDB-A7F2-DF2353FB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81" y="171450"/>
            <a:ext cx="6091238" cy="43149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30B1501-AE96-4B51-A944-5FF54846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868" y="602943"/>
            <a:ext cx="3840263" cy="320632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508C709-2B72-4784-91BA-B5CA7BB50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89904"/>
            <a:ext cx="4581525" cy="70171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00144D1-0727-42F8-8BDC-B85A914D5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868" y="4672255"/>
            <a:ext cx="4343400" cy="20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934350B-C647-48A2-9B78-E7A0CFCF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427860"/>
            <a:ext cx="7820025" cy="53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0CC813F-FB05-450E-BBB3-040673D5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406969"/>
            <a:ext cx="7569776" cy="53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70C515-9D69-4AC4-B4EE-78036873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01499"/>
            <a:ext cx="7458075" cy="40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D72A8E-7A65-4DAA-8964-C02D34DB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9" y="333375"/>
            <a:ext cx="6754771" cy="55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D9A64AB-E629-4D4A-B865-93286FA8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080"/>
            <a:ext cx="8096250" cy="50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8346541-C139-4B39-8A05-FBA3A7BD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60" y="485775"/>
            <a:ext cx="5550437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8BD7107-82BE-448D-A740-B662D847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652252"/>
            <a:ext cx="7810500" cy="31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7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ZARAGOSI</dc:creator>
  <cp:lastModifiedBy>Sebastien ZARAGOSI</cp:lastModifiedBy>
  <cp:revision>5</cp:revision>
  <dcterms:created xsi:type="dcterms:W3CDTF">2021-05-04T09:24:00Z</dcterms:created>
  <dcterms:modified xsi:type="dcterms:W3CDTF">2021-05-04T12:53:55Z</dcterms:modified>
</cp:coreProperties>
</file>