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67" r:id="rId6"/>
    <p:sldId id="266" r:id="rId7"/>
    <p:sldId id="265" r:id="rId8"/>
    <p:sldId id="264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92" d="100"/>
          <a:sy n="92" d="100"/>
        </p:scale>
        <p:origin x="1075" y="-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571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60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879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170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86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5225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396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200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15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611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5470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ABD2B-0389-4C85-B194-453FA128F963}" type="datetimeFigureOut">
              <a:rPr lang="fr-FR" smtClean="0"/>
              <a:t>04/05/2021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F83F1-1DAC-4E45-9CA8-72103AE17B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0921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43597299-4E9C-4C01-897B-5A68785E0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62" y="0"/>
            <a:ext cx="3658664" cy="297243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DD2D057F-3780-4BCF-91FF-2626333210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51" t="21122" r="7291"/>
          <a:stretch/>
        </p:blipFill>
        <p:spPr>
          <a:xfrm>
            <a:off x="428625" y="2838449"/>
            <a:ext cx="3838575" cy="1507261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A6233B1D-BB3A-4365-A4B7-B287AC3C1F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951"/>
          <a:stretch/>
        </p:blipFill>
        <p:spPr>
          <a:xfrm>
            <a:off x="428625" y="4276724"/>
            <a:ext cx="3838575" cy="1265157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D8E2D492-7E07-4D8F-AA29-238041A7AE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5" y="5650001"/>
            <a:ext cx="4270192" cy="95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76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D2D0594-4759-415E-BE46-F1CB7F120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296" y="332509"/>
            <a:ext cx="6443232" cy="5751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5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6450DB60-3DDB-4C5B-8622-4C13C9AB6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813" y="194554"/>
            <a:ext cx="4063036" cy="587373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056C32D-68EE-402A-92E1-F6EF00DCC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183" y="6134703"/>
            <a:ext cx="6359409" cy="52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75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0C4DD8A0-3EAA-478A-B644-E605C345C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4" y="529793"/>
            <a:ext cx="8138160" cy="344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094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790FBF96-9E4F-488F-8ECC-70474E861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156" y="419675"/>
            <a:ext cx="6849687" cy="485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5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A893FA49-59DF-4B4C-BF81-3F2332FF5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993" y="108065"/>
            <a:ext cx="2252044" cy="639248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864D29A-8674-406C-843E-137450BD7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85" y="5490730"/>
            <a:ext cx="4977506" cy="65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375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4D02C096-B14E-447A-B2AB-5357689D6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847" y="316762"/>
            <a:ext cx="7281949" cy="51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2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C3B2B9E-3548-4C25-BA88-52D31A79E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208" y="517155"/>
            <a:ext cx="4095550" cy="454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003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7E7D0EE6-2E4A-431C-9065-186531023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016" y="110630"/>
            <a:ext cx="4914059" cy="61746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C9514F9-C324-4E34-B66B-A8EA86B40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11" y="6382893"/>
            <a:ext cx="8562109" cy="36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57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B042511-D04B-4E4A-956C-52708F2AE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26" y="382385"/>
            <a:ext cx="8027943" cy="621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934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251</TotalTime>
  <Words>0</Words>
  <Application>Microsoft Office PowerPoint</Application>
  <PresentationFormat>Affichage à l'écran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Sebastien ZARAGOSI</dc:creator>
  <cp:lastModifiedBy>Sebastien ZARAGOSI</cp:lastModifiedBy>
  <cp:revision>9</cp:revision>
  <dcterms:created xsi:type="dcterms:W3CDTF">2021-05-04T09:24:00Z</dcterms:created>
  <dcterms:modified xsi:type="dcterms:W3CDTF">2021-05-04T13:35:23Z</dcterms:modified>
</cp:coreProperties>
</file>