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235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0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5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4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584A83-8D51-429E-B158-552D912E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74" y="321428"/>
            <a:ext cx="2356571" cy="27055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0EF713-38BA-4335-B93D-806367C1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842" y="304383"/>
            <a:ext cx="1683009" cy="27396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ABEBF-7E56-446D-9AAD-9A9C86B6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9" y="129694"/>
            <a:ext cx="3852712" cy="6403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D7D1DD-BA9C-4DCB-8432-CB3821C03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288" y="3124314"/>
            <a:ext cx="3852711" cy="35936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9FCF9F-D5B3-42CF-86A0-0184FDFB9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721" y="4692457"/>
            <a:ext cx="3271130" cy="18611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8645BB-92C7-4147-843F-D9E0ED475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20" y="770019"/>
            <a:ext cx="1170091" cy="26589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C47553F-824A-4258-838B-9BF07965C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69" y="3429000"/>
            <a:ext cx="1283391" cy="32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CC2948-61C6-418A-999C-EED975F7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678"/>
            <a:ext cx="9144000" cy="41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0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EAA5AE-957E-4DFB-B8D5-C28C9C19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35" y="0"/>
            <a:ext cx="5107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65F643-BFD0-4747-AD3E-8028B71D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44" y="0"/>
            <a:ext cx="5982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0FE891-4AF1-479F-8B4D-1F6710FB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14" y="0"/>
            <a:ext cx="591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B5801B-7FD7-4561-A780-30ABC13E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21" y="905673"/>
            <a:ext cx="6946757" cy="38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64E1C48-9DD7-4827-AB08-D2C0CED0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364793"/>
            <a:ext cx="7502243" cy="53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A901CA-3700-4547-9D21-F183861C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55" y="581025"/>
            <a:ext cx="8117820" cy="43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01B951-136D-4EE7-A93F-13CD0490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28"/>
            <a:ext cx="9144000" cy="29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AB6B37-11C9-45A3-82A9-E75A2B18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332"/>
            <a:ext cx="9144000" cy="49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7A77D8-C985-49A5-B8B1-EE8DD3F7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443037"/>
            <a:ext cx="78962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8F3EC6-FDC5-4023-8FCC-96499CF0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410"/>
            <a:ext cx="9144000" cy="5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C087F8F-907D-4FE1-BAD0-F56E73D8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1" y="0"/>
            <a:ext cx="843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263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ZARAGOSI</dc:creator>
  <cp:lastModifiedBy>Sebastien ZARAGOSI</cp:lastModifiedBy>
  <cp:revision>3</cp:revision>
  <dcterms:created xsi:type="dcterms:W3CDTF">2021-05-04T09:24:00Z</dcterms:created>
  <dcterms:modified xsi:type="dcterms:W3CDTF">2021-05-04T12:24:44Z</dcterms:modified>
</cp:coreProperties>
</file>