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57" r:id="rId4"/>
    <p:sldId id="258" r:id="rId5"/>
    <p:sldId id="267" r:id="rId6"/>
    <p:sldId id="266" r:id="rId7"/>
    <p:sldId id="265" r:id="rId8"/>
    <p:sldId id="264" r:id="rId9"/>
    <p:sldId id="263" r:id="rId10"/>
    <p:sldId id="262" r:id="rId11"/>
    <p:sldId id="261" r:id="rId12"/>
    <p:sldId id="260" r:id="rId13"/>
    <p:sldId id="25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80" d="100"/>
          <a:sy n="80" d="100"/>
        </p:scale>
        <p:origin x="2352" y="1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9571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603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8791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702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6865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5225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965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008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15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11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470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921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F584A83-8D51-429E-B158-552D912E7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5374" y="321428"/>
            <a:ext cx="2356571" cy="270551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60EF713-38BA-4335-B93D-806367C1B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1842" y="304383"/>
            <a:ext cx="1683009" cy="273960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00ABEBF-7E56-446D-9AAD-9A9C86B6E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49" y="129694"/>
            <a:ext cx="3852712" cy="6403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3D7D1DD-BA9C-4DCB-8432-CB3821C03D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5288" y="3124314"/>
            <a:ext cx="3852711" cy="359363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89FCF9F-D5B3-42CF-86A0-0184FDFB98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3721" y="4692457"/>
            <a:ext cx="3271130" cy="186116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38645BB-92C7-4147-843F-D9E0ED475F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420" y="770019"/>
            <a:ext cx="1170091" cy="265898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C47553F-824A-4258-838B-9BF07965CB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769" y="3429000"/>
            <a:ext cx="1283391" cy="328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76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8CC2948-61C6-418A-999C-EED975F77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3678"/>
            <a:ext cx="9144000" cy="419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808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1EAA5AE-957E-4DFB-B8D5-C28C9C19A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035" y="0"/>
            <a:ext cx="51079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6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665F643-BFD0-4747-AD3E-8028B71D2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744" y="0"/>
            <a:ext cx="59825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989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3C0FE891-4AF1-479F-8B4D-1F6710FBE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714" y="0"/>
            <a:ext cx="5914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15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8B5801B-7FD7-4561-A780-30ABC13E2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621" y="905673"/>
            <a:ext cx="6946757" cy="383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75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64E1C48-9DD7-4827-AB08-D2C0CED0D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4" y="364793"/>
            <a:ext cx="7502243" cy="534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94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5A901CA-3700-4547-9D21-F183861CF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555" y="581025"/>
            <a:ext cx="8117820" cy="433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5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D01B951-136D-4EE7-A93F-13CD04900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3528"/>
            <a:ext cx="9144000" cy="297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375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9AB6B37-11C9-45A3-82A9-E75A2B186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6332"/>
            <a:ext cx="9144000" cy="496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23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A7A77D8-C985-49A5-B8B1-EE8DD3F76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7" y="1443037"/>
            <a:ext cx="7896225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03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F8F3EC6-FDC5-4023-8FCC-96499CF0A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8410"/>
            <a:ext cx="9144000" cy="582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757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C087F8F-907D-4FE1-BAD0-F56E73D80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01" y="0"/>
            <a:ext cx="8439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3263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</TotalTime>
  <Words>0</Words>
  <Application>Microsoft Office PowerPoint</Application>
  <PresentationFormat>Affichage à l'écran (4:3)</PresentationFormat>
  <Paragraphs>0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Sebastien ZARAGOSI</dc:creator>
  <cp:lastModifiedBy>Sebastien ZARAGOSI</cp:lastModifiedBy>
  <cp:revision>3</cp:revision>
  <dcterms:created xsi:type="dcterms:W3CDTF">2021-05-04T09:24:00Z</dcterms:created>
  <dcterms:modified xsi:type="dcterms:W3CDTF">2021-05-04T12:24:44Z</dcterms:modified>
</cp:coreProperties>
</file>