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7" r:id="rId6"/>
    <p:sldId id="266" r:id="rId7"/>
    <p:sldId id="265" r:id="rId8"/>
    <p:sldId id="264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2" d="100"/>
          <a:sy n="92" d="100"/>
        </p:scale>
        <p:origin x="201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57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60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79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0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22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96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0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5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11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47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9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F5A1862A-06AA-4C16-A303-3D4A8664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069" y="130537"/>
            <a:ext cx="3757354" cy="93232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FF7C3DB-E909-4BB3-8F61-3CC4B099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069" y="1281575"/>
            <a:ext cx="3757354" cy="297156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6585DA0-E0A7-4A8F-9F9A-7B7654FB7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628" y="4346077"/>
            <a:ext cx="3848796" cy="19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95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8828EA08-0884-495C-8014-298F5DC3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2" y="458624"/>
            <a:ext cx="7273636" cy="37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3E34D2B-8734-4C84-AD7C-887C0620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1" y="122505"/>
            <a:ext cx="7168750" cy="54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8F1B46E-0487-4A58-A535-3818D746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442" y="272374"/>
            <a:ext cx="4273019" cy="60286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FFC3B11-E7F5-4926-BCEE-A83DEC1B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52" y="6374909"/>
            <a:ext cx="57816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66A552E-7C33-423E-AA2A-AD8AAD25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2" y="507872"/>
            <a:ext cx="7830589" cy="46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7646DDB-0837-4200-8544-4252BC0C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644303"/>
            <a:ext cx="3736571" cy="41384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9016DD0-9D46-46A0-BF32-40EC207B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37279" cy="2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D25D4A0-7101-4B4F-B557-6DE395CB5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91" y="2344293"/>
            <a:ext cx="4010892" cy="44295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AD5CA78-FCEA-4A62-AC12-09A0ABA3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DD96D7F-14E2-4359-9A00-E9898BD1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945" y="2136440"/>
            <a:ext cx="4226853" cy="46488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B092ED5-683E-4A8B-A45C-953A99F12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03D47C5-5A2B-4785-8B0F-14CB35CBA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09" y="1966150"/>
            <a:ext cx="4356253" cy="48066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BD820C2-E7D4-4C8B-8AFD-EDD01D691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934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ZARAGOSI</dc:creator>
  <cp:lastModifiedBy>Sebastien ZARAGOSI</cp:lastModifiedBy>
  <cp:revision>11</cp:revision>
  <dcterms:created xsi:type="dcterms:W3CDTF">2021-05-04T09:24:00Z</dcterms:created>
  <dcterms:modified xsi:type="dcterms:W3CDTF">2021-05-04T14:02:01Z</dcterms:modified>
</cp:coreProperties>
</file>