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58" r:id="rId5"/>
    <p:sldId id="267" r:id="rId6"/>
    <p:sldId id="266" r:id="rId7"/>
    <p:sldId id="265" r:id="rId8"/>
    <p:sldId id="264" r:id="rId9"/>
    <p:sldId id="269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92" d="100"/>
          <a:sy n="92" d="100"/>
        </p:scale>
        <p:origin x="201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57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60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79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70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86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22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96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0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15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11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47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>
            <a:extLst>
              <a:ext uri="{FF2B5EF4-FFF2-40B4-BE49-F238E27FC236}">
                <a16:creationId xmlns:a16="http://schemas.microsoft.com/office/drawing/2014/main" id="{F5A1862A-06AA-4C16-A303-3D4A8664A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069" y="130537"/>
            <a:ext cx="3757354" cy="93232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CFF7C3DB-E909-4BB3-8F61-3CC4B0995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069" y="1281575"/>
            <a:ext cx="3757354" cy="2971569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6585DA0-E0A7-4A8F-9F9A-7B7654FB7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5628" y="4346077"/>
            <a:ext cx="3848796" cy="196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76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955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8828EA08-0884-495C-8014-298F5DC33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342" y="458624"/>
            <a:ext cx="7273636" cy="370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7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3E34D2B-8734-4C84-AD7C-887C06206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341" y="122505"/>
            <a:ext cx="7168750" cy="542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9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38F1B46E-0487-4A58-A535-3818D7467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442" y="272374"/>
            <a:ext cx="4273019" cy="602867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FFC3B11-E7F5-4926-BCEE-A83DEC1B6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952" y="6374909"/>
            <a:ext cx="57816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66A552E-7C33-423E-AA2A-AD8AAD256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12" y="507872"/>
            <a:ext cx="7830589" cy="462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75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7646DDB-0837-4200-8544-4252BC0C4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644303"/>
            <a:ext cx="3736571" cy="41384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9016DD0-9D46-46A0-BF32-40EC207B0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37279" cy="259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2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DD25D4A0-7101-4B4F-B557-6DE395CB5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591" y="2344293"/>
            <a:ext cx="4010892" cy="44295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AD5CA78-FCEA-4A62-AC12-09A0ABA35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24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0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DD96D7F-14E2-4359-9A00-E9898BD13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945" y="2136440"/>
            <a:ext cx="4226853" cy="46488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B092ED5-683E-4A8B-A45C-953A99F12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07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5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03D47C5-5A2B-4785-8B0F-14CB35CBA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909" y="1966150"/>
            <a:ext cx="4356253" cy="48066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BD820C2-E7D4-4C8B-8AFD-EDD01D691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84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934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0</Words>
  <Application>Microsoft Office PowerPoint</Application>
  <PresentationFormat>Affichage à l'écran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Sebastien ZARAGOSI</dc:creator>
  <cp:lastModifiedBy>Sebastien ZARAGOSI</cp:lastModifiedBy>
  <cp:revision>11</cp:revision>
  <dcterms:created xsi:type="dcterms:W3CDTF">2021-05-04T09:24:00Z</dcterms:created>
  <dcterms:modified xsi:type="dcterms:W3CDTF">2021-05-04T14:02:01Z</dcterms:modified>
</cp:coreProperties>
</file>