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61" r:id="rId2"/>
    <p:sldId id="296" r:id="rId3"/>
    <p:sldId id="297" r:id="rId4"/>
    <p:sldId id="298" r:id="rId5"/>
    <p:sldId id="299" r:id="rId6"/>
    <p:sldId id="300" r:id="rId7"/>
    <p:sldId id="301" r:id="rId8"/>
    <p:sldId id="302" r:id="rId9"/>
    <p:sldId id="303" r:id="rId10"/>
    <p:sldId id="304" r:id="rId11"/>
    <p:sldId id="305" r:id="rId12"/>
    <p:sldId id="306" r:id="rId13"/>
    <p:sldId id="321" r:id="rId14"/>
    <p:sldId id="307" r:id="rId15"/>
    <p:sldId id="308" r:id="rId16"/>
    <p:sldId id="309" r:id="rId17"/>
    <p:sldId id="310" r:id="rId18"/>
    <p:sldId id="311" r:id="rId19"/>
    <p:sldId id="312" r:id="rId20"/>
    <p:sldId id="313" r:id="rId21"/>
    <p:sldId id="314" r:id="rId22"/>
    <p:sldId id="322" r:id="rId23"/>
    <p:sldId id="315" r:id="rId24"/>
    <p:sldId id="260" r:id="rId25"/>
    <p:sldId id="277" r:id="rId26"/>
    <p:sldId id="320" r:id="rId27"/>
    <p:sldId id="266" r:id="rId28"/>
    <p:sldId id="267" r:id="rId29"/>
    <p:sldId id="269" r:id="rId30"/>
    <p:sldId id="257" r:id="rId31"/>
    <p:sldId id="272" r:id="rId32"/>
    <p:sldId id="258" r:id="rId33"/>
    <p:sldId id="271" r:id="rId34"/>
    <p:sldId id="273" r:id="rId35"/>
    <p:sldId id="262" r:id="rId36"/>
    <p:sldId id="325" r:id="rId37"/>
    <p:sldId id="256" r:id="rId38"/>
    <p:sldId id="259" r:id="rId39"/>
    <p:sldId id="288" r:id="rId40"/>
    <p:sldId id="293" r:id="rId41"/>
    <p:sldId id="294" r:id="rId42"/>
    <p:sldId id="295" r:id="rId43"/>
    <p:sldId id="287" r:id="rId44"/>
    <p:sldId id="292" r:id="rId45"/>
    <p:sldId id="291" r:id="rId46"/>
    <p:sldId id="290" r:id="rId47"/>
    <p:sldId id="289" r:id="rId48"/>
    <p:sldId id="263" r:id="rId49"/>
    <p:sldId id="323" r:id="rId50"/>
    <p:sldId id="318" r:id="rId51"/>
    <p:sldId id="324" r:id="rId52"/>
    <p:sldId id="278" r:id="rId53"/>
    <p:sldId id="276" r:id="rId54"/>
    <p:sldId id="275" r:id="rId55"/>
    <p:sldId id="279" r:id="rId56"/>
    <p:sldId id="280" r:id="rId57"/>
  </p:sldIdLst>
  <p:sldSz cx="9144000" cy="6858000" type="screen4x3"/>
  <p:notesSz cx="7099300" cy="10234613"/>
  <p:defaultTex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CC"/>
    <a:srgbClr val="00CC99"/>
    <a:srgbClr val="FF00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67" autoAdjust="0"/>
  </p:normalViewPr>
  <p:slideViewPr>
    <p:cSldViewPr>
      <p:cViewPr>
        <p:scale>
          <a:sx n="80" d="100"/>
          <a:sy n="80" d="100"/>
        </p:scale>
        <p:origin x="-864"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51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hdr" sz="quarter"/>
          </p:nvPr>
        </p:nvSpPr>
        <p:spPr bwMode="auto">
          <a:xfrm>
            <a:off x="1" y="1"/>
            <a:ext cx="3077948" cy="511897"/>
          </a:xfrm>
          <a:prstGeom prst="rect">
            <a:avLst/>
          </a:prstGeom>
          <a:noFill/>
          <a:ln w="9525">
            <a:noFill/>
            <a:miter lim="800000"/>
            <a:headEnd/>
            <a:tailEnd/>
          </a:ln>
          <a:effectLst/>
        </p:spPr>
        <p:txBody>
          <a:bodyPr vert="horz" wrap="square" lIns="95425" tIns="47714" rIns="95425" bIns="47714" numCol="1" anchor="t" anchorCtr="0" compatLnSpc="1">
            <a:prstTxWarp prst="textNoShape">
              <a:avLst/>
            </a:prstTxWarp>
          </a:bodyPr>
          <a:lstStyle>
            <a:lvl1pPr defTabSz="955323">
              <a:defRPr sz="1300"/>
            </a:lvl1pPr>
          </a:lstStyle>
          <a:p>
            <a:pPr>
              <a:defRPr/>
            </a:pPr>
            <a:endParaRPr lang="fr-FR"/>
          </a:p>
        </p:txBody>
      </p:sp>
      <p:sp>
        <p:nvSpPr>
          <p:cNvPr id="14339" name="Rectangle 1027"/>
          <p:cNvSpPr>
            <a:spLocks noGrp="1" noChangeArrowheads="1"/>
          </p:cNvSpPr>
          <p:nvPr>
            <p:ph type="dt" sz="quarter" idx="1"/>
          </p:nvPr>
        </p:nvSpPr>
        <p:spPr bwMode="auto">
          <a:xfrm>
            <a:off x="4021354" y="1"/>
            <a:ext cx="3077946" cy="511897"/>
          </a:xfrm>
          <a:prstGeom prst="rect">
            <a:avLst/>
          </a:prstGeom>
          <a:noFill/>
          <a:ln w="9525">
            <a:noFill/>
            <a:miter lim="800000"/>
            <a:headEnd/>
            <a:tailEnd/>
          </a:ln>
          <a:effectLst/>
        </p:spPr>
        <p:txBody>
          <a:bodyPr vert="horz" wrap="square" lIns="95425" tIns="47714" rIns="95425" bIns="47714" numCol="1" anchor="t" anchorCtr="0" compatLnSpc="1">
            <a:prstTxWarp prst="textNoShape">
              <a:avLst/>
            </a:prstTxWarp>
          </a:bodyPr>
          <a:lstStyle>
            <a:lvl1pPr algn="r" defTabSz="955323">
              <a:defRPr sz="1300"/>
            </a:lvl1pPr>
          </a:lstStyle>
          <a:p>
            <a:pPr>
              <a:defRPr/>
            </a:pPr>
            <a:endParaRPr lang="fr-FR"/>
          </a:p>
        </p:txBody>
      </p:sp>
      <p:sp>
        <p:nvSpPr>
          <p:cNvPr id="14340" name="Rectangle 1028"/>
          <p:cNvSpPr>
            <a:spLocks noGrp="1" noChangeArrowheads="1"/>
          </p:cNvSpPr>
          <p:nvPr>
            <p:ph type="ftr" sz="quarter" idx="2"/>
          </p:nvPr>
        </p:nvSpPr>
        <p:spPr bwMode="auto">
          <a:xfrm>
            <a:off x="1" y="9722717"/>
            <a:ext cx="3077948" cy="511897"/>
          </a:xfrm>
          <a:prstGeom prst="rect">
            <a:avLst/>
          </a:prstGeom>
          <a:noFill/>
          <a:ln w="9525">
            <a:noFill/>
            <a:miter lim="800000"/>
            <a:headEnd/>
            <a:tailEnd/>
          </a:ln>
          <a:effectLst/>
        </p:spPr>
        <p:txBody>
          <a:bodyPr vert="horz" wrap="square" lIns="95425" tIns="47714" rIns="95425" bIns="47714" numCol="1" anchor="b" anchorCtr="0" compatLnSpc="1">
            <a:prstTxWarp prst="textNoShape">
              <a:avLst/>
            </a:prstTxWarp>
          </a:bodyPr>
          <a:lstStyle>
            <a:lvl1pPr defTabSz="955323">
              <a:defRPr sz="1300"/>
            </a:lvl1pPr>
          </a:lstStyle>
          <a:p>
            <a:pPr>
              <a:defRPr/>
            </a:pPr>
            <a:endParaRPr lang="fr-FR"/>
          </a:p>
        </p:txBody>
      </p:sp>
      <p:sp>
        <p:nvSpPr>
          <p:cNvPr id="14341" name="Rectangle 1029"/>
          <p:cNvSpPr>
            <a:spLocks noGrp="1" noChangeArrowheads="1"/>
          </p:cNvSpPr>
          <p:nvPr>
            <p:ph type="sldNum" sz="quarter" idx="3"/>
          </p:nvPr>
        </p:nvSpPr>
        <p:spPr bwMode="auto">
          <a:xfrm>
            <a:off x="4021354" y="9722717"/>
            <a:ext cx="3077946" cy="511897"/>
          </a:xfrm>
          <a:prstGeom prst="rect">
            <a:avLst/>
          </a:prstGeom>
          <a:noFill/>
          <a:ln w="9525">
            <a:noFill/>
            <a:miter lim="800000"/>
            <a:headEnd/>
            <a:tailEnd/>
          </a:ln>
          <a:effectLst/>
        </p:spPr>
        <p:txBody>
          <a:bodyPr vert="horz" wrap="square" lIns="95425" tIns="47714" rIns="95425" bIns="47714" numCol="1" anchor="b" anchorCtr="0" compatLnSpc="1">
            <a:prstTxWarp prst="textNoShape">
              <a:avLst/>
            </a:prstTxWarp>
          </a:bodyPr>
          <a:lstStyle>
            <a:lvl1pPr algn="r" defTabSz="955323">
              <a:defRPr sz="1300"/>
            </a:lvl1pPr>
          </a:lstStyle>
          <a:p>
            <a:pPr>
              <a:defRPr/>
            </a:pPr>
            <a:fld id="{67125C03-8259-40D7-BA81-9543C43B36F7}" type="slidenum">
              <a:rPr lang="fr-FR"/>
              <a:pPr>
                <a:defRPr/>
              </a:pPr>
              <a:t>‹N°›</a:t>
            </a:fld>
            <a:endParaRPr lang="fr-FR"/>
          </a:p>
        </p:txBody>
      </p:sp>
    </p:spTree>
    <p:extLst>
      <p:ext uri="{BB962C8B-B14F-4D97-AF65-F5344CB8AC3E}">
        <p14:creationId xmlns:p14="http://schemas.microsoft.com/office/powerpoint/2010/main" val="2939503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1" y="0"/>
            <a:ext cx="3047405" cy="531841"/>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5099">
              <a:defRPr sz="1300"/>
            </a:lvl1pPr>
          </a:lstStyle>
          <a:p>
            <a:pPr>
              <a:defRPr/>
            </a:pPr>
            <a:endParaRPr lang="fr-FR"/>
          </a:p>
        </p:txBody>
      </p:sp>
      <p:sp>
        <p:nvSpPr>
          <p:cNvPr id="16387" name="Rectangle 3"/>
          <p:cNvSpPr>
            <a:spLocks noGrp="1" noChangeArrowheads="1"/>
          </p:cNvSpPr>
          <p:nvPr>
            <p:ph type="dt" idx="1"/>
          </p:nvPr>
        </p:nvSpPr>
        <p:spPr bwMode="auto">
          <a:xfrm>
            <a:off x="4038322" y="0"/>
            <a:ext cx="3047405" cy="531841"/>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5099">
              <a:defRPr sz="1300"/>
            </a:lvl1pPr>
          </a:lstStyle>
          <a:p>
            <a:pPr>
              <a:defRPr/>
            </a:pPr>
            <a:endParaRPr lang="fr-FR"/>
          </a:p>
        </p:txBody>
      </p:sp>
      <p:sp>
        <p:nvSpPr>
          <p:cNvPr id="33796" name="Rectangle 4"/>
          <p:cNvSpPr>
            <a:spLocks noGrp="1" noRot="1" noChangeAspect="1" noChangeArrowheads="1" noTextEdit="1"/>
          </p:cNvSpPr>
          <p:nvPr>
            <p:ph type="sldImg" idx="2"/>
          </p:nvPr>
        </p:nvSpPr>
        <p:spPr bwMode="auto">
          <a:xfrm>
            <a:off x="1042988" y="760413"/>
            <a:ext cx="5081587" cy="3810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12866" y="4876317"/>
            <a:ext cx="5259998" cy="4573831"/>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6390" name="Rectangle 6"/>
          <p:cNvSpPr>
            <a:spLocks noGrp="1" noChangeArrowheads="1"/>
          </p:cNvSpPr>
          <p:nvPr>
            <p:ph type="ftr" sz="quarter" idx="4"/>
          </p:nvPr>
        </p:nvSpPr>
        <p:spPr bwMode="auto">
          <a:xfrm>
            <a:off x="1" y="9752632"/>
            <a:ext cx="3047405" cy="458713"/>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5099">
              <a:defRPr sz="1300"/>
            </a:lvl1pPr>
          </a:lstStyle>
          <a:p>
            <a:pPr>
              <a:defRPr/>
            </a:pPr>
            <a:endParaRPr lang="fr-FR"/>
          </a:p>
        </p:txBody>
      </p:sp>
      <p:sp>
        <p:nvSpPr>
          <p:cNvPr id="16391" name="Rectangle 7"/>
          <p:cNvSpPr>
            <a:spLocks noGrp="1" noChangeArrowheads="1"/>
          </p:cNvSpPr>
          <p:nvPr>
            <p:ph type="sldNum" sz="quarter" idx="5"/>
          </p:nvPr>
        </p:nvSpPr>
        <p:spPr bwMode="auto">
          <a:xfrm>
            <a:off x="4038322" y="9752632"/>
            <a:ext cx="3047405" cy="458713"/>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5099">
              <a:defRPr sz="1300"/>
            </a:lvl1pPr>
          </a:lstStyle>
          <a:p>
            <a:pPr>
              <a:defRPr/>
            </a:pPr>
            <a:fld id="{DB8B4A39-A9E9-4E7F-A108-C51030515A7C}" type="slidenum">
              <a:rPr lang="fr-FR"/>
              <a:pPr>
                <a:defRPr/>
              </a:pPr>
              <a:t>‹N°›</a:t>
            </a:fld>
            <a:endParaRPr lang="fr-FR"/>
          </a:p>
        </p:txBody>
      </p:sp>
    </p:spTree>
    <p:extLst>
      <p:ext uri="{BB962C8B-B14F-4D97-AF65-F5344CB8AC3E}">
        <p14:creationId xmlns:p14="http://schemas.microsoft.com/office/powerpoint/2010/main" val="41182283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4"/>
          <a:stretch>
            <a:fillRect/>
          </a:stretch>
        </p:blipFill>
        <p:spPr>
          <a:xfrm>
            <a:off x="8690607" y="6404607"/>
            <a:ext cx="466094" cy="466094"/>
          </a:xfrm>
          <a:prstGeom prst="rect">
            <a:avLst/>
          </a:prstGeom>
        </p:spPr>
      </p:pic>
      <p:sp>
        <p:nvSpPr>
          <p:cNvPr id="8" name="Espace réservé du numéro de diapositive 5"/>
          <p:cNvSpPr txBox="1">
            <a:spLocks/>
          </p:cNvSpPr>
          <p:nvPr userDrawn="1"/>
        </p:nvSpPr>
        <p:spPr>
          <a:xfrm>
            <a:off x="35496" y="6580584"/>
            <a:ext cx="457200" cy="304800"/>
          </a:xfrm>
          <a:prstGeom prst="rect">
            <a:avLst/>
          </a:prstGeom>
        </p:spPr>
        <p:txBody>
          <a:bodyPr anchor="ctr"/>
          <a:lstStyle>
            <a:defPPr>
              <a:defRPr lang="fr-FR"/>
            </a:defPPr>
            <a:lvl1pPr algn="ctr" rtl="0" fontAlgn="base">
              <a:spcBef>
                <a:spcPct val="0"/>
              </a:spcBef>
              <a:spcAft>
                <a:spcPct val="0"/>
              </a:spcAft>
              <a:defRPr sz="900" kern="1200">
                <a:solidFill>
                  <a:srgbClr val="009DE0"/>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DCE37727-CC04-7A46-938D-2CCFF056F773}" type="slidenum">
              <a:rPr lang="fr-FR" sz="1000" smtClean="0">
                <a:solidFill>
                  <a:srgbClr val="009DE0"/>
                </a:solidFill>
                <a:latin typeface="OpenDyslexic" pitchFamily="50" charset="0"/>
              </a:rPr>
              <a:pPr/>
              <a:t>‹N°›</a:t>
            </a:fld>
            <a:endParaRPr lang="fr-FR" sz="1000" dirty="0">
              <a:solidFill>
                <a:srgbClr val="009DE0"/>
              </a:solidFill>
              <a:latin typeface="OpenDyslexic" pitchFamily="50" charset="0"/>
            </a:endParaRPr>
          </a:p>
        </p:txBody>
      </p:sp>
      <p:sp>
        <p:nvSpPr>
          <p:cNvPr id="9" name="Rectangle 8"/>
          <p:cNvSpPr/>
          <p:nvPr userDrawn="1"/>
        </p:nvSpPr>
        <p:spPr>
          <a:xfrm>
            <a:off x="523081" y="6609873"/>
            <a:ext cx="3510898" cy="246221"/>
          </a:xfrm>
          <a:prstGeom prst="rect">
            <a:avLst/>
          </a:prstGeom>
        </p:spPr>
        <p:txBody>
          <a:bodyPr wrap="none">
            <a:spAutoFit/>
          </a:bodyPr>
          <a:lstStyle/>
          <a:p>
            <a:r>
              <a:rPr lang="fr-FR" sz="1000" b="0" dirty="0" smtClean="0">
                <a:solidFill>
                  <a:srgbClr val="009DE0"/>
                </a:solidFill>
                <a:latin typeface="OpenDyslexic" pitchFamily="50" charset="0"/>
              </a:rPr>
              <a:t>Projections et représentations </a:t>
            </a:r>
            <a:r>
              <a:rPr lang="fr-FR" sz="1000" b="0" dirty="0" err="1" smtClean="0">
                <a:solidFill>
                  <a:srgbClr val="009DE0"/>
                </a:solidFill>
                <a:latin typeface="OpenDyslexic" pitchFamily="50" charset="0"/>
              </a:rPr>
              <a:t>cyclosphériques</a:t>
            </a:r>
            <a:endParaRPr lang="fr-FR" sz="1000" b="0" dirty="0" smtClean="0">
              <a:solidFill>
                <a:srgbClr val="009DE0"/>
              </a:solidFill>
              <a:latin typeface="OpenDyslexic" pitchFamily="50" charset="0"/>
            </a:endParaRP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8.wmf"/></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4.wm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5.wmf"/></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96172"/>
            <a:ext cx="9144000" cy="15618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6" descr="pano_motels"/>
          <p:cNvPicPr>
            <a:picLocks noChangeAspect="1" noChangeArrowheads="1"/>
          </p:cNvPicPr>
          <p:nvPr/>
        </p:nvPicPr>
        <p:blipFill>
          <a:blip r:embed="rId2" cstate="print"/>
          <a:srcRect/>
          <a:stretch>
            <a:fillRect/>
          </a:stretch>
        </p:blipFill>
        <p:spPr bwMode="auto">
          <a:xfrm>
            <a:off x="-13066" y="1052736"/>
            <a:ext cx="9157066" cy="4243436"/>
          </a:xfrm>
          <a:prstGeom prst="rect">
            <a:avLst/>
          </a:prstGeom>
          <a:noFill/>
          <a:ln w="9525">
            <a:noFill/>
            <a:miter lim="800000"/>
            <a:headEnd/>
            <a:tailEnd/>
          </a:ln>
        </p:spPr>
      </p:pic>
      <p:pic>
        <p:nvPicPr>
          <p:cNvPr id="7" name="Picture 2" descr="C:\Documents and Settings\seb\Mes documents\Enseignement\LGBSTU\geophysique\Seance_2\TD\etape_1.png"/>
          <p:cNvPicPr>
            <a:picLocks noChangeAspect="1" noChangeArrowheads="1"/>
          </p:cNvPicPr>
          <p:nvPr/>
        </p:nvPicPr>
        <p:blipFill>
          <a:blip r:embed="rId3" cstate="screen"/>
          <a:srcRect/>
          <a:stretch>
            <a:fillRect/>
          </a:stretch>
        </p:blipFill>
        <p:spPr bwMode="auto">
          <a:xfrm>
            <a:off x="107504" y="1196752"/>
            <a:ext cx="1656184" cy="1811893"/>
          </a:xfrm>
          <a:prstGeom prst="rect">
            <a:avLst/>
          </a:prstGeom>
          <a:noFill/>
          <a:ln w="9525">
            <a:noFill/>
            <a:miter lim="800000"/>
            <a:headEnd/>
            <a:tailEnd/>
          </a:ln>
        </p:spPr>
      </p:pic>
      <p:sp>
        <p:nvSpPr>
          <p:cNvPr id="10" name="Text Box 4"/>
          <p:cNvSpPr txBox="1">
            <a:spLocks noChangeArrowheads="1"/>
          </p:cNvSpPr>
          <p:nvPr/>
        </p:nvSpPr>
        <p:spPr bwMode="auto">
          <a:xfrm>
            <a:off x="107504" y="5462773"/>
            <a:ext cx="4114800" cy="1323439"/>
          </a:xfrm>
          <a:prstGeom prst="rect">
            <a:avLst/>
          </a:prstGeom>
          <a:noFill/>
          <a:ln w="9525">
            <a:noFill/>
            <a:miter lim="800000"/>
            <a:headEnd/>
            <a:tailEnd/>
          </a:ln>
        </p:spPr>
        <p:txBody>
          <a:bodyPr>
            <a:spAutoFit/>
          </a:bodyPr>
          <a:lstStyle/>
          <a:p>
            <a:pPr algn="ctr">
              <a:spcBef>
                <a:spcPct val="50000"/>
              </a:spcBef>
            </a:pPr>
            <a:r>
              <a:rPr lang="fr-FR" sz="2000" dirty="0">
                <a:solidFill>
                  <a:srgbClr val="443A31"/>
                </a:solidFill>
                <a:latin typeface="OpenDyslexic" pitchFamily="50" charset="0"/>
                <a:cs typeface="Arial" panose="020B0604020202020204" pitchFamily="34" charset="0"/>
              </a:rPr>
              <a:t>Sébastien </a:t>
            </a:r>
            <a:r>
              <a:rPr lang="fr-FR" sz="2000" dirty="0" err="1">
                <a:solidFill>
                  <a:srgbClr val="443A31"/>
                </a:solidFill>
                <a:latin typeface="OpenDyslexic" pitchFamily="50" charset="0"/>
                <a:cs typeface="Arial" panose="020B0604020202020204" pitchFamily="34" charset="0"/>
              </a:rPr>
              <a:t>Zaragosi</a:t>
            </a:r>
            <a:endParaRPr lang="fr-FR" sz="2000" dirty="0">
              <a:solidFill>
                <a:srgbClr val="443A31"/>
              </a:solidFill>
              <a:latin typeface="OpenDyslexic" pitchFamily="50" charset="0"/>
              <a:cs typeface="Arial" panose="020B0604020202020204" pitchFamily="34" charset="0"/>
            </a:endParaRPr>
          </a:p>
          <a:p>
            <a:pPr algn="ctr">
              <a:spcBef>
                <a:spcPct val="50000"/>
              </a:spcBef>
            </a:pPr>
            <a:r>
              <a:rPr lang="fr-FR" sz="2000" dirty="0">
                <a:solidFill>
                  <a:srgbClr val="443A31"/>
                </a:solidFill>
                <a:latin typeface="OpenDyslexic" pitchFamily="50" charset="0"/>
                <a:cs typeface="Arial" panose="020B0604020202020204" pitchFamily="34" charset="0"/>
              </a:rPr>
              <a:t>Université </a:t>
            </a:r>
            <a:r>
              <a:rPr lang="fr-FR" sz="2000" dirty="0" smtClean="0">
                <a:solidFill>
                  <a:srgbClr val="443A31"/>
                </a:solidFill>
                <a:latin typeface="OpenDyslexic" pitchFamily="50" charset="0"/>
                <a:cs typeface="Arial" panose="020B0604020202020204" pitchFamily="34" charset="0"/>
              </a:rPr>
              <a:t>de Bordeaux</a:t>
            </a:r>
            <a:endParaRPr lang="fr-FR" sz="2000" dirty="0">
              <a:solidFill>
                <a:srgbClr val="443A31"/>
              </a:solidFill>
              <a:latin typeface="OpenDyslexic" pitchFamily="50" charset="0"/>
              <a:cs typeface="Arial" panose="020B0604020202020204" pitchFamily="34" charset="0"/>
            </a:endParaRPr>
          </a:p>
          <a:p>
            <a:pPr lvl="0" algn="ctr">
              <a:spcBef>
                <a:spcPct val="50000"/>
              </a:spcBef>
            </a:pPr>
            <a:r>
              <a:rPr lang="fr-FR" sz="2000" dirty="0">
                <a:solidFill>
                  <a:srgbClr val="443A31"/>
                </a:solidFill>
                <a:latin typeface="OpenDyslexic" pitchFamily="50" charset="0"/>
                <a:cs typeface="Arial" panose="020B0604020202020204" pitchFamily="34" charset="0"/>
              </a:rPr>
              <a:t>http</a:t>
            </a:r>
            <a:r>
              <a:rPr lang="fr-FR" sz="2000" dirty="0" smtClean="0">
                <a:solidFill>
                  <a:srgbClr val="443A31"/>
                </a:solidFill>
                <a:latin typeface="OpenDyslexic" pitchFamily="50" charset="0"/>
                <a:cs typeface="Arial" panose="020B0604020202020204" pitchFamily="34" charset="0"/>
              </a:rPr>
              <a:t>://www.zaragosi.fr</a:t>
            </a:r>
            <a:endParaRPr lang="fr-FR" sz="2000" dirty="0">
              <a:latin typeface="OpenDyslexic" pitchFamily="50" charset="0"/>
            </a:endParaRPr>
          </a:p>
        </p:txBody>
      </p:sp>
      <p:pic>
        <p:nvPicPr>
          <p:cNvPr id="11" name="Picture 3" descr="C:\Users\seb\Desktop\LogoUniversiteBordeau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5666038"/>
            <a:ext cx="3460105" cy="10705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611560" y="47526"/>
            <a:ext cx="8208912" cy="1077218"/>
          </a:xfrm>
          <a:prstGeom prst="rect">
            <a:avLst/>
          </a:prstGeom>
          <a:noFill/>
          <a:ln w="9525">
            <a:noFill/>
            <a:miter lim="800000"/>
            <a:headEnd/>
            <a:tailEnd/>
          </a:ln>
        </p:spPr>
        <p:txBody>
          <a:bodyPr wrap="square">
            <a:spAutoFit/>
          </a:bodyPr>
          <a:lstStyle/>
          <a:p>
            <a:pPr algn="ctr"/>
            <a:r>
              <a:rPr lang="fr-FR" sz="3200" dirty="0">
                <a:solidFill>
                  <a:srgbClr val="443A31"/>
                </a:solidFill>
                <a:latin typeface="OpenDyslexic" pitchFamily="50" charset="0"/>
              </a:rPr>
              <a:t>Projections et représentations </a:t>
            </a:r>
            <a:r>
              <a:rPr lang="fr-FR" sz="3200" dirty="0" err="1">
                <a:solidFill>
                  <a:srgbClr val="443A31"/>
                </a:solidFill>
                <a:latin typeface="OpenDyslexic" pitchFamily="50" charset="0"/>
              </a:rPr>
              <a:t>cyclosphériques</a:t>
            </a:r>
            <a:endParaRPr lang="fr-FR" sz="3200" dirty="0">
              <a:solidFill>
                <a:srgbClr val="443A31"/>
              </a:solidFill>
              <a:latin typeface="OpenDyslexic" pitchFamily="50"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9"/>
          <p:cNvSpPr txBox="1">
            <a:spLocks noChangeArrowheads="1"/>
          </p:cNvSpPr>
          <p:nvPr/>
        </p:nvSpPr>
        <p:spPr bwMode="auto">
          <a:xfrm>
            <a:off x="215516" y="476672"/>
            <a:ext cx="5544616" cy="1754326"/>
          </a:xfrm>
          <a:prstGeom prst="rect">
            <a:avLst/>
          </a:prstGeom>
          <a:noFill/>
          <a:ln w="9525">
            <a:noFill/>
            <a:miter lim="800000"/>
            <a:headEnd/>
            <a:tailEnd/>
          </a:ln>
        </p:spPr>
        <p:txBody>
          <a:bodyPr wrap="square">
            <a:spAutoFit/>
          </a:bodyPr>
          <a:lstStyle/>
          <a:p>
            <a:pPr>
              <a:tabLst>
                <a:tab pos="481013" algn="l"/>
              </a:tabLst>
            </a:pPr>
            <a:r>
              <a:rPr lang="fr-FR" sz="1800" dirty="0">
                <a:latin typeface="OpenDyslexic" pitchFamily="50" charset="0"/>
              </a:rPr>
              <a:t>Représentation de lignes :</a:t>
            </a:r>
          </a:p>
          <a:p>
            <a:pPr marL="190500" lvl="1">
              <a:buFontTx/>
              <a:buChar char="•"/>
              <a:tabLst>
                <a:tab pos="481013" algn="l"/>
              </a:tabLst>
            </a:pPr>
            <a:r>
              <a:rPr lang="fr-FR" sz="1800" dirty="0">
                <a:latin typeface="OpenDyslexic" pitchFamily="50" charset="0"/>
              </a:rPr>
              <a:t>Axes de plis</a:t>
            </a:r>
          </a:p>
          <a:p>
            <a:pPr marL="190500" lvl="1">
              <a:buFontTx/>
              <a:buChar char="•"/>
              <a:tabLst>
                <a:tab pos="481013" algn="l"/>
              </a:tabLst>
            </a:pPr>
            <a:r>
              <a:rPr lang="fr-FR" sz="1800" dirty="0">
                <a:latin typeface="OpenDyslexic" pitchFamily="50" charset="0"/>
              </a:rPr>
              <a:t>Stries, </a:t>
            </a:r>
            <a:r>
              <a:rPr lang="fr-FR" sz="1800" dirty="0" err="1">
                <a:latin typeface="OpenDyslexic" pitchFamily="50" charset="0"/>
              </a:rPr>
              <a:t>canelures</a:t>
            </a:r>
            <a:endParaRPr lang="fr-FR" sz="1800" dirty="0">
              <a:latin typeface="OpenDyslexic" pitchFamily="50" charset="0"/>
            </a:endParaRPr>
          </a:p>
          <a:p>
            <a:pPr marL="190500" lvl="1">
              <a:buFontTx/>
              <a:buChar char="•"/>
              <a:tabLst>
                <a:tab pos="481013" algn="l"/>
              </a:tabLst>
            </a:pPr>
            <a:r>
              <a:rPr lang="fr-FR" sz="1800" dirty="0">
                <a:latin typeface="OpenDyslexic" pitchFamily="50" charset="0"/>
              </a:rPr>
              <a:t>Intersection de plans (S0/S1 ; S1/S2)</a:t>
            </a:r>
          </a:p>
          <a:p>
            <a:pPr marL="190500" lvl="1">
              <a:buFontTx/>
              <a:buChar char="•"/>
              <a:tabLst>
                <a:tab pos="481013" algn="l"/>
              </a:tabLst>
            </a:pPr>
            <a:r>
              <a:rPr lang="fr-FR" sz="1800" dirty="0">
                <a:latin typeface="OpenDyslexic" pitchFamily="50" charset="0"/>
              </a:rPr>
              <a:t>Axe de boudins</a:t>
            </a:r>
          </a:p>
          <a:p>
            <a:pPr marL="190500" lvl="1">
              <a:buFontTx/>
              <a:buChar char="•"/>
              <a:tabLst>
                <a:tab pos="481013" algn="l"/>
              </a:tabLst>
            </a:pPr>
            <a:r>
              <a:rPr lang="fr-FR" sz="1800" dirty="0">
                <a:latin typeface="OpenDyslexic" pitchFamily="50" charset="0"/>
              </a:rPr>
              <a:t>Pics de </a:t>
            </a:r>
            <a:r>
              <a:rPr lang="fr-FR" sz="1800" dirty="0" err="1">
                <a:latin typeface="OpenDyslexic" pitchFamily="50" charset="0"/>
              </a:rPr>
              <a:t>stylolithes</a:t>
            </a:r>
            <a:endParaRPr lang="fr-FR" sz="1800" dirty="0">
              <a:latin typeface="OpenDyslexic" pitchFamily="50" charset="0"/>
            </a:endParaRPr>
          </a:p>
        </p:txBody>
      </p:sp>
      <p:sp>
        <p:nvSpPr>
          <p:cNvPr id="14340" name="Text Box 13"/>
          <p:cNvSpPr txBox="1">
            <a:spLocks noChangeArrowheads="1"/>
          </p:cNvSpPr>
          <p:nvPr/>
        </p:nvSpPr>
        <p:spPr bwMode="auto">
          <a:xfrm>
            <a:off x="323528" y="2564904"/>
            <a:ext cx="4752528" cy="2446824"/>
          </a:xfrm>
          <a:prstGeom prst="rect">
            <a:avLst/>
          </a:prstGeom>
          <a:noFill/>
          <a:ln w="9525">
            <a:noFill/>
            <a:miter lim="800000"/>
            <a:headEnd/>
            <a:tailEnd/>
          </a:ln>
        </p:spPr>
        <p:txBody>
          <a:bodyPr wrap="square">
            <a:spAutoFit/>
          </a:bodyPr>
          <a:lstStyle/>
          <a:p>
            <a:pPr>
              <a:spcBef>
                <a:spcPct val="50000"/>
              </a:spcBef>
            </a:pPr>
            <a:r>
              <a:rPr lang="fr-FR" sz="1800" b="1" dirty="0">
                <a:latin typeface="OpenDyslexic" pitchFamily="50" charset="0"/>
              </a:rPr>
              <a:t>Plusieurs représentations possibles :</a:t>
            </a:r>
          </a:p>
          <a:p>
            <a:pPr>
              <a:spcBef>
                <a:spcPct val="50000"/>
              </a:spcBef>
            </a:pPr>
            <a:r>
              <a:rPr lang="fr-FR" sz="1800" b="1" dirty="0">
                <a:latin typeface="OpenDyslexic" pitchFamily="50" charset="0"/>
              </a:rPr>
              <a:t>	</a:t>
            </a:r>
            <a:r>
              <a:rPr lang="fr-FR" sz="1800" dirty="0">
                <a:latin typeface="OpenDyslexic" pitchFamily="50" charset="0"/>
              </a:rPr>
              <a:t>Direction + </a:t>
            </a:r>
            <a:r>
              <a:rPr lang="fr-FR" sz="1800" dirty="0" smtClean="0">
                <a:latin typeface="OpenDyslexic" pitchFamily="50" charset="0"/>
              </a:rPr>
              <a:t>Plongement</a:t>
            </a:r>
          </a:p>
          <a:p>
            <a:pPr>
              <a:spcBef>
                <a:spcPct val="50000"/>
              </a:spcBef>
            </a:pPr>
            <a:r>
              <a:rPr lang="fr-FR" sz="1800" dirty="0">
                <a:latin typeface="OpenDyslexic" pitchFamily="50" charset="0"/>
              </a:rPr>
              <a:t>	</a:t>
            </a:r>
            <a:r>
              <a:rPr lang="fr-FR" sz="1800" dirty="0" smtClean="0">
                <a:latin typeface="OpenDyslexic" pitchFamily="50" charset="0"/>
              </a:rPr>
              <a:t>Plan porteur + Direction</a:t>
            </a:r>
            <a:endParaRPr lang="fr-FR" sz="1800" dirty="0">
              <a:latin typeface="OpenDyslexic" pitchFamily="50" charset="0"/>
            </a:endParaRPr>
          </a:p>
          <a:p>
            <a:pPr>
              <a:spcBef>
                <a:spcPct val="50000"/>
              </a:spcBef>
            </a:pPr>
            <a:r>
              <a:rPr lang="fr-FR" sz="1800" dirty="0">
                <a:latin typeface="OpenDyslexic" pitchFamily="50" charset="0"/>
              </a:rPr>
              <a:t>	Plan porteur + Plongement</a:t>
            </a:r>
          </a:p>
          <a:p>
            <a:pPr>
              <a:spcBef>
                <a:spcPct val="50000"/>
              </a:spcBef>
            </a:pPr>
            <a:r>
              <a:rPr lang="fr-FR" sz="1800" dirty="0">
                <a:latin typeface="OpenDyslexic" pitchFamily="50" charset="0"/>
              </a:rPr>
              <a:t>	Plan porteur + Pitch</a:t>
            </a:r>
          </a:p>
          <a:p>
            <a:pPr>
              <a:spcBef>
                <a:spcPct val="50000"/>
              </a:spcBef>
            </a:pPr>
            <a:endParaRPr lang="fr-FR" sz="1800" dirty="0">
              <a:latin typeface="OpenDyslexic" pitchFamily="50" charset="0"/>
            </a:endParaRP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a:t>
            </a:r>
            <a:r>
              <a:rPr lang="fr-FR" sz="1200" dirty="0" smtClean="0">
                <a:solidFill>
                  <a:schemeClr val="bg1"/>
                </a:solidFill>
                <a:latin typeface="OpenDyslexic" pitchFamily="50" charset="0"/>
              </a:rPr>
              <a:t>d'une ligne</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1028"/>
          <p:cNvSpPr txBox="1">
            <a:spLocks noChangeArrowheads="1"/>
          </p:cNvSpPr>
          <p:nvPr/>
        </p:nvSpPr>
        <p:spPr bwMode="auto">
          <a:xfrm>
            <a:off x="61008" y="3356992"/>
            <a:ext cx="5021188" cy="2246769"/>
          </a:xfrm>
          <a:prstGeom prst="rect">
            <a:avLst/>
          </a:prstGeom>
          <a:noFill/>
          <a:ln w="9525">
            <a:noFill/>
            <a:miter lim="800000"/>
            <a:headEnd/>
            <a:tailEnd/>
          </a:ln>
        </p:spPr>
        <p:txBody>
          <a:bodyPr wrap="square">
            <a:spAutoFit/>
          </a:bodyPr>
          <a:lstStyle/>
          <a:p>
            <a:pPr>
              <a:spcBef>
                <a:spcPct val="50000"/>
              </a:spcBef>
            </a:pPr>
            <a:r>
              <a:rPr lang="fr-FR" sz="1800" dirty="0">
                <a:latin typeface="OpenDyslexic" pitchFamily="50" charset="0"/>
              </a:rPr>
              <a:t>L’intersection entre le plan vertical contenant la </a:t>
            </a:r>
            <a:r>
              <a:rPr lang="fr-FR" sz="1800" dirty="0" smtClean="0">
                <a:latin typeface="OpenDyslexic" pitchFamily="50" charset="0"/>
              </a:rPr>
              <a:t>ligne </a:t>
            </a:r>
            <a:r>
              <a:rPr lang="fr-FR" sz="1800" dirty="0">
                <a:latin typeface="OpenDyslexic" pitchFamily="50" charset="0"/>
              </a:rPr>
              <a:t>et le plan horizontal donne la direction (</a:t>
            </a:r>
            <a:r>
              <a:rPr lang="fr-FR" sz="2000" dirty="0">
                <a:latin typeface="Symbol" panose="05050102010706020507" pitchFamily="18" charset="2"/>
              </a:rPr>
              <a:t>q</a:t>
            </a:r>
            <a:r>
              <a:rPr lang="fr-FR" sz="1800" dirty="0">
                <a:latin typeface="OpenDyslexic" pitchFamily="50" charset="0"/>
              </a:rPr>
              <a:t>). La direction varie de 0° à 360°.</a:t>
            </a:r>
          </a:p>
          <a:p>
            <a:pPr>
              <a:spcBef>
                <a:spcPct val="50000"/>
              </a:spcBef>
            </a:pPr>
            <a:r>
              <a:rPr lang="fr-FR" sz="1800" dirty="0" smtClean="0">
                <a:latin typeface="OpenDyslexic" pitchFamily="50" charset="0"/>
              </a:rPr>
              <a:t>Le </a:t>
            </a:r>
            <a:r>
              <a:rPr lang="fr-FR" sz="1800" dirty="0">
                <a:latin typeface="OpenDyslexic" pitchFamily="50" charset="0"/>
              </a:rPr>
              <a:t>plongement (</a:t>
            </a:r>
            <a:r>
              <a:rPr lang="fr-FR" sz="2000" dirty="0">
                <a:latin typeface="Symbol" panose="05050102010706020507" pitchFamily="18" charset="2"/>
              </a:rPr>
              <a:t>a</a:t>
            </a:r>
            <a:r>
              <a:rPr lang="fr-FR" sz="1800" dirty="0">
                <a:latin typeface="OpenDyslexic" pitchFamily="50" charset="0"/>
              </a:rPr>
              <a:t>’ ; pendage) doit être mesuré dans le plan vertical contenant la ligne, entre l’horizontale et la ligne.</a:t>
            </a:r>
          </a:p>
        </p:txBody>
      </p:sp>
      <p:graphicFrame>
        <p:nvGraphicFramePr>
          <p:cNvPr id="2050" name="Object 1029"/>
          <p:cNvGraphicFramePr>
            <a:graphicFrameLocks noChangeAspect="1"/>
          </p:cNvGraphicFramePr>
          <p:nvPr/>
        </p:nvGraphicFramePr>
        <p:xfrm>
          <a:off x="3406775" y="457200"/>
          <a:ext cx="5737225" cy="3751263"/>
        </p:xfrm>
        <a:graphic>
          <a:graphicData uri="http://schemas.openxmlformats.org/presentationml/2006/ole">
            <mc:AlternateContent xmlns:mc="http://schemas.openxmlformats.org/markup-compatibility/2006">
              <mc:Choice xmlns:v="urn:schemas-microsoft-com:vml" Requires="v">
                <p:oleObj spid="_x0000_s48201" name="CorelDRAW" r:id="rId3" imgW="5736960" imgH="3750840" progId="CorelDraw.Graphic.10">
                  <p:embed/>
                </p:oleObj>
              </mc:Choice>
              <mc:Fallback>
                <p:oleObj name="CorelDRAW" r:id="rId3" imgW="5736960" imgH="3750840" progId="CorelDraw.Graphic.10">
                  <p:embed/>
                  <p:pic>
                    <p:nvPicPr>
                      <p:cNvPr id="0" name="Object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775" y="457200"/>
                        <a:ext cx="5737225" cy="375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1030"/>
          <p:cNvSpPr txBox="1">
            <a:spLocks noChangeArrowheads="1"/>
          </p:cNvSpPr>
          <p:nvPr/>
        </p:nvSpPr>
        <p:spPr bwMode="auto">
          <a:xfrm>
            <a:off x="457200" y="762000"/>
            <a:ext cx="3538736" cy="369332"/>
          </a:xfrm>
          <a:prstGeom prst="rect">
            <a:avLst/>
          </a:prstGeom>
          <a:solidFill>
            <a:srgbClr val="FFFF99">
              <a:alpha val="50195"/>
            </a:srgbClr>
          </a:solidFill>
          <a:ln w="9525">
            <a:solidFill>
              <a:schemeClr val="tx1"/>
            </a:solidFill>
            <a:miter lim="800000"/>
            <a:headEnd/>
            <a:tailEnd/>
          </a:ln>
        </p:spPr>
        <p:txBody>
          <a:bodyPr wrap="square">
            <a:spAutoFit/>
          </a:bodyPr>
          <a:lstStyle/>
          <a:p>
            <a:pPr marL="457200" indent="-457200">
              <a:spcBef>
                <a:spcPct val="50000"/>
              </a:spcBef>
            </a:pPr>
            <a:r>
              <a:rPr lang="fr-FR" sz="1800" dirty="0">
                <a:latin typeface="OpenDyslexic" pitchFamily="50" charset="0"/>
              </a:rPr>
              <a:t>Direction + Plongement</a:t>
            </a: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a:t>
            </a:r>
            <a:r>
              <a:rPr lang="fr-FR" sz="1200" dirty="0" smtClean="0">
                <a:solidFill>
                  <a:schemeClr val="bg1"/>
                </a:solidFill>
                <a:latin typeface="OpenDyslexic" pitchFamily="50" charset="0"/>
              </a:rPr>
              <a:t>d'une ligne</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028"/>
          <p:cNvSpPr txBox="1">
            <a:spLocks noChangeArrowheads="1"/>
          </p:cNvSpPr>
          <p:nvPr/>
        </p:nvSpPr>
        <p:spPr bwMode="auto">
          <a:xfrm>
            <a:off x="457200" y="1447800"/>
            <a:ext cx="3962400" cy="3370153"/>
          </a:xfrm>
          <a:prstGeom prst="rect">
            <a:avLst/>
          </a:prstGeom>
          <a:noFill/>
          <a:ln w="9525">
            <a:noFill/>
            <a:miter lim="800000"/>
            <a:headEnd/>
            <a:tailEnd/>
          </a:ln>
        </p:spPr>
        <p:txBody>
          <a:bodyPr>
            <a:spAutoFit/>
          </a:bodyPr>
          <a:lstStyle/>
          <a:p>
            <a:pPr defTabSz="379413">
              <a:spcBef>
                <a:spcPct val="50000"/>
              </a:spcBef>
            </a:pPr>
            <a:r>
              <a:rPr lang="fr-FR" sz="1800" dirty="0">
                <a:latin typeface="OpenDyslexic" pitchFamily="50" charset="0"/>
              </a:rPr>
              <a:t>Ici: </a:t>
            </a:r>
            <a:r>
              <a:rPr lang="fr-FR" sz="1800" dirty="0" smtClean="0">
                <a:latin typeface="OpenDyslexic" pitchFamily="50" charset="0"/>
              </a:rPr>
              <a:t>Direction </a:t>
            </a:r>
            <a:r>
              <a:rPr lang="fr-FR" sz="1800" dirty="0">
                <a:latin typeface="OpenDyslexic" pitchFamily="50" charset="0"/>
              </a:rPr>
              <a:t>40°</a:t>
            </a:r>
          </a:p>
          <a:p>
            <a:pPr defTabSz="379413">
              <a:spcBef>
                <a:spcPct val="50000"/>
              </a:spcBef>
            </a:pPr>
            <a:r>
              <a:rPr lang="fr-FR" sz="1800" dirty="0">
                <a:latin typeface="OpenDyslexic" pitchFamily="50" charset="0"/>
              </a:rPr>
              <a:t>	Plongement </a:t>
            </a:r>
            <a:r>
              <a:rPr lang="fr-FR" sz="1800" dirty="0" smtClean="0">
                <a:latin typeface="OpenDyslexic" pitchFamily="50" charset="0"/>
              </a:rPr>
              <a:t>30°NE</a:t>
            </a:r>
            <a:endParaRPr lang="fr-FR" sz="1800" dirty="0">
              <a:latin typeface="OpenDyslexic" pitchFamily="50" charset="0"/>
            </a:endParaRPr>
          </a:p>
          <a:p>
            <a:pPr defTabSz="379413">
              <a:spcBef>
                <a:spcPct val="50000"/>
              </a:spcBef>
            </a:pPr>
            <a:r>
              <a:rPr lang="fr-FR" sz="1800" dirty="0">
                <a:latin typeface="OpenDyslexic" pitchFamily="50" charset="0"/>
              </a:rPr>
              <a:t>Pour la direction (</a:t>
            </a:r>
            <a:r>
              <a:rPr lang="fr-FR" sz="2000" dirty="0">
                <a:latin typeface="Symbol" panose="05050102010706020507" pitchFamily="18" charset="2"/>
              </a:rPr>
              <a:t>a</a:t>
            </a:r>
            <a:r>
              <a:rPr lang="fr-FR" sz="1800" dirty="0">
                <a:latin typeface="OpenDyslexic" pitchFamily="50" charset="0"/>
              </a:rPr>
              <a:t>’=40°), on note la valeur sur la périphérie puis on tourne le calque pour pouvoir lire le plongement sur l’axe </a:t>
            </a:r>
            <a:r>
              <a:rPr lang="fr-FR" sz="1800" dirty="0" smtClean="0">
                <a:latin typeface="OpenDyslexic" pitchFamily="50" charset="0"/>
              </a:rPr>
              <a:t>N-S.</a:t>
            </a:r>
            <a:endParaRPr lang="fr-FR" sz="1800" dirty="0">
              <a:latin typeface="OpenDyslexic" pitchFamily="50" charset="0"/>
            </a:endParaRPr>
          </a:p>
          <a:p>
            <a:pPr defTabSz="379413">
              <a:spcBef>
                <a:spcPct val="50000"/>
              </a:spcBef>
            </a:pPr>
            <a:r>
              <a:rPr lang="fr-FR" sz="1800" dirty="0">
                <a:latin typeface="OpenDyslexic" pitchFamily="50" charset="0"/>
              </a:rPr>
              <a:t>Ensuite, le plongement (</a:t>
            </a:r>
            <a:r>
              <a:rPr lang="fr-FR" sz="2000" dirty="0">
                <a:latin typeface="Symbol" panose="05050102010706020507" pitchFamily="18" charset="2"/>
              </a:rPr>
              <a:t>q</a:t>
            </a:r>
            <a:r>
              <a:rPr lang="fr-FR" sz="1800" dirty="0">
                <a:latin typeface="OpenDyslexic" pitchFamily="50" charset="0"/>
              </a:rPr>
              <a:t>=30°) se lit sur l’axe N-S (de 0° à l’extérieur à 90° au centre</a:t>
            </a:r>
            <a:r>
              <a:rPr lang="fr-FR" sz="1800" dirty="0" smtClean="0">
                <a:latin typeface="OpenDyslexic" pitchFamily="50" charset="0"/>
              </a:rPr>
              <a:t>).</a:t>
            </a:r>
            <a:endParaRPr lang="fr-FR" sz="1800" dirty="0">
              <a:latin typeface="OpenDyslexic" pitchFamily="50" charset="0"/>
            </a:endParaRPr>
          </a:p>
        </p:txBody>
      </p:sp>
      <p:sp>
        <p:nvSpPr>
          <p:cNvPr id="15364" name="Text Box 1030"/>
          <p:cNvSpPr txBox="1">
            <a:spLocks noChangeArrowheads="1"/>
          </p:cNvSpPr>
          <p:nvPr/>
        </p:nvSpPr>
        <p:spPr bwMode="auto">
          <a:xfrm>
            <a:off x="457200" y="762000"/>
            <a:ext cx="3682752" cy="369332"/>
          </a:xfrm>
          <a:prstGeom prst="rect">
            <a:avLst/>
          </a:prstGeom>
          <a:solidFill>
            <a:srgbClr val="FFFF99">
              <a:alpha val="50195"/>
            </a:srgbClr>
          </a:solidFill>
          <a:ln w="9525">
            <a:solidFill>
              <a:schemeClr val="tx1"/>
            </a:solidFill>
            <a:miter lim="800000"/>
            <a:headEnd/>
            <a:tailEnd/>
          </a:ln>
        </p:spPr>
        <p:txBody>
          <a:bodyPr wrap="square">
            <a:spAutoFit/>
          </a:bodyPr>
          <a:lstStyle/>
          <a:p>
            <a:pPr marL="457200" indent="-457200">
              <a:spcBef>
                <a:spcPct val="50000"/>
              </a:spcBef>
            </a:pPr>
            <a:r>
              <a:rPr lang="fr-FR" sz="1800" dirty="0">
                <a:latin typeface="OpenDyslexic" pitchFamily="50" charset="0"/>
              </a:rPr>
              <a:t>Direction + Plongement</a:t>
            </a:r>
          </a:p>
        </p:txBody>
      </p:sp>
      <p:pic>
        <p:nvPicPr>
          <p:cNvPr id="15365" name="Picture 1032" descr="C:\Documents and Settings\seb\Mes documents\Enseignement\LGBSTU\geophysique\Seance_2\TD\ligne_3.png"/>
          <p:cNvPicPr>
            <a:picLocks noChangeAspect="1" noChangeArrowheads="1"/>
          </p:cNvPicPr>
          <p:nvPr/>
        </p:nvPicPr>
        <p:blipFill>
          <a:blip r:embed="rId2" cstate="screen"/>
          <a:srcRect/>
          <a:stretch>
            <a:fillRect/>
          </a:stretch>
        </p:blipFill>
        <p:spPr bwMode="auto">
          <a:xfrm>
            <a:off x="5257800" y="609600"/>
            <a:ext cx="3683000" cy="3876675"/>
          </a:xfrm>
          <a:prstGeom prst="rect">
            <a:avLst/>
          </a:prstGeom>
          <a:noFill/>
          <a:ln w="9525">
            <a:noFill/>
            <a:miter lim="800000"/>
            <a:headEnd/>
            <a:tailEnd/>
          </a:ln>
        </p:spPr>
      </p:pic>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a:t>
            </a:r>
            <a:r>
              <a:rPr lang="fr-FR" sz="1200" dirty="0" smtClean="0">
                <a:solidFill>
                  <a:schemeClr val="bg1"/>
                </a:solidFill>
                <a:latin typeface="OpenDyslexic" pitchFamily="50" charset="0"/>
              </a:rPr>
              <a:t>d'une ligne</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9"/>
          <p:cNvSpPr txBox="1">
            <a:spLocks noChangeArrowheads="1"/>
          </p:cNvSpPr>
          <p:nvPr/>
        </p:nvSpPr>
        <p:spPr bwMode="auto">
          <a:xfrm>
            <a:off x="457200" y="762000"/>
            <a:ext cx="3322712" cy="369332"/>
          </a:xfrm>
          <a:prstGeom prst="rect">
            <a:avLst/>
          </a:prstGeom>
          <a:solidFill>
            <a:srgbClr val="FFFF99">
              <a:alpha val="50195"/>
            </a:srgbClr>
          </a:solidFill>
          <a:ln w="9525">
            <a:solidFill>
              <a:schemeClr val="tx1"/>
            </a:solidFill>
            <a:miter lim="800000"/>
            <a:headEnd/>
            <a:tailEnd/>
          </a:ln>
        </p:spPr>
        <p:txBody>
          <a:bodyPr wrap="square">
            <a:spAutoFit/>
          </a:bodyPr>
          <a:lstStyle/>
          <a:p>
            <a:pPr marL="457200" indent="-457200">
              <a:spcBef>
                <a:spcPct val="50000"/>
              </a:spcBef>
            </a:pPr>
            <a:r>
              <a:rPr lang="fr-FR" sz="1800" dirty="0">
                <a:latin typeface="OpenDyslexic" pitchFamily="50" charset="0"/>
              </a:rPr>
              <a:t>Plan porteur + </a:t>
            </a:r>
            <a:r>
              <a:rPr lang="fr-FR" sz="1800" dirty="0" smtClean="0">
                <a:latin typeface="OpenDyslexic" pitchFamily="50" charset="0"/>
              </a:rPr>
              <a:t>Direction</a:t>
            </a:r>
            <a:endParaRPr lang="fr-FR" sz="1800" dirty="0">
              <a:latin typeface="OpenDyslexic" pitchFamily="50" charset="0"/>
            </a:endParaRPr>
          </a:p>
        </p:txBody>
      </p:sp>
      <p:sp>
        <p:nvSpPr>
          <p:cNvPr id="6" name="Text Box 3"/>
          <p:cNvSpPr txBox="1">
            <a:spLocks noChangeArrowheads="1"/>
          </p:cNvSpPr>
          <p:nvPr/>
        </p:nvSpPr>
        <p:spPr bwMode="auto">
          <a:xfrm>
            <a:off x="107504" y="1628800"/>
            <a:ext cx="4392488" cy="2446824"/>
          </a:xfrm>
          <a:prstGeom prst="rect">
            <a:avLst/>
          </a:prstGeom>
          <a:noFill/>
          <a:ln w="9525">
            <a:noFill/>
            <a:miter lim="800000"/>
            <a:headEnd/>
            <a:tailEnd/>
          </a:ln>
        </p:spPr>
        <p:txBody>
          <a:bodyPr wrap="square">
            <a:spAutoFit/>
          </a:bodyPr>
          <a:lstStyle/>
          <a:p>
            <a:pPr marL="457200" indent="-457200">
              <a:spcBef>
                <a:spcPct val="50000"/>
              </a:spcBef>
            </a:pPr>
            <a:r>
              <a:rPr lang="fr-FR" sz="1800" dirty="0">
                <a:latin typeface="OpenDyslexic" pitchFamily="50" charset="0"/>
              </a:rPr>
              <a:t>Ici : </a:t>
            </a:r>
            <a:r>
              <a:rPr lang="fr-FR" sz="1800" dirty="0" smtClean="0">
                <a:latin typeface="OpenDyslexic" pitchFamily="50" charset="0"/>
              </a:rPr>
              <a:t>Plan </a:t>
            </a:r>
            <a:r>
              <a:rPr lang="fr-FR" sz="1800" dirty="0">
                <a:latin typeface="OpenDyslexic" pitchFamily="50" charset="0"/>
              </a:rPr>
              <a:t>porteur </a:t>
            </a:r>
            <a:r>
              <a:rPr lang="fr-FR" sz="1800" dirty="0" smtClean="0">
                <a:latin typeface="OpenDyslexic" pitchFamily="50" charset="0"/>
              </a:rPr>
              <a:t>N40° 50°SE</a:t>
            </a:r>
            <a:endParaRPr lang="fr-FR" sz="1800" dirty="0">
              <a:latin typeface="OpenDyslexic" pitchFamily="50" charset="0"/>
            </a:endParaRPr>
          </a:p>
          <a:p>
            <a:pPr marL="457200" indent="-457200">
              <a:spcBef>
                <a:spcPct val="50000"/>
              </a:spcBef>
            </a:pPr>
            <a:r>
              <a:rPr lang="fr-FR" sz="1800" dirty="0">
                <a:latin typeface="OpenDyslexic" pitchFamily="50" charset="0"/>
              </a:rPr>
              <a:t>	</a:t>
            </a:r>
            <a:r>
              <a:rPr lang="fr-FR" sz="1800" dirty="0" smtClean="0">
                <a:latin typeface="OpenDyslexic" pitchFamily="50" charset="0"/>
              </a:rPr>
              <a:t>Direction </a:t>
            </a:r>
            <a:r>
              <a:rPr lang="fr-FR" sz="1800" dirty="0">
                <a:latin typeface="OpenDyslexic" pitchFamily="50" charset="0"/>
              </a:rPr>
              <a:t>: </a:t>
            </a:r>
            <a:r>
              <a:rPr lang="fr-FR" sz="1800" dirty="0" smtClean="0">
                <a:latin typeface="OpenDyslexic" pitchFamily="50" charset="0"/>
              </a:rPr>
              <a:t>160°</a:t>
            </a:r>
            <a:endParaRPr lang="fr-FR" sz="1800" b="1" dirty="0">
              <a:latin typeface="OpenDyslexic" pitchFamily="50" charset="0"/>
            </a:endParaRPr>
          </a:p>
          <a:p>
            <a:pPr marL="457200" indent="-457200">
              <a:spcBef>
                <a:spcPct val="50000"/>
              </a:spcBef>
              <a:buFontTx/>
              <a:buAutoNum type="arabicPeriod"/>
            </a:pPr>
            <a:r>
              <a:rPr lang="fr-FR" sz="1800" dirty="0">
                <a:latin typeface="OpenDyslexic" pitchFamily="50" charset="0"/>
              </a:rPr>
              <a:t>Tracer le plan porteur avec sa direction et son pendage.</a:t>
            </a:r>
          </a:p>
          <a:p>
            <a:pPr marL="457200" indent="-457200">
              <a:spcBef>
                <a:spcPct val="50000"/>
              </a:spcBef>
              <a:buFontTx/>
              <a:buAutoNum type="arabicPeriod"/>
            </a:pPr>
            <a:r>
              <a:rPr lang="fr-FR" sz="1800" dirty="0" smtClean="0">
                <a:latin typeface="OpenDyslexic" pitchFamily="50" charset="0"/>
              </a:rPr>
              <a:t>Cherchez l’intersection entre la direction et le plan porteur (aidez vous d'une règle).</a:t>
            </a:r>
            <a:endParaRPr lang="fr-FR" sz="1800" dirty="0">
              <a:latin typeface="OpenDyslexic" pitchFamily="50" charset="0"/>
            </a:endParaRPr>
          </a:p>
        </p:txBody>
      </p:sp>
      <p:pic>
        <p:nvPicPr>
          <p:cNvPr id="51204" name="Picture 4" descr="F:\Screenpresso\2013-01-29_09h54_5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899" y="2852936"/>
            <a:ext cx="3284605" cy="354078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a:t>
            </a:r>
            <a:r>
              <a:rPr lang="fr-FR" sz="1200" dirty="0" smtClean="0">
                <a:solidFill>
                  <a:schemeClr val="bg1"/>
                </a:solidFill>
                <a:latin typeface="OpenDyslexic" pitchFamily="50" charset="0"/>
              </a:rPr>
              <a:t>d'une ligne</a:t>
            </a:r>
            <a:endParaRPr lang="fr-FR" sz="800" dirty="0">
              <a:solidFill>
                <a:srgbClr val="331910"/>
              </a:solidFill>
              <a:latin typeface="OpenDyslexic" pitchFamily="50" charset="0"/>
            </a:endParaRPr>
          </a:p>
        </p:txBody>
      </p:sp>
      <p:pic>
        <p:nvPicPr>
          <p:cNvPr id="51202" name="Picture 2" descr="F:\Screenpresso\2013-01-29_09h39_3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53693"/>
            <a:ext cx="2592288" cy="283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718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381000" y="1676400"/>
            <a:ext cx="3962400" cy="2215991"/>
          </a:xfrm>
          <a:prstGeom prst="rect">
            <a:avLst/>
          </a:prstGeom>
          <a:noFill/>
          <a:ln w="9525">
            <a:noFill/>
            <a:miter lim="800000"/>
            <a:headEnd/>
            <a:tailEnd/>
          </a:ln>
        </p:spPr>
        <p:txBody>
          <a:bodyPr>
            <a:spAutoFit/>
          </a:bodyPr>
          <a:lstStyle/>
          <a:p>
            <a:pPr marL="457200" indent="-457200">
              <a:spcBef>
                <a:spcPct val="50000"/>
              </a:spcBef>
              <a:buFontTx/>
              <a:buAutoNum type="arabicPeriod"/>
            </a:pPr>
            <a:r>
              <a:rPr lang="fr-FR" sz="1800" dirty="0">
                <a:latin typeface="OpenDyslexic" pitchFamily="50" charset="0"/>
              </a:rPr>
              <a:t>Plan porteur : Direction et pendage</a:t>
            </a:r>
            <a:r>
              <a:rPr lang="fr-FR" sz="1800" dirty="0" smtClean="0">
                <a:latin typeface="OpenDyslexic" pitchFamily="50" charset="0"/>
              </a:rPr>
              <a:t>.</a:t>
            </a:r>
            <a:endParaRPr lang="fr-FR" sz="1800" dirty="0">
              <a:latin typeface="OpenDyslexic" pitchFamily="50" charset="0"/>
            </a:endParaRPr>
          </a:p>
          <a:p>
            <a:pPr marL="457200" indent="-457200">
              <a:spcBef>
                <a:spcPct val="50000"/>
              </a:spcBef>
            </a:pPr>
            <a:r>
              <a:rPr lang="fr-FR" sz="1800" dirty="0">
                <a:latin typeface="OpenDyslexic" pitchFamily="50" charset="0"/>
              </a:rPr>
              <a:t>2.	Le plongement (</a:t>
            </a:r>
            <a:r>
              <a:rPr lang="fr-FR" sz="2000" dirty="0">
                <a:latin typeface="Symbol" panose="05050102010706020507" pitchFamily="18" charset="2"/>
              </a:rPr>
              <a:t>a</a:t>
            </a:r>
            <a:r>
              <a:rPr lang="fr-FR" sz="1800" dirty="0">
                <a:latin typeface="OpenDyslexic" pitchFamily="50" charset="0"/>
              </a:rPr>
              <a:t>’) doit être mesuré dans le plan vertical contenant la ligne, entre l’horizontale et la ligne.</a:t>
            </a:r>
          </a:p>
        </p:txBody>
      </p:sp>
      <p:sp>
        <p:nvSpPr>
          <p:cNvPr id="16388" name="Text Box 9"/>
          <p:cNvSpPr txBox="1">
            <a:spLocks noChangeArrowheads="1"/>
          </p:cNvSpPr>
          <p:nvPr/>
        </p:nvSpPr>
        <p:spPr bwMode="auto">
          <a:xfrm>
            <a:off x="457200" y="762000"/>
            <a:ext cx="3610744" cy="369332"/>
          </a:xfrm>
          <a:prstGeom prst="rect">
            <a:avLst/>
          </a:prstGeom>
          <a:solidFill>
            <a:srgbClr val="FFFF99">
              <a:alpha val="50195"/>
            </a:srgbClr>
          </a:solidFill>
          <a:ln w="9525">
            <a:solidFill>
              <a:schemeClr val="tx1"/>
            </a:solidFill>
            <a:miter lim="800000"/>
            <a:headEnd/>
            <a:tailEnd/>
          </a:ln>
        </p:spPr>
        <p:txBody>
          <a:bodyPr wrap="square">
            <a:spAutoFit/>
          </a:bodyPr>
          <a:lstStyle/>
          <a:p>
            <a:pPr marL="457200" indent="-457200">
              <a:spcBef>
                <a:spcPct val="50000"/>
              </a:spcBef>
            </a:pPr>
            <a:r>
              <a:rPr lang="fr-FR" sz="1800" dirty="0">
                <a:latin typeface="OpenDyslexic" pitchFamily="50" charset="0"/>
              </a:rPr>
              <a:t>Plan porteur + Plongement</a:t>
            </a:r>
          </a:p>
        </p:txBody>
      </p:sp>
      <p:pic>
        <p:nvPicPr>
          <p:cNvPr id="16389" name="Picture 10" descr="C:\Documents and Settings\seb\Mes documents\Enseignement\LGBSTU\geophysique\Seance_2\TD\Plan_plongement.png"/>
          <p:cNvPicPr>
            <a:picLocks noChangeAspect="1" noChangeArrowheads="1"/>
          </p:cNvPicPr>
          <p:nvPr/>
        </p:nvPicPr>
        <p:blipFill>
          <a:blip r:embed="rId2" cstate="screen"/>
          <a:srcRect/>
          <a:stretch>
            <a:fillRect/>
          </a:stretch>
        </p:blipFill>
        <p:spPr bwMode="auto">
          <a:xfrm>
            <a:off x="4953000" y="914400"/>
            <a:ext cx="3714750" cy="5105400"/>
          </a:xfrm>
          <a:prstGeom prst="rect">
            <a:avLst/>
          </a:prstGeom>
          <a:noFill/>
          <a:ln w="9525">
            <a:noFill/>
            <a:miter lim="800000"/>
            <a:headEnd/>
            <a:tailEnd/>
          </a:ln>
        </p:spPr>
      </p:pic>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a:t>
            </a:r>
            <a:r>
              <a:rPr lang="fr-FR" sz="1200" dirty="0" smtClean="0">
                <a:solidFill>
                  <a:schemeClr val="bg1"/>
                </a:solidFill>
                <a:latin typeface="OpenDyslexic" pitchFamily="50" charset="0"/>
              </a:rPr>
              <a:t>d'une ligne</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seb\Mes documents\Enseignement\LGBSTU\geophysique\Seance_2\TD\etape_1.png"/>
          <p:cNvPicPr>
            <a:picLocks noChangeAspect="1" noChangeArrowheads="1"/>
          </p:cNvPicPr>
          <p:nvPr/>
        </p:nvPicPr>
        <p:blipFill>
          <a:blip r:embed="rId2" cstate="screen"/>
          <a:srcRect/>
          <a:stretch>
            <a:fillRect/>
          </a:stretch>
        </p:blipFill>
        <p:spPr bwMode="auto">
          <a:xfrm>
            <a:off x="6108700" y="273198"/>
            <a:ext cx="2786063" cy="3048000"/>
          </a:xfrm>
          <a:prstGeom prst="rect">
            <a:avLst/>
          </a:prstGeom>
          <a:noFill/>
          <a:ln w="9525">
            <a:noFill/>
            <a:miter lim="800000"/>
            <a:headEnd/>
            <a:tailEnd/>
          </a:ln>
        </p:spPr>
      </p:pic>
      <p:sp>
        <p:nvSpPr>
          <p:cNvPr id="17411" name="Text Box 3"/>
          <p:cNvSpPr txBox="1">
            <a:spLocks noChangeArrowheads="1"/>
          </p:cNvSpPr>
          <p:nvPr/>
        </p:nvSpPr>
        <p:spPr bwMode="auto">
          <a:xfrm>
            <a:off x="457200" y="1268760"/>
            <a:ext cx="4983088" cy="2862322"/>
          </a:xfrm>
          <a:prstGeom prst="rect">
            <a:avLst/>
          </a:prstGeom>
          <a:noFill/>
          <a:ln w="9525">
            <a:noFill/>
            <a:miter lim="800000"/>
            <a:headEnd/>
            <a:tailEnd/>
          </a:ln>
        </p:spPr>
        <p:txBody>
          <a:bodyPr wrap="square">
            <a:spAutoFit/>
          </a:bodyPr>
          <a:lstStyle/>
          <a:p>
            <a:pPr marL="457200" indent="-457200">
              <a:spcBef>
                <a:spcPct val="50000"/>
              </a:spcBef>
            </a:pPr>
            <a:r>
              <a:rPr lang="fr-FR" sz="1800" dirty="0">
                <a:latin typeface="OpenDyslexic" pitchFamily="50" charset="0"/>
              </a:rPr>
              <a:t>Ici : </a:t>
            </a:r>
            <a:r>
              <a:rPr lang="fr-FR" sz="1800" dirty="0" smtClean="0">
                <a:latin typeface="OpenDyslexic" pitchFamily="50" charset="0"/>
              </a:rPr>
              <a:t>Plan </a:t>
            </a:r>
            <a:r>
              <a:rPr lang="fr-FR" sz="1800" dirty="0">
                <a:latin typeface="OpenDyslexic" pitchFamily="50" charset="0"/>
              </a:rPr>
              <a:t>porteur </a:t>
            </a:r>
            <a:r>
              <a:rPr lang="fr-FR" sz="1800" dirty="0" smtClean="0">
                <a:latin typeface="OpenDyslexic" pitchFamily="50" charset="0"/>
              </a:rPr>
              <a:t>N50° 50°SE</a:t>
            </a:r>
            <a:endParaRPr lang="fr-FR" sz="1800" dirty="0">
              <a:latin typeface="OpenDyslexic" pitchFamily="50" charset="0"/>
            </a:endParaRPr>
          </a:p>
          <a:p>
            <a:pPr marL="457200" indent="-457200">
              <a:spcBef>
                <a:spcPct val="50000"/>
              </a:spcBef>
            </a:pPr>
            <a:r>
              <a:rPr lang="fr-FR" sz="1800" dirty="0">
                <a:latin typeface="OpenDyslexic" pitchFamily="50" charset="0"/>
              </a:rPr>
              <a:t>	Plongement : </a:t>
            </a:r>
            <a:r>
              <a:rPr lang="fr-FR" sz="1800" dirty="0" smtClean="0">
                <a:latin typeface="OpenDyslexic" pitchFamily="50" charset="0"/>
              </a:rPr>
              <a:t>30°ENE</a:t>
            </a:r>
            <a:endParaRPr lang="fr-FR" sz="1800" dirty="0">
              <a:latin typeface="OpenDyslexic" pitchFamily="50" charset="0"/>
            </a:endParaRPr>
          </a:p>
          <a:p>
            <a:pPr marL="457200" indent="-457200">
              <a:spcBef>
                <a:spcPct val="50000"/>
              </a:spcBef>
            </a:pPr>
            <a:endParaRPr lang="fr-FR" sz="1800" b="1" dirty="0">
              <a:latin typeface="OpenDyslexic" pitchFamily="50" charset="0"/>
            </a:endParaRPr>
          </a:p>
          <a:p>
            <a:pPr marL="457200" indent="-457200">
              <a:spcBef>
                <a:spcPct val="50000"/>
              </a:spcBef>
              <a:buFontTx/>
              <a:buAutoNum type="arabicPeriod"/>
            </a:pPr>
            <a:r>
              <a:rPr lang="fr-FR" sz="1800" dirty="0">
                <a:latin typeface="OpenDyslexic" pitchFamily="50" charset="0"/>
              </a:rPr>
              <a:t>Tracer le plan porteur avec sa direction et son pendage.</a:t>
            </a:r>
          </a:p>
          <a:p>
            <a:pPr marL="457200" indent="-457200">
              <a:spcBef>
                <a:spcPct val="50000"/>
              </a:spcBef>
              <a:buFontTx/>
              <a:buAutoNum type="arabicPeriod"/>
            </a:pPr>
            <a:r>
              <a:rPr lang="fr-FR" sz="1800" dirty="0">
                <a:latin typeface="OpenDyslexic" pitchFamily="50" charset="0"/>
              </a:rPr>
              <a:t>Déplacer le plan porteur de manière à </a:t>
            </a:r>
            <a:r>
              <a:rPr lang="fr-FR" sz="1800" dirty="0" smtClean="0">
                <a:latin typeface="OpenDyslexic" pitchFamily="50" charset="0"/>
              </a:rPr>
              <a:t>trouver </a:t>
            </a:r>
            <a:r>
              <a:rPr lang="fr-FR" sz="1800" dirty="0">
                <a:latin typeface="OpenDyslexic" pitchFamily="50" charset="0"/>
              </a:rPr>
              <a:t>l’intersection du plan porteur et l’axe N-S à </a:t>
            </a:r>
            <a:r>
              <a:rPr lang="fr-FR" sz="1800" dirty="0" smtClean="0">
                <a:latin typeface="OpenDyslexic" pitchFamily="50" charset="0"/>
              </a:rPr>
              <a:t>30°ENE.</a:t>
            </a:r>
            <a:endParaRPr lang="fr-FR" sz="1800" dirty="0">
              <a:latin typeface="OpenDyslexic" pitchFamily="50" charset="0"/>
            </a:endParaRPr>
          </a:p>
        </p:txBody>
      </p:sp>
      <p:pic>
        <p:nvPicPr>
          <p:cNvPr id="17413" name="Picture 5" descr="C:\Documents and Settings\seb\Mes documents\Enseignement\LGBSTU\geophysique\Seance_2\TD\etape_2.png"/>
          <p:cNvPicPr>
            <a:picLocks noChangeAspect="1" noChangeArrowheads="1"/>
          </p:cNvPicPr>
          <p:nvPr/>
        </p:nvPicPr>
        <p:blipFill>
          <a:blip r:embed="rId3" cstate="screen"/>
          <a:srcRect/>
          <a:stretch>
            <a:fillRect/>
          </a:stretch>
        </p:blipFill>
        <p:spPr bwMode="auto">
          <a:xfrm>
            <a:off x="5791200" y="3403748"/>
            <a:ext cx="3171825" cy="3049588"/>
          </a:xfrm>
          <a:prstGeom prst="rect">
            <a:avLst/>
          </a:prstGeom>
          <a:noFill/>
          <a:ln w="9525">
            <a:noFill/>
            <a:miter lim="800000"/>
            <a:headEnd/>
            <a:tailEnd/>
          </a:ln>
        </p:spPr>
      </p:pic>
      <p:sp>
        <p:nvSpPr>
          <p:cNvPr id="17414" name="Text Box 6"/>
          <p:cNvSpPr txBox="1">
            <a:spLocks noChangeArrowheads="1"/>
          </p:cNvSpPr>
          <p:nvPr/>
        </p:nvSpPr>
        <p:spPr bwMode="auto">
          <a:xfrm>
            <a:off x="457200" y="762000"/>
            <a:ext cx="3610744" cy="369332"/>
          </a:xfrm>
          <a:prstGeom prst="rect">
            <a:avLst/>
          </a:prstGeom>
          <a:solidFill>
            <a:srgbClr val="FFFF99">
              <a:alpha val="50195"/>
            </a:srgbClr>
          </a:solidFill>
          <a:ln w="9525">
            <a:solidFill>
              <a:schemeClr val="tx1"/>
            </a:solidFill>
            <a:miter lim="800000"/>
            <a:headEnd/>
            <a:tailEnd/>
          </a:ln>
        </p:spPr>
        <p:txBody>
          <a:bodyPr wrap="square">
            <a:spAutoFit/>
          </a:bodyPr>
          <a:lstStyle/>
          <a:p>
            <a:pPr marL="457200" indent="-457200">
              <a:spcBef>
                <a:spcPct val="50000"/>
              </a:spcBef>
            </a:pPr>
            <a:r>
              <a:rPr lang="fr-FR" sz="1800" dirty="0">
                <a:latin typeface="OpenDyslexic" pitchFamily="50" charset="0"/>
              </a:rPr>
              <a:t>Plan porteur + Plongement</a:t>
            </a: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a:t>
            </a:r>
            <a:r>
              <a:rPr lang="fr-FR" sz="1200" dirty="0" smtClean="0">
                <a:solidFill>
                  <a:schemeClr val="bg1"/>
                </a:solidFill>
                <a:latin typeface="OpenDyslexic" pitchFamily="50" charset="0"/>
              </a:rPr>
              <a:t>d'une ligne</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457200" y="1371600"/>
            <a:ext cx="4474840" cy="2754600"/>
          </a:xfrm>
          <a:prstGeom prst="rect">
            <a:avLst/>
          </a:prstGeom>
          <a:noFill/>
          <a:ln w="9525">
            <a:noFill/>
            <a:miter lim="800000"/>
            <a:headEnd/>
            <a:tailEnd/>
          </a:ln>
        </p:spPr>
        <p:txBody>
          <a:bodyPr wrap="square">
            <a:spAutoFit/>
          </a:bodyPr>
          <a:lstStyle/>
          <a:p>
            <a:pPr>
              <a:spcBef>
                <a:spcPct val="50000"/>
              </a:spcBef>
            </a:pPr>
            <a:r>
              <a:rPr lang="fr-FR" sz="1800" dirty="0">
                <a:latin typeface="OpenDyslexic" pitchFamily="50" charset="0"/>
              </a:rPr>
              <a:t>Le pitch d’une ligne est l’angle (</a:t>
            </a:r>
            <a:r>
              <a:rPr lang="fr-FR" sz="2000" dirty="0">
                <a:latin typeface="Symbol" panose="05050102010706020507" pitchFamily="18" charset="2"/>
              </a:rPr>
              <a:t>g</a:t>
            </a:r>
            <a:r>
              <a:rPr lang="fr-FR" sz="1800" dirty="0">
                <a:latin typeface="OpenDyslexic" pitchFamily="50" charset="0"/>
              </a:rPr>
              <a:t>), orienté vers le bas que fait cette ligne avec l’horizontale au sein du plan porteur.</a:t>
            </a:r>
          </a:p>
          <a:p>
            <a:pPr>
              <a:spcBef>
                <a:spcPct val="50000"/>
              </a:spcBef>
            </a:pPr>
            <a:r>
              <a:rPr lang="fr-FR" sz="1800" dirty="0" smtClean="0">
                <a:latin typeface="OpenDyslexic" pitchFamily="50" charset="0"/>
              </a:rPr>
              <a:t>Cette </a:t>
            </a:r>
            <a:r>
              <a:rPr lang="fr-FR" sz="1800" dirty="0">
                <a:latin typeface="OpenDyslexic" pitchFamily="50" charset="0"/>
              </a:rPr>
              <a:t>mesure est plus facile et plus précise que la mesure directe du </a:t>
            </a:r>
            <a:r>
              <a:rPr lang="fr-FR" sz="1800" dirty="0" smtClean="0">
                <a:latin typeface="OpenDyslexic" pitchFamily="50" charset="0"/>
              </a:rPr>
              <a:t>plongement. Cette mesure s'effectue directement avec un rapporteur.</a:t>
            </a:r>
            <a:endParaRPr lang="fr-FR" sz="1800" dirty="0">
              <a:latin typeface="OpenDyslexic" pitchFamily="50" charset="0"/>
            </a:endParaRPr>
          </a:p>
        </p:txBody>
      </p:sp>
      <p:graphicFrame>
        <p:nvGraphicFramePr>
          <p:cNvPr id="3074" name="Object 1024"/>
          <p:cNvGraphicFramePr>
            <a:graphicFrameLocks noChangeAspect="1"/>
          </p:cNvGraphicFramePr>
          <p:nvPr/>
        </p:nvGraphicFramePr>
        <p:xfrm>
          <a:off x="4648200" y="2819400"/>
          <a:ext cx="4203700" cy="2806700"/>
        </p:xfrm>
        <a:graphic>
          <a:graphicData uri="http://schemas.openxmlformats.org/presentationml/2006/ole">
            <mc:AlternateContent xmlns:mc="http://schemas.openxmlformats.org/markup-compatibility/2006">
              <mc:Choice xmlns:v="urn:schemas-microsoft-com:vml" Requires="v">
                <p:oleObj spid="_x0000_s49225" name="CorelDRAW" r:id="rId3" imgW="3670200" imgH="2451600" progId="CorelDraw.Graphic.10">
                  <p:embed/>
                </p:oleObj>
              </mc:Choice>
              <mc:Fallback>
                <p:oleObj name="CorelDRAW" r:id="rId3" imgW="3670200" imgH="2451600" progId="CorelDraw.Graphic.10">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19400"/>
                        <a:ext cx="42037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7"/>
          <p:cNvSpPr txBox="1">
            <a:spLocks noChangeArrowheads="1"/>
          </p:cNvSpPr>
          <p:nvPr/>
        </p:nvSpPr>
        <p:spPr bwMode="auto">
          <a:xfrm>
            <a:off x="457200" y="762000"/>
            <a:ext cx="2971800" cy="376238"/>
          </a:xfrm>
          <a:prstGeom prst="rect">
            <a:avLst/>
          </a:prstGeom>
          <a:solidFill>
            <a:srgbClr val="FFFF99">
              <a:alpha val="50195"/>
            </a:srgbClr>
          </a:solidFill>
          <a:ln w="9525">
            <a:solidFill>
              <a:schemeClr val="tx1"/>
            </a:solidFill>
            <a:miter lim="800000"/>
            <a:headEnd/>
            <a:tailEnd/>
          </a:ln>
        </p:spPr>
        <p:txBody>
          <a:bodyPr>
            <a:spAutoFit/>
          </a:bodyPr>
          <a:lstStyle/>
          <a:p>
            <a:pPr marL="457200" indent="-457200">
              <a:spcBef>
                <a:spcPct val="50000"/>
              </a:spcBef>
            </a:pPr>
            <a:r>
              <a:rPr lang="fr-FR" sz="1800" dirty="0">
                <a:latin typeface="OpenDyslexic" pitchFamily="50" charset="0"/>
              </a:rPr>
              <a:t>Plan porteur + Pitch</a:t>
            </a: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a:t>
            </a:r>
            <a:r>
              <a:rPr lang="fr-FR" sz="1200" dirty="0" smtClean="0">
                <a:solidFill>
                  <a:schemeClr val="bg1"/>
                </a:solidFill>
                <a:latin typeface="OpenDyslexic" pitchFamily="50" charset="0"/>
              </a:rPr>
              <a:t>d'une ligne</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C:\Documents and Settings\seb\Mes documents\Enseignement\LGBSTU\geophysique\Seance_2\TD\plan_pitch_2.png"/>
          <p:cNvPicPr>
            <a:picLocks noChangeAspect="1" noChangeArrowheads="1"/>
          </p:cNvPicPr>
          <p:nvPr/>
        </p:nvPicPr>
        <p:blipFill>
          <a:blip r:embed="rId2" cstate="screen"/>
          <a:srcRect/>
          <a:stretch>
            <a:fillRect/>
          </a:stretch>
        </p:blipFill>
        <p:spPr bwMode="auto">
          <a:xfrm>
            <a:off x="5715000" y="3436938"/>
            <a:ext cx="3214688" cy="3192462"/>
          </a:xfrm>
          <a:prstGeom prst="rect">
            <a:avLst/>
          </a:prstGeom>
          <a:noFill/>
          <a:ln w="9525">
            <a:noFill/>
            <a:miter lim="800000"/>
            <a:headEnd/>
            <a:tailEnd/>
          </a:ln>
        </p:spPr>
      </p:pic>
      <p:pic>
        <p:nvPicPr>
          <p:cNvPr id="18435" name="Picture 11" descr="C:\Documents and Settings\seb\Mes documents\Enseignement\LGBSTU\geophysique\Seance_2\TD\plan_pitch_1.png"/>
          <p:cNvPicPr>
            <a:picLocks noChangeAspect="1" noChangeArrowheads="1"/>
          </p:cNvPicPr>
          <p:nvPr/>
        </p:nvPicPr>
        <p:blipFill>
          <a:blip r:embed="rId3" cstate="screen"/>
          <a:srcRect/>
          <a:stretch>
            <a:fillRect/>
          </a:stretch>
        </p:blipFill>
        <p:spPr bwMode="auto">
          <a:xfrm>
            <a:off x="5691188" y="381000"/>
            <a:ext cx="3159125" cy="3200400"/>
          </a:xfrm>
          <a:prstGeom prst="rect">
            <a:avLst/>
          </a:prstGeom>
          <a:noFill/>
          <a:ln w="9525">
            <a:noFill/>
            <a:miter lim="800000"/>
            <a:headEnd/>
            <a:tailEnd/>
          </a:ln>
        </p:spPr>
      </p:pic>
      <p:sp>
        <p:nvSpPr>
          <p:cNvPr id="18436" name="Text Box 4"/>
          <p:cNvSpPr txBox="1">
            <a:spLocks noChangeArrowheads="1"/>
          </p:cNvSpPr>
          <p:nvPr/>
        </p:nvSpPr>
        <p:spPr bwMode="auto">
          <a:xfrm>
            <a:off x="458048" y="1268760"/>
            <a:ext cx="5184576" cy="3416320"/>
          </a:xfrm>
          <a:prstGeom prst="rect">
            <a:avLst/>
          </a:prstGeom>
          <a:noFill/>
          <a:ln w="9525">
            <a:noFill/>
            <a:miter lim="800000"/>
            <a:headEnd/>
            <a:tailEnd/>
          </a:ln>
        </p:spPr>
        <p:txBody>
          <a:bodyPr wrap="square">
            <a:spAutoFit/>
          </a:bodyPr>
          <a:lstStyle/>
          <a:p>
            <a:pPr marL="457200" indent="-457200">
              <a:spcBef>
                <a:spcPct val="50000"/>
              </a:spcBef>
            </a:pPr>
            <a:r>
              <a:rPr lang="fr-FR" sz="1800" dirty="0">
                <a:latin typeface="OpenDyslexic" pitchFamily="50" charset="0"/>
              </a:rPr>
              <a:t>Ici : </a:t>
            </a:r>
            <a:r>
              <a:rPr lang="fr-FR" sz="1800" dirty="0" smtClean="0">
                <a:latin typeface="OpenDyslexic" pitchFamily="50" charset="0"/>
              </a:rPr>
              <a:t>Plan </a:t>
            </a:r>
            <a:r>
              <a:rPr lang="fr-FR" sz="1800" dirty="0">
                <a:latin typeface="OpenDyslexic" pitchFamily="50" charset="0"/>
              </a:rPr>
              <a:t>porteur </a:t>
            </a:r>
            <a:r>
              <a:rPr lang="fr-FR" sz="1800" dirty="0" smtClean="0">
                <a:latin typeface="OpenDyslexic" pitchFamily="50" charset="0"/>
              </a:rPr>
              <a:t>N60° 20°NW</a:t>
            </a:r>
            <a:endParaRPr lang="fr-FR" sz="1800" dirty="0">
              <a:latin typeface="OpenDyslexic" pitchFamily="50" charset="0"/>
            </a:endParaRPr>
          </a:p>
          <a:p>
            <a:pPr marL="457200" indent="-457200">
              <a:spcBef>
                <a:spcPct val="50000"/>
              </a:spcBef>
            </a:pPr>
            <a:r>
              <a:rPr lang="fr-FR" sz="1800" dirty="0">
                <a:latin typeface="OpenDyslexic" pitchFamily="50" charset="0"/>
              </a:rPr>
              <a:t>	Pitch : 40° </a:t>
            </a:r>
          </a:p>
          <a:p>
            <a:pPr marL="457200" indent="-457200">
              <a:spcBef>
                <a:spcPct val="50000"/>
              </a:spcBef>
            </a:pPr>
            <a:endParaRPr lang="fr-FR" sz="1800" dirty="0">
              <a:latin typeface="OpenDyslexic" pitchFamily="50" charset="0"/>
            </a:endParaRPr>
          </a:p>
          <a:p>
            <a:pPr marL="457200" indent="-457200">
              <a:spcBef>
                <a:spcPct val="50000"/>
              </a:spcBef>
            </a:pPr>
            <a:r>
              <a:rPr lang="fr-FR" sz="1800" dirty="0">
                <a:latin typeface="OpenDyslexic" pitchFamily="50" charset="0"/>
              </a:rPr>
              <a:t>1.	Tracer le plan porteur avec sa direction et son pendage.</a:t>
            </a:r>
          </a:p>
          <a:p>
            <a:pPr marL="457200" indent="-457200">
              <a:spcBef>
                <a:spcPct val="50000"/>
              </a:spcBef>
              <a:buFontTx/>
              <a:buAutoNum type="arabicPeriod" startAt="2"/>
            </a:pPr>
            <a:r>
              <a:rPr lang="fr-FR" sz="1800" dirty="0">
                <a:latin typeface="OpenDyslexic" pitchFamily="50" charset="0"/>
              </a:rPr>
              <a:t>La lecture du pitch (</a:t>
            </a:r>
            <a:r>
              <a:rPr lang="fr-FR" sz="2000" dirty="0">
                <a:latin typeface="Symbol" panose="05050102010706020507" pitchFamily="18" charset="2"/>
              </a:rPr>
              <a:t>g</a:t>
            </a:r>
            <a:r>
              <a:rPr lang="fr-FR" sz="1800" dirty="0">
                <a:latin typeface="OpenDyslexic" pitchFamily="50" charset="0"/>
              </a:rPr>
              <a:t>) se fait sur les petite cercles, du Nord vers le Sud.</a:t>
            </a:r>
          </a:p>
          <a:p>
            <a:pPr marL="457200" indent="-457200">
              <a:spcBef>
                <a:spcPct val="50000"/>
              </a:spcBef>
            </a:pPr>
            <a:r>
              <a:rPr lang="fr-FR" sz="1800" dirty="0">
                <a:latin typeface="OpenDyslexic" pitchFamily="50" charset="0"/>
              </a:rPr>
              <a:t>	La ligne est localisée à l’intersection entre le plan porteur et le pitch.</a:t>
            </a:r>
          </a:p>
        </p:txBody>
      </p:sp>
      <p:sp>
        <p:nvSpPr>
          <p:cNvPr id="18438" name="Text Box 10"/>
          <p:cNvSpPr txBox="1">
            <a:spLocks noChangeArrowheads="1"/>
          </p:cNvSpPr>
          <p:nvPr/>
        </p:nvSpPr>
        <p:spPr bwMode="auto">
          <a:xfrm>
            <a:off x="457200" y="762000"/>
            <a:ext cx="2971800" cy="376238"/>
          </a:xfrm>
          <a:prstGeom prst="rect">
            <a:avLst/>
          </a:prstGeom>
          <a:solidFill>
            <a:srgbClr val="FFFF99">
              <a:alpha val="50195"/>
            </a:srgbClr>
          </a:solidFill>
          <a:ln w="9525">
            <a:solidFill>
              <a:schemeClr val="tx1"/>
            </a:solidFill>
            <a:miter lim="800000"/>
            <a:headEnd/>
            <a:tailEnd/>
          </a:ln>
        </p:spPr>
        <p:txBody>
          <a:bodyPr>
            <a:spAutoFit/>
          </a:bodyPr>
          <a:lstStyle/>
          <a:p>
            <a:pPr marL="457200" indent="-457200">
              <a:spcBef>
                <a:spcPct val="50000"/>
              </a:spcBef>
            </a:pPr>
            <a:r>
              <a:rPr lang="fr-FR" sz="1800" dirty="0">
                <a:latin typeface="OpenDyslexic" pitchFamily="50" charset="0"/>
              </a:rPr>
              <a:t>Plan porteur + Pitch</a:t>
            </a: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a:t>
            </a:r>
            <a:r>
              <a:rPr lang="fr-FR" sz="1200" dirty="0" smtClean="0">
                <a:solidFill>
                  <a:schemeClr val="bg1"/>
                </a:solidFill>
                <a:latin typeface="OpenDyslexic" pitchFamily="50" charset="0"/>
              </a:rPr>
              <a:t>d'une ligne</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2" descr="C:\Documents and Settings\seb\Mes documents\Enseignement\LGBSTU\geophysique\Seance_2\TD\Ligne_Ligne_2.png"/>
          <p:cNvPicPr>
            <a:picLocks noChangeAspect="1" noChangeArrowheads="1"/>
          </p:cNvPicPr>
          <p:nvPr/>
        </p:nvPicPr>
        <p:blipFill>
          <a:blip r:embed="rId2" cstate="screen"/>
          <a:srcRect/>
          <a:stretch>
            <a:fillRect/>
          </a:stretch>
        </p:blipFill>
        <p:spPr bwMode="auto">
          <a:xfrm>
            <a:off x="5638800" y="3471863"/>
            <a:ext cx="3276600" cy="3081337"/>
          </a:xfrm>
          <a:prstGeom prst="rect">
            <a:avLst/>
          </a:prstGeom>
          <a:noFill/>
          <a:ln w="9525">
            <a:noFill/>
            <a:miter lim="800000"/>
            <a:headEnd/>
            <a:tailEnd/>
          </a:ln>
        </p:spPr>
      </p:pic>
      <p:pic>
        <p:nvPicPr>
          <p:cNvPr id="19459" name="Picture 21" descr="C:\Documents and Settings\seb\Mes documents\Enseignement\LGBSTU\geophysique\Seance_2\TD\Ligne_Ligne_1.png"/>
          <p:cNvPicPr>
            <a:picLocks noChangeAspect="1" noChangeArrowheads="1"/>
          </p:cNvPicPr>
          <p:nvPr/>
        </p:nvPicPr>
        <p:blipFill>
          <a:blip r:embed="rId3" cstate="screen"/>
          <a:srcRect/>
          <a:stretch>
            <a:fillRect/>
          </a:stretch>
        </p:blipFill>
        <p:spPr bwMode="auto">
          <a:xfrm>
            <a:off x="5719763" y="417513"/>
            <a:ext cx="3348037" cy="3316287"/>
          </a:xfrm>
          <a:prstGeom prst="rect">
            <a:avLst/>
          </a:prstGeom>
          <a:noFill/>
          <a:ln w="9525">
            <a:noFill/>
            <a:miter lim="800000"/>
            <a:headEnd/>
            <a:tailEnd/>
          </a:ln>
        </p:spPr>
      </p:pic>
      <p:sp>
        <p:nvSpPr>
          <p:cNvPr id="19462" name="Text Box 3"/>
          <p:cNvSpPr txBox="1">
            <a:spLocks noChangeArrowheads="1"/>
          </p:cNvSpPr>
          <p:nvPr/>
        </p:nvSpPr>
        <p:spPr bwMode="auto">
          <a:xfrm>
            <a:off x="152400" y="1447800"/>
            <a:ext cx="5486400" cy="923330"/>
          </a:xfrm>
          <a:prstGeom prst="rect">
            <a:avLst/>
          </a:prstGeom>
          <a:noFill/>
          <a:ln w="9525">
            <a:noFill/>
            <a:miter lim="800000"/>
            <a:headEnd/>
            <a:tailEnd/>
          </a:ln>
        </p:spPr>
        <p:txBody>
          <a:bodyPr wrap="square">
            <a:spAutoFit/>
          </a:bodyPr>
          <a:lstStyle/>
          <a:p>
            <a:pPr indent="190500">
              <a:spcBef>
                <a:spcPct val="50000"/>
              </a:spcBef>
            </a:pPr>
            <a:r>
              <a:rPr lang="fr-FR" sz="1800" dirty="0">
                <a:latin typeface="OpenDyslexic" pitchFamily="50" charset="0"/>
              </a:rPr>
              <a:t>L’angle </a:t>
            </a:r>
            <a:r>
              <a:rPr lang="fr-FR" sz="1800" b="1" dirty="0">
                <a:latin typeface="OpenDyslexic" pitchFamily="50" charset="0"/>
              </a:rPr>
              <a:t>entre 2 lignes</a:t>
            </a:r>
            <a:r>
              <a:rPr lang="fr-FR" sz="1800" dirty="0">
                <a:latin typeface="OpenDyslexic" pitchFamily="50" charset="0"/>
              </a:rPr>
              <a:t> est mesuré sur le grand cercle qui contient la trace des 2 </a:t>
            </a:r>
            <a:r>
              <a:rPr lang="fr-FR" sz="1800" dirty="0" smtClean="0">
                <a:latin typeface="OpenDyslexic" pitchFamily="50" charset="0"/>
              </a:rPr>
              <a:t>lignes.</a:t>
            </a:r>
            <a:endParaRPr lang="fr-FR" sz="1800" dirty="0">
              <a:latin typeface="OpenDyslexic" pitchFamily="50" charset="0"/>
            </a:endParaRPr>
          </a:p>
        </p:txBody>
      </p:sp>
      <p:pic>
        <p:nvPicPr>
          <p:cNvPr id="19463" name="Picture 20" descr="C:\Documents and Settings\seb\Mes documents\Enseignement\LGBSTU\geophysique\Seance_2\TD\deux_lignes.png"/>
          <p:cNvPicPr>
            <a:picLocks noChangeAspect="1" noChangeArrowheads="1"/>
          </p:cNvPicPr>
          <p:nvPr/>
        </p:nvPicPr>
        <p:blipFill>
          <a:blip r:embed="rId4" cstate="screen"/>
          <a:srcRect/>
          <a:stretch>
            <a:fillRect/>
          </a:stretch>
        </p:blipFill>
        <p:spPr bwMode="auto">
          <a:xfrm>
            <a:off x="152400" y="2590800"/>
            <a:ext cx="5715000" cy="1663700"/>
          </a:xfrm>
          <a:prstGeom prst="rect">
            <a:avLst/>
          </a:prstGeom>
          <a:noFill/>
          <a:ln w="9525">
            <a:noFill/>
            <a:miter lim="800000"/>
            <a:headEnd/>
            <a:tailEnd/>
          </a:ln>
        </p:spPr>
      </p:pic>
      <p:sp>
        <p:nvSpPr>
          <p:cNvPr id="19464" name="Text Box 23"/>
          <p:cNvSpPr txBox="1">
            <a:spLocks noChangeArrowheads="1"/>
          </p:cNvSpPr>
          <p:nvPr/>
        </p:nvSpPr>
        <p:spPr bwMode="auto">
          <a:xfrm>
            <a:off x="457200" y="762000"/>
            <a:ext cx="3538736" cy="369332"/>
          </a:xfrm>
          <a:prstGeom prst="rect">
            <a:avLst/>
          </a:prstGeom>
          <a:solidFill>
            <a:srgbClr val="FFFF99">
              <a:alpha val="50195"/>
            </a:srgbClr>
          </a:solidFill>
          <a:ln w="9525">
            <a:solidFill>
              <a:schemeClr val="tx1"/>
            </a:solidFill>
            <a:miter lim="800000"/>
            <a:headEnd/>
            <a:tailEnd/>
          </a:ln>
        </p:spPr>
        <p:txBody>
          <a:bodyPr wrap="square">
            <a:spAutoFit/>
          </a:bodyPr>
          <a:lstStyle/>
          <a:p>
            <a:pPr marL="457200" indent="-457200">
              <a:spcBef>
                <a:spcPct val="50000"/>
              </a:spcBef>
            </a:pPr>
            <a:r>
              <a:rPr lang="fr-FR" sz="1800" dirty="0">
                <a:latin typeface="OpenDyslexic" pitchFamily="50" charset="0"/>
              </a:rPr>
              <a:t>Angle entre deux lignes</a:t>
            </a: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Propriétés des figures projetées sur </a:t>
            </a:r>
            <a:r>
              <a:rPr lang="fr-FR" sz="1200" dirty="0" smtClean="0">
                <a:solidFill>
                  <a:schemeClr val="bg1"/>
                </a:solidFill>
                <a:latin typeface="OpenDyslexic" pitchFamily="50" charset="0"/>
              </a:rPr>
              <a:t>le stéréogramme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2" descr="C:\Documents and Settings\seb\Mes documents\Enseignement\LGBSTU\geophysique\Seance_2\TD\plan_plan_2.png"/>
          <p:cNvPicPr>
            <a:picLocks noChangeAspect="1" noChangeArrowheads="1"/>
          </p:cNvPicPr>
          <p:nvPr/>
        </p:nvPicPr>
        <p:blipFill>
          <a:blip r:embed="rId2" cstate="screen"/>
          <a:srcRect/>
          <a:stretch>
            <a:fillRect/>
          </a:stretch>
        </p:blipFill>
        <p:spPr bwMode="auto">
          <a:xfrm>
            <a:off x="5867400" y="3505200"/>
            <a:ext cx="3030538" cy="3048000"/>
          </a:xfrm>
          <a:prstGeom prst="rect">
            <a:avLst/>
          </a:prstGeom>
          <a:noFill/>
          <a:ln w="9525">
            <a:noFill/>
            <a:miter lim="800000"/>
            <a:headEnd/>
            <a:tailEnd/>
          </a:ln>
        </p:spPr>
      </p:pic>
      <p:pic>
        <p:nvPicPr>
          <p:cNvPr id="20483" name="Picture 20" descr="C:\Documents and Settings\seb\Mes documents\Enseignement\LGBSTU\geophysique\Seance_2\TD\plan_plan_1.png"/>
          <p:cNvPicPr>
            <a:picLocks noChangeAspect="1" noChangeArrowheads="1"/>
          </p:cNvPicPr>
          <p:nvPr/>
        </p:nvPicPr>
        <p:blipFill>
          <a:blip r:embed="rId3" cstate="screen"/>
          <a:srcRect/>
          <a:stretch>
            <a:fillRect/>
          </a:stretch>
        </p:blipFill>
        <p:spPr bwMode="auto">
          <a:xfrm>
            <a:off x="5638800" y="365125"/>
            <a:ext cx="3276600" cy="3222625"/>
          </a:xfrm>
          <a:prstGeom prst="rect">
            <a:avLst/>
          </a:prstGeom>
          <a:noFill/>
          <a:ln w="9525">
            <a:noFill/>
            <a:miter lim="800000"/>
            <a:headEnd/>
            <a:tailEnd/>
          </a:ln>
        </p:spPr>
      </p:pic>
      <p:sp>
        <p:nvSpPr>
          <p:cNvPr id="20486" name="Text Box 9"/>
          <p:cNvSpPr txBox="1">
            <a:spLocks noChangeArrowheads="1"/>
          </p:cNvSpPr>
          <p:nvPr/>
        </p:nvSpPr>
        <p:spPr bwMode="auto">
          <a:xfrm>
            <a:off x="457200" y="1295400"/>
            <a:ext cx="5050904" cy="2169825"/>
          </a:xfrm>
          <a:prstGeom prst="rect">
            <a:avLst/>
          </a:prstGeom>
          <a:noFill/>
          <a:ln w="9525">
            <a:noFill/>
            <a:miter lim="800000"/>
            <a:headEnd/>
            <a:tailEnd/>
          </a:ln>
        </p:spPr>
        <p:txBody>
          <a:bodyPr wrap="square">
            <a:spAutoFit/>
          </a:bodyPr>
          <a:lstStyle/>
          <a:p>
            <a:pPr indent="190500">
              <a:spcBef>
                <a:spcPct val="50000"/>
              </a:spcBef>
            </a:pPr>
            <a:r>
              <a:rPr lang="fr-FR" sz="1800" dirty="0">
                <a:latin typeface="OpenDyslexic" pitchFamily="50" charset="0"/>
              </a:rPr>
              <a:t>L’angle </a:t>
            </a:r>
            <a:r>
              <a:rPr lang="fr-FR" sz="1800" b="1" dirty="0">
                <a:latin typeface="OpenDyslexic" pitchFamily="50" charset="0"/>
              </a:rPr>
              <a:t>entre 2 plans</a:t>
            </a:r>
            <a:r>
              <a:rPr lang="fr-FR" sz="1800" dirty="0">
                <a:latin typeface="OpenDyslexic" pitchFamily="50" charset="0"/>
              </a:rPr>
              <a:t> est mesuré sur le grand cercle qui contient les pôles des 2 plans, en utilisant les graduations du canevas</a:t>
            </a:r>
            <a:r>
              <a:rPr lang="fr-FR" sz="1800" dirty="0" smtClean="0">
                <a:latin typeface="OpenDyslexic" pitchFamily="50" charset="0"/>
              </a:rPr>
              <a:t>.</a:t>
            </a:r>
          </a:p>
          <a:p>
            <a:pPr indent="190500">
              <a:spcBef>
                <a:spcPct val="50000"/>
              </a:spcBef>
            </a:pPr>
            <a:r>
              <a:rPr lang="fr-FR" sz="1800" dirty="0" smtClean="0">
                <a:latin typeface="OpenDyslexic" pitchFamily="50" charset="0"/>
              </a:rPr>
              <a:t>Il s’agit d’un angle dièdre, car mesuré dans un plan perpendiculaire aux deux premiers.</a:t>
            </a:r>
            <a:endParaRPr lang="fr-FR" sz="1800" dirty="0">
              <a:latin typeface="OpenDyslexic" pitchFamily="50" charset="0"/>
            </a:endParaRPr>
          </a:p>
        </p:txBody>
      </p:sp>
      <p:pic>
        <p:nvPicPr>
          <p:cNvPr id="20487" name="Picture 18" descr="C:\Documents and Settings\seb\Mes documents\Enseignement\LGBSTU\geophysique\Seance_2\TD\plan_plan.png"/>
          <p:cNvPicPr>
            <a:picLocks noChangeAspect="1" noChangeArrowheads="1"/>
          </p:cNvPicPr>
          <p:nvPr/>
        </p:nvPicPr>
        <p:blipFill>
          <a:blip r:embed="rId4" cstate="screen"/>
          <a:srcRect/>
          <a:stretch>
            <a:fillRect/>
          </a:stretch>
        </p:blipFill>
        <p:spPr bwMode="auto">
          <a:xfrm>
            <a:off x="145208" y="3777059"/>
            <a:ext cx="5708632" cy="1884189"/>
          </a:xfrm>
          <a:prstGeom prst="rect">
            <a:avLst/>
          </a:prstGeom>
          <a:noFill/>
          <a:ln w="9525">
            <a:noFill/>
            <a:miter lim="800000"/>
            <a:headEnd/>
            <a:tailEnd/>
          </a:ln>
        </p:spPr>
      </p:pic>
      <p:sp>
        <p:nvSpPr>
          <p:cNvPr id="20488" name="Text Box 23"/>
          <p:cNvSpPr txBox="1">
            <a:spLocks noChangeArrowheads="1"/>
          </p:cNvSpPr>
          <p:nvPr/>
        </p:nvSpPr>
        <p:spPr bwMode="auto">
          <a:xfrm>
            <a:off x="457200" y="762000"/>
            <a:ext cx="3970784" cy="369332"/>
          </a:xfrm>
          <a:prstGeom prst="rect">
            <a:avLst/>
          </a:prstGeom>
          <a:solidFill>
            <a:srgbClr val="FFFF99">
              <a:alpha val="50195"/>
            </a:srgbClr>
          </a:solidFill>
          <a:ln w="9525">
            <a:solidFill>
              <a:schemeClr val="tx1"/>
            </a:solidFill>
            <a:miter lim="800000"/>
            <a:headEnd/>
            <a:tailEnd/>
          </a:ln>
        </p:spPr>
        <p:txBody>
          <a:bodyPr wrap="square">
            <a:spAutoFit/>
          </a:bodyPr>
          <a:lstStyle/>
          <a:p>
            <a:pPr marL="457200" indent="-457200">
              <a:spcBef>
                <a:spcPct val="50000"/>
              </a:spcBef>
            </a:pPr>
            <a:r>
              <a:rPr lang="fr-FR" sz="1800" dirty="0">
                <a:latin typeface="OpenDyslexic" pitchFamily="50" charset="0"/>
              </a:rPr>
              <a:t>Angle entre deux plans</a:t>
            </a:r>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Propriétés des figures projetées sur </a:t>
            </a:r>
            <a:r>
              <a:rPr lang="fr-FR" sz="1200" dirty="0" smtClean="0">
                <a:solidFill>
                  <a:schemeClr val="bg1"/>
                </a:solidFill>
                <a:latin typeface="OpenDyslexic" pitchFamily="50" charset="0"/>
              </a:rPr>
              <a:t>le stéréogramme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1033"/>
          <p:cNvSpPr txBox="1">
            <a:spLocks noChangeArrowheads="1"/>
          </p:cNvSpPr>
          <p:nvPr/>
        </p:nvSpPr>
        <p:spPr bwMode="auto">
          <a:xfrm>
            <a:off x="457200" y="609600"/>
            <a:ext cx="8291264" cy="4524315"/>
          </a:xfrm>
          <a:prstGeom prst="rect">
            <a:avLst/>
          </a:prstGeom>
          <a:noFill/>
          <a:ln w="9525">
            <a:noFill/>
            <a:miter lim="800000"/>
            <a:headEnd/>
            <a:tailEnd/>
          </a:ln>
        </p:spPr>
        <p:txBody>
          <a:bodyPr wrap="square">
            <a:spAutoFit/>
          </a:bodyPr>
          <a:lstStyle/>
          <a:p>
            <a:pPr>
              <a:tabLst>
                <a:tab pos="760413" algn="l"/>
                <a:tab pos="1144588" algn="l"/>
                <a:tab pos="1519238" algn="l"/>
              </a:tabLst>
            </a:pPr>
            <a:r>
              <a:rPr lang="fr-FR" sz="1800" dirty="0" smtClean="0">
                <a:latin typeface="OpenDyslexic" pitchFamily="50" charset="0"/>
              </a:rPr>
              <a:t>=&gt; Principe </a:t>
            </a:r>
            <a:r>
              <a:rPr lang="fr-FR" sz="1800" dirty="0">
                <a:latin typeface="OpenDyslexic" pitchFamily="50" charset="0"/>
              </a:rPr>
              <a:t>de la méthode, </a:t>
            </a:r>
            <a:r>
              <a:rPr lang="fr-FR" sz="1800" dirty="0" smtClean="0">
                <a:latin typeface="OpenDyslexic" pitchFamily="50" charset="0"/>
              </a:rPr>
              <a:t>définitions.</a:t>
            </a:r>
            <a:endParaRPr lang="fr-FR" sz="1800"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	</a:t>
            </a:r>
            <a:endParaRPr lang="fr-FR" sz="1800" i="1"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=&gt; Représentation d'un </a:t>
            </a:r>
            <a:r>
              <a:rPr lang="fr-FR" sz="1800" dirty="0" smtClean="0">
                <a:latin typeface="OpenDyslexic" pitchFamily="50" charset="0"/>
              </a:rPr>
              <a:t>plan.</a:t>
            </a:r>
            <a:endParaRPr lang="fr-FR" sz="1800"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		</a:t>
            </a:r>
            <a:endParaRPr lang="fr-FR" sz="1800" i="1"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=&gt; Représentation d'une </a:t>
            </a:r>
            <a:r>
              <a:rPr lang="fr-FR" sz="1800" dirty="0" smtClean="0">
                <a:latin typeface="OpenDyslexic" pitchFamily="50" charset="0"/>
              </a:rPr>
              <a:t>ligne.</a:t>
            </a:r>
            <a:endParaRPr lang="fr-FR" sz="1800"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		</a:t>
            </a:r>
            <a:endParaRPr lang="fr-FR" sz="1800" i="1"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=&gt; Propriétés des figures projetées sur </a:t>
            </a:r>
            <a:r>
              <a:rPr lang="fr-FR" sz="1800" dirty="0" smtClean="0">
                <a:latin typeface="OpenDyslexic" pitchFamily="50" charset="0"/>
              </a:rPr>
              <a:t>stéréogramme.</a:t>
            </a:r>
            <a:endParaRPr lang="fr-FR" sz="1800"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		Angle entre deux </a:t>
            </a:r>
            <a:r>
              <a:rPr lang="fr-FR" sz="1800" dirty="0" smtClean="0">
                <a:latin typeface="OpenDyslexic" pitchFamily="50" charset="0"/>
              </a:rPr>
              <a:t>lignes.</a:t>
            </a:r>
            <a:endParaRPr lang="fr-FR" sz="1800"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		Angle entre deux </a:t>
            </a:r>
            <a:r>
              <a:rPr lang="fr-FR" sz="1800" dirty="0" smtClean="0">
                <a:latin typeface="OpenDyslexic" pitchFamily="50" charset="0"/>
              </a:rPr>
              <a:t>plans.</a:t>
            </a:r>
            <a:endParaRPr lang="fr-FR" sz="1800"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		Angle entre un plan et une </a:t>
            </a:r>
            <a:r>
              <a:rPr lang="fr-FR" sz="1800" dirty="0" smtClean="0">
                <a:latin typeface="OpenDyslexic" pitchFamily="50" charset="0"/>
              </a:rPr>
              <a:t>ligne.</a:t>
            </a:r>
          </a:p>
          <a:p>
            <a:pPr marL="609600" indent="-609600">
              <a:tabLst>
                <a:tab pos="760413" algn="l"/>
                <a:tab pos="1144588" algn="l"/>
                <a:tab pos="1519238" algn="l"/>
              </a:tabLst>
            </a:pPr>
            <a:endParaRPr lang="fr-FR" sz="1800" i="1"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=&gt; </a:t>
            </a:r>
            <a:r>
              <a:rPr lang="fr-FR" sz="1800" dirty="0" smtClean="0">
                <a:latin typeface="OpenDyslexic" pitchFamily="50" charset="0"/>
              </a:rPr>
              <a:t>Représentation </a:t>
            </a:r>
            <a:r>
              <a:rPr lang="fr-FR" sz="1800" dirty="0">
                <a:latin typeface="OpenDyslexic" pitchFamily="50" charset="0"/>
              </a:rPr>
              <a:t>d’un pli </a:t>
            </a:r>
            <a:r>
              <a:rPr lang="fr-FR" sz="1800" dirty="0" smtClean="0">
                <a:latin typeface="OpenDyslexic" pitchFamily="50" charset="0"/>
              </a:rPr>
              <a:t>cylindrique.</a:t>
            </a:r>
          </a:p>
          <a:p>
            <a:pPr marL="609600" indent="-609600">
              <a:tabLst>
                <a:tab pos="760413" algn="l"/>
                <a:tab pos="1144588" algn="l"/>
                <a:tab pos="1519238" algn="l"/>
              </a:tabLst>
            </a:pPr>
            <a:endParaRPr lang="fr-FR" sz="1800"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=&gt; </a:t>
            </a:r>
            <a:r>
              <a:rPr lang="fr-FR" sz="1800" dirty="0" smtClean="0">
                <a:latin typeface="OpenDyslexic" pitchFamily="50" charset="0"/>
              </a:rPr>
              <a:t>Représentation </a:t>
            </a:r>
            <a:r>
              <a:rPr lang="fr-FR" sz="1800" dirty="0">
                <a:latin typeface="OpenDyslexic" pitchFamily="50" charset="0"/>
              </a:rPr>
              <a:t>d’un pli </a:t>
            </a:r>
            <a:r>
              <a:rPr lang="fr-FR" sz="1800" dirty="0" smtClean="0">
                <a:latin typeface="OpenDyslexic" pitchFamily="50" charset="0"/>
              </a:rPr>
              <a:t>conique horizontal.</a:t>
            </a:r>
          </a:p>
          <a:p>
            <a:pPr marL="609600" indent="-609600">
              <a:tabLst>
                <a:tab pos="760413" algn="l"/>
                <a:tab pos="1144588" algn="l"/>
                <a:tab pos="1519238" algn="l"/>
              </a:tabLst>
            </a:pPr>
            <a:endParaRPr lang="fr-FR" sz="1800" i="1" dirty="0">
              <a:latin typeface="OpenDyslexic" pitchFamily="50" charset="0"/>
            </a:endParaRPr>
          </a:p>
          <a:p>
            <a:pPr marL="609600" indent="-609600">
              <a:tabLst>
                <a:tab pos="760413" algn="l"/>
                <a:tab pos="1144588" algn="l"/>
                <a:tab pos="1519238" algn="l"/>
              </a:tabLst>
            </a:pPr>
            <a:r>
              <a:rPr lang="fr-FR" sz="1800" dirty="0">
                <a:latin typeface="OpenDyslexic" pitchFamily="50" charset="0"/>
              </a:rPr>
              <a:t>=&gt; </a:t>
            </a:r>
            <a:r>
              <a:rPr lang="fr-FR" sz="1800" dirty="0" smtClean="0">
                <a:latin typeface="OpenDyslexic" pitchFamily="50" charset="0"/>
              </a:rPr>
              <a:t>Les rotations.</a:t>
            </a:r>
            <a:endParaRPr lang="fr-FR" sz="1800" dirty="0">
              <a:latin typeface="OpenDyslexic" pitchFamily="50" charset="0"/>
            </a:endParaRPr>
          </a:p>
        </p:txBody>
      </p:sp>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Plan</a:t>
            </a:r>
            <a:r>
              <a:rPr lang="fr-FR" sz="800" dirty="0">
                <a:solidFill>
                  <a:schemeClr val="bg1"/>
                </a:solidFill>
                <a:latin typeface="OpenDyslexic" pitchFamily="50" charset="0"/>
              </a:rPr>
              <a:t>	 </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9"/>
          <p:cNvSpPr txBox="1">
            <a:spLocks noChangeArrowheads="1"/>
          </p:cNvSpPr>
          <p:nvPr/>
        </p:nvSpPr>
        <p:spPr bwMode="auto">
          <a:xfrm>
            <a:off x="457200" y="1371600"/>
            <a:ext cx="4572000" cy="915988"/>
          </a:xfrm>
          <a:prstGeom prst="rect">
            <a:avLst/>
          </a:prstGeom>
          <a:noFill/>
          <a:ln w="9525">
            <a:noFill/>
            <a:miter lim="800000"/>
            <a:headEnd/>
            <a:tailEnd/>
          </a:ln>
        </p:spPr>
        <p:txBody>
          <a:bodyPr>
            <a:spAutoFit/>
          </a:bodyPr>
          <a:lstStyle/>
          <a:p>
            <a:pPr indent="190500">
              <a:spcBef>
                <a:spcPct val="50000"/>
              </a:spcBef>
            </a:pPr>
            <a:r>
              <a:rPr lang="fr-FR" sz="1800" dirty="0">
                <a:latin typeface="OpenDyslexic" pitchFamily="50" charset="0"/>
              </a:rPr>
              <a:t>L’angle </a:t>
            </a:r>
            <a:r>
              <a:rPr lang="fr-FR" sz="1800" b="1" dirty="0">
                <a:latin typeface="OpenDyslexic" pitchFamily="50" charset="0"/>
              </a:rPr>
              <a:t>entre un plan et une ligne </a:t>
            </a:r>
            <a:r>
              <a:rPr lang="fr-FR" sz="1800" dirty="0">
                <a:latin typeface="OpenDyslexic" pitchFamily="50" charset="0"/>
              </a:rPr>
              <a:t>est mesuré sur le grand cercle qui contient la ligne et le pôle du plan.</a:t>
            </a:r>
          </a:p>
        </p:txBody>
      </p:sp>
      <p:sp>
        <p:nvSpPr>
          <p:cNvPr id="21509" name="Text Box 12"/>
          <p:cNvSpPr txBox="1">
            <a:spLocks noChangeArrowheads="1"/>
          </p:cNvSpPr>
          <p:nvPr/>
        </p:nvSpPr>
        <p:spPr bwMode="auto">
          <a:xfrm>
            <a:off x="457200" y="762000"/>
            <a:ext cx="4258816" cy="369332"/>
          </a:xfrm>
          <a:prstGeom prst="rect">
            <a:avLst/>
          </a:prstGeom>
          <a:solidFill>
            <a:srgbClr val="FFFF99">
              <a:alpha val="50195"/>
            </a:srgbClr>
          </a:solidFill>
          <a:ln w="9525">
            <a:solidFill>
              <a:schemeClr val="tx1"/>
            </a:solidFill>
            <a:miter lim="800000"/>
            <a:headEnd/>
            <a:tailEnd/>
          </a:ln>
        </p:spPr>
        <p:txBody>
          <a:bodyPr wrap="square">
            <a:spAutoFit/>
          </a:bodyPr>
          <a:lstStyle/>
          <a:p>
            <a:pPr marL="457200" indent="-457200">
              <a:spcBef>
                <a:spcPct val="50000"/>
              </a:spcBef>
            </a:pPr>
            <a:r>
              <a:rPr lang="fr-FR" sz="1800" dirty="0">
                <a:latin typeface="OpenDyslexic" pitchFamily="50" charset="0"/>
              </a:rPr>
              <a:t>Angle entre un plan et une ligne</a:t>
            </a:r>
          </a:p>
        </p:txBody>
      </p:sp>
      <p:pic>
        <p:nvPicPr>
          <p:cNvPr id="21510" name="Picture 13" descr="C:\Documents and Settings\seb\Mes documents\Enseignement\LGBSTU\geophysique\Seance_2\TD\plan_ligne.png"/>
          <p:cNvPicPr>
            <a:picLocks noChangeAspect="1" noChangeArrowheads="1"/>
          </p:cNvPicPr>
          <p:nvPr/>
        </p:nvPicPr>
        <p:blipFill>
          <a:blip r:embed="rId2" cstate="screen"/>
          <a:srcRect/>
          <a:stretch>
            <a:fillRect/>
          </a:stretch>
        </p:blipFill>
        <p:spPr bwMode="auto">
          <a:xfrm>
            <a:off x="304800" y="4343400"/>
            <a:ext cx="7223810" cy="2037928"/>
          </a:xfrm>
          <a:prstGeom prst="rect">
            <a:avLst/>
          </a:prstGeom>
          <a:noFill/>
          <a:ln w="9525">
            <a:noFill/>
            <a:miter lim="800000"/>
            <a:headEnd/>
            <a:tailEnd/>
          </a:ln>
        </p:spPr>
      </p:pic>
      <p:pic>
        <p:nvPicPr>
          <p:cNvPr id="21511" name="Picture 14" descr="C:\Documents and Settings\seb\Mes documents\Enseignement\LGBSTU\geophysique\Seance_2\TD\plan_ligne.png"/>
          <p:cNvPicPr>
            <a:picLocks noChangeAspect="1" noChangeArrowheads="1"/>
          </p:cNvPicPr>
          <p:nvPr/>
        </p:nvPicPr>
        <p:blipFill>
          <a:blip r:embed="rId3" cstate="screen"/>
          <a:srcRect/>
          <a:stretch>
            <a:fillRect/>
          </a:stretch>
        </p:blipFill>
        <p:spPr bwMode="auto">
          <a:xfrm>
            <a:off x="5029200" y="685800"/>
            <a:ext cx="3902075" cy="3962400"/>
          </a:xfrm>
          <a:prstGeom prst="rect">
            <a:avLst/>
          </a:prstGeom>
          <a:noFill/>
          <a:ln w="9525">
            <a:noFill/>
            <a:miter lim="800000"/>
            <a:headEnd/>
            <a:tailEnd/>
          </a:ln>
        </p:spPr>
      </p:pic>
      <p:sp>
        <p:nvSpPr>
          <p:cNvPr id="21512" name="Text Box 15"/>
          <p:cNvSpPr txBox="1">
            <a:spLocks noChangeArrowheads="1"/>
          </p:cNvSpPr>
          <p:nvPr/>
        </p:nvSpPr>
        <p:spPr bwMode="auto">
          <a:xfrm>
            <a:off x="1905000" y="2971800"/>
            <a:ext cx="2057400" cy="588963"/>
          </a:xfrm>
          <a:prstGeom prst="rect">
            <a:avLst/>
          </a:prstGeom>
          <a:solidFill>
            <a:srgbClr val="FFFF99">
              <a:alpha val="50195"/>
            </a:srgbClr>
          </a:solidFill>
          <a:ln w="9525">
            <a:solidFill>
              <a:schemeClr val="tx1"/>
            </a:solidFill>
            <a:miter lim="800000"/>
            <a:headEnd/>
            <a:tailEnd/>
          </a:ln>
        </p:spPr>
        <p:txBody>
          <a:bodyPr>
            <a:spAutoFit/>
          </a:bodyPr>
          <a:lstStyle/>
          <a:p>
            <a:pPr>
              <a:spcBef>
                <a:spcPct val="50000"/>
              </a:spcBef>
            </a:pPr>
            <a:r>
              <a:rPr lang="fr-FR" sz="3200" dirty="0">
                <a:latin typeface="Symbol" pitchFamily="18" charset="2"/>
              </a:rPr>
              <a:t>a </a:t>
            </a:r>
            <a:r>
              <a:rPr lang="fr-FR" sz="3200" dirty="0"/>
              <a:t>= </a:t>
            </a:r>
            <a:r>
              <a:rPr lang="fr-FR" sz="3200" dirty="0" smtClean="0"/>
              <a:t>90° </a:t>
            </a:r>
            <a:r>
              <a:rPr lang="fr-FR" sz="3200" dirty="0"/>
              <a:t>- </a:t>
            </a:r>
            <a:r>
              <a:rPr lang="fr-FR" sz="3200" dirty="0">
                <a:latin typeface="Symbol" pitchFamily="18" charset="2"/>
              </a:rPr>
              <a:t>b</a:t>
            </a:r>
          </a:p>
        </p:txBody>
      </p:sp>
      <p:sp>
        <p:nvSpPr>
          <p:cNvPr id="21513" name="Text Box 16"/>
          <p:cNvSpPr txBox="1">
            <a:spLocks noChangeArrowheads="1"/>
          </p:cNvSpPr>
          <p:nvPr/>
        </p:nvSpPr>
        <p:spPr bwMode="auto">
          <a:xfrm>
            <a:off x="7086600" y="1752600"/>
            <a:ext cx="350838" cy="457200"/>
          </a:xfrm>
          <a:prstGeom prst="rect">
            <a:avLst/>
          </a:prstGeom>
          <a:noFill/>
          <a:ln w="9525">
            <a:noFill/>
            <a:miter lim="800000"/>
            <a:headEnd/>
            <a:tailEnd/>
          </a:ln>
        </p:spPr>
        <p:txBody>
          <a:bodyPr wrap="none">
            <a:spAutoFit/>
          </a:bodyPr>
          <a:lstStyle/>
          <a:p>
            <a:r>
              <a:rPr lang="fr-FR">
                <a:latin typeface="Symbol" pitchFamily="18" charset="2"/>
              </a:rPr>
              <a:t>b</a:t>
            </a:r>
          </a:p>
        </p:txBody>
      </p:sp>
      <p:sp>
        <p:nvSpPr>
          <p:cNvPr id="21514" name="Text Box 17"/>
          <p:cNvSpPr txBox="1">
            <a:spLocks noChangeArrowheads="1"/>
          </p:cNvSpPr>
          <p:nvPr/>
        </p:nvSpPr>
        <p:spPr bwMode="auto">
          <a:xfrm>
            <a:off x="7467600" y="1524000"/>
            <a:ext cx="609600" cy="396875"/>
          </a:xfrm>
          <a:prstGeom prst="rect">
            <a:avLst/>
          </a:prstGeom>
          <a:solidFill>
            <a:schemeClr val="bg1"/>
          </a:solidFill>
          <a:ln w="9525">
            <a:noFill/>
            <a:miter lim="800000"/>
            <a:headEnd/>
            <a:tailEnd/>
          </a:ln>
        </p:spPr>
        <p:txBody>
          <a:bodyPr>
            <a:spAutoFit/>
          </a:bodyPr>
          <a:lstStyle/>
          <a:p>
            <a:pPr>
              <a:spcBef>
                <a:spcPct val="50000"/>
              </a:spcBef>
            </a:pPr>
            <a:r>
              <a:rPr lang="fr-FR" sz="2000" dirty="0" smtClean="0"/>
              <a:t>70</a:t>
            </a:r>
            <a:r>
              <a:rPr lang="fr-FR" sz="2000" dirty="0"/>
              <a:t>°</a:t>
            </a:r>
          </a:p>
        </p:txBody>
      </p:sp>
      <p:sp>
        <p:nvSpPr>
          <p:cNvPr id="11"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Propriétés des figures projetées sur </a:t>
            </a:r>
            <a:r>
              <a:rPr lang="fr-FR" sz="1200" dirty="0" smtClean="0">
                <a:solidFill>
                  <a:schemeClr val="bg1"/>
                </a:solidFill>
                <a:latin typeface="OpenDyslexic" pitchFamily="50" charset="0"/>
              </a:rPr>
              <a:t>le stéréogramme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4"/>
          <p:cNvSpPr txBox="1">
            <a:spLocks noChangeArrowheads="1"/>
          </p:cNvSpPr>
          <p:nvPr/>
        </p:nvSpPr>
        <p:spPr bwMode="auto">
          <a:xfrm>
            <a:off x="457200" y="1371600"/>
            <a:ext cx="4572000" cy="3831818"/>
          </a:xfrm>
          <a:prstGeom prst="rect">
            <a:avLst/>
          </a:prstGeom>
          <a:noFill/>
          <a:ln w="9525">
            <a:noFill/>
            <a:miter lim="800000"/>
            <a:headEnd/>
            <a:tailEnd/>
          </a:ln>
        </p:spPr>
        <p:txBody>
          <a:bodyPr>
            <a:spAutoFit/>
          </a:bodyPr>
          <a:lstStyle/>
          <a:p>
            <a:pPr indent="190500">
              <a:spcBef>
                <a:spcPct val="50000"/>
              </a:spcBef>
            </a:pPr>
            <a:r>
              <a:rPr lang="fr-FR" sz="1800" dirty="0">
                <a:latin typeface="OpenDyslexic" pitchFamily="50" charset="0"/>
              </a:rPr>
              <a:t>Lorsqu’une surface ayant un certain pendage est coupé par un plan vertical (coupe géologique, front d’une carrière) le pendage observé est plus petit que le pendage réel. On parle de pendage apparent.</a:t>
            </a:r>
          </a:p>
          <a:p>
            <a:pPr indent="190500">
              <a:spcBef>
                <a:spcPct val="50000"/>
              </a:spcBef>
            </a:pPr>
            <a:r>
              <a:rPr lang="fr-FR" sz="1800" dirty="0">
                <a:latin typeface="OpenDyslexic" pitchFamily="50" charset="0"/>
              </a:rPr>
              <a:t>A partir de deux mesures de pendage apparent, on peut retrouver le pendage réel.</a:t>
            </a:r>
          </a:p>
          <a:p>
            <a:pPr indent="190500">
              <a:spcBef>
                <a:spcPct val="50000"/>
              </a:spcBef>
            </a:pPr>
            <a:endParaRPr lang="fr-FR" sz="1800" dirty="0">
              <a:latin typeface="OpenDyslexic" pitchFamily="50" charset="0"/>
            </a:endParaRPr>
          </a:p>
          <a:p>
            <a:pPr indent="190500">
              <a:spcBef>
                <a:spcPct val="50000"/>
              </a:spcBef>
            </a:pPr>
            <a:endParaRPr lang="fr-FR" sz="1800" dirty="0"/>
          </a:p>
        </p:txBody>
      </p:sp>
      <p:sp>
        <p:nvSpPr>
          <p:cNvPr id="4102" name="Text Box 5"/>
          <p:cNvSpPr txBox="1">
            <a:spLocks noChangeArrowheads="1"/>
          </p:cNvSpPr>
          <p:nvPr/>
        </p:nvSpPr>
        <p:spPr bwMode="auto">
          <a:xfrm>
            <a:off x="457200" y="762000"/>
            <a:ext cx="3505200" cy="376238"/>
          </a:xfrm>
          <a:prstGeom prst="rect">
            <a:avLst/>
          </a:prstGeom>
          <a:solidFill>
            <a:srgbClr val="FFFF99">
              <a:alpha val="50195"/>
            </a:srgbClr>
          </a:solidFill>
          <a:ln w="9525">
            <a:solidFill>
              <a:schemeClr val="tx1"/>
            </a:solidFill>
            <a:miter lim="800000"/>
            <a:headEnd/>
            <a:tailEnd/>
          </a:ln>
        </p:spPr>
        <p:txBody>
          <a:bodyPr>
            <a:spAutoFit/>
          </a:bodyPr>
          <a:lstStyle/>
          <a:p>
            <a:pPr marL="457200" indent="-457200">
              <a:spcBef>
                <a:spcPct val="50000"/>
              </a:spcBef>
            </a:pPr>
            <a:r>
              <a:rPr lang="fr-FR" sz="1800" dirty="0">
                <a:latin typeface="OpenDyslexic" pitchFamily="50" charset="0"/>
              </a:rPr>
              <a:t>Le pendage apparent</a:t>
            </a:r>
          </a:p>
        </p:txBody>
      </p:sp>
      <p:graphicFrame>
        <p:nvGraphicFramePr>
          <p:cNvPr id="4098" name="Object 0"/>
          <p:cNvGraphicFramePr>
            <a:graphicFrameLocks noChangeAspect="1"/>
          </p:cNvGraphicFramePr>
          <p:nvPr/>
        </p:nvGraphicFramePr>
        <p:xfrm>
          <a:off x="4953000" y="3052763"/>
          <a:ext cx="3581400" cy="3236912"/>
        </p:xfrm>
        <a:graphic>
          <a:graphicData uri="http://schemas.openxmlformats.org/presentationml/2006/ole">
            <mc:AlternateContent xmlns:mc="http://schemas.openxmlformats.org/markup-compatibility/2006">
              <mc:Choice xmlns:v="urn:schemas-microsoft-com:vml" Requires="v">
                <p:oleObj spid="_x0000_s50249" name="CorelDRAW" r:id="rId3" imgW="4030200" imgH="3644280" progId="CorelDraw.Graphic.10">
                  <p:embed/>
                </p:oleObj>
              </mc:Choice>
              <mc:Fallback>
                <p:oleObj name="CorelDRAW" r:id="rId3" imgW="4030200" imgH="3644280" progId="CorelDraw.Graphic.10">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52763"/>
                        <a:ext cx="358140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Propriétés des figures projetées sur </a:t>
            </a:r>
            <a:r>
              <a:rPr lang="fr-FR" sz="1200" dirty="0" smtClean="0">
                <a:solidFill>
                  <a:schemeClr val="bg1"/>
                </a:solidFill>
                <a:latin typeface="OpenDyslexic" pitchFamily="50" charset="0"/>
              </a:rPr>
              <a:t>le stéréogramme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57200" y="762000"/>
            <a:ext cx="3505200" cy="376238"/>
          </a:xfrm>
          <a:prstGeom prst="rect">
            <a:avLst/>
          </a:prstGeom>
          <a:solidFill>
            <a:srgbClr val="FFFF99">
              <a:alpha val="50195"/>
            </a:srgbClr>
          </a:solidFill>
          <a:ln w="9525">
            <a:solidFill>
              <a:schemeClr val="tx1"/>
            </a:solidFill>
            <a:miter lim="800000"/>
            <a:headEnd/>
            <a:tailEnd/>
          </a:ln>
        </p:spPr>
        <p:txBody>
          <a:bodyPr>
            <a:spAutoFit/>
          </a:bodyPr>
          <a:lstStyle/>
          <a:p>
            <a:pPr marL="457200" indent="-457200">
              <a:spcBef>
                <a:spcPct val="50000"/>
              </a:spcBef>
            </a:pPr>
            <a:r>
              <a:rPr lang="fr-FR" sz="1800" dirty="0">
                <a:latin typeface="OpenDyslexic" pitchFamily="50" charset="0"/>
              </a:rPr>
              <a:t>Le pendage apparent</a:t>
            </a:r>
          </a:p>
        </p:txBody>
      </p:sp>
      <p:pic>
        <p:nvPicPr>
          <p:cNvPr id="52226" name="Picture 2" descr="F:\Mes_images\Pays_Basque\Dsc01134.jpg"/>
          <p:cNvPicPr>
            <a:picLocks noChangeAspect="1" noChangeArrowheads="1"/>
          </p:cNvPicPr>
          <p:nvPr/>
        </p:nvPicPr>
        <p:blipFill rotWithShape="1">
          <a:blip r:embed="rId2">
            <a:extLst>
              <a:ext uri="{28A0092B-C50C-407E-A947-70E740481C1C}">
                <a14:useLocalDpi xmlns:a14="http://schemas.microsoft.com/office/drawing/2010/main" val="0"/>
              </a:ext>
            </a:extLst>
          </a:blip>
          <a:srcRect l="10331" t="8670" r="520" b="34276"/>
          <a:stretch/>
        </p:blipFill>
        <p:spPr bwMode="auto">
          <a:xfrm>
            <a:off x="457200" y="1268760"/>
            <a:ext cx="8100900" cy="3888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Propriétés des figures projetées sur </a:t>
            </a:r>
            <a:r>
              <a:rPr lang="fr-FR" sz="1200" dirty="0" smtClean="0">
                <a:solidFill>
                  <a:schemeClr val="bg1"/>
                </a:solidFill>
                <a:latin typeface="OpenDyslexic" pitchFamily="50" charset="0"/>
              </a:rPr>
              <a:t>le stéréogramme</a:t>
            </a:r>
            <a:endParaRPr lang="fr-FR" sz="1200" dirty="0">
              <a:solidFill>
                <a:schemeClr val="bg1"/>
              </a:solidFill>
              <a:latin typeface="OpenDyslexic" pitchFamily="50" charset="0"/>
            </a:endParaRPr>
          </a:p>
        </p:txBody>
      </p:sp>
    </p:spTree>
    <p:extLst>
      <p:ext uri="{BB962C8B-B14F-4D97-AF65-F5344CB8AC3E}">
        <p14:creationId xmlns:p14="http://schemas.microsoft.com/office/powerpoint/2010/main" val="430049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5"/>
          <p:cNvSpPr txBox="1">
            <a:spLocks noChangeArrowheads="1"/>
          </p:cNvSpPr>
          <p:nvPr/>
        </p:nvSpPr>
        <p:spPr bwMode="auto">
          <a:xfrm>
            <a:off x="457200" y="762000"/>
            <a:ext cx="3505200" cy="376238"/>
          </a:xfrm>
          <a:prstGeom prst="rect">
            <a:avLst/>
          </a:prstGeom>
          <a:solidFill>
            <a:srgbClr val="FFFF99">
              <a:alpha val="50195"/>
            </a:srgbClr>
          </a:solidFill>
          <a:ln w="9525">
            <a:solidFill>
              <a:schemeClr val="tx1"/>
            </a:solidFill>
            <a:miter lim="800000"/>
            <a:headEnd/>
            <a:tailEnd/>
          </a:ln>
        </p:spPr>
        <p:txBody>
          <a:bodyPr>
            <a:spAutoFit/>
          </a:bodyPr>
          <a:lstStyle/>
          <a:p>
            <a:pPr marL="457200" indent="-457200">
              <a:spcBef>
                <a:spcPct val="50000"/>
              </a:spcBef>
            </a:pPr>
            <a:r>
              <a:rPr lang="fr-FR" sz="1800" dirty="0">
                <a:latin typeface="OpenDyslexic" pitchFamily="50" charset="0"/>
              </a:rPr>
              <a:t>Le pendage apparent</a:t>
            </a:r>
          </a:p>
        </p:txBody>
      </p:sp>
      <p:pic>
        <p:nvPicPr>
          <p:cNvPr id="22533" name="Picture 10" descr="C:\Documents and Settings\seb\Mes documents\Enseignement\LGBSTU\geophysique\Seance_2\TD\pendage_app_1.png"/>
          <p:cNvPicPr>
            <a:picLocks noChangeAspect="1" noChangeArrowheads="1"/>
          </p:cNvPicPr>
          <p:nvPr/>
        </p:nvPicPr>
        <p:blipFill>
          <a:blip r:embed="rId2" cstate="screen"/>
          <a:srcRect/>
          <a:stretch>
            <a:fillRect/>
          </a:stretch>
        </p:blipFill>
        <p:spPr bwMode="auto">
          <a:xfrm>
            <a:off x="5943600" y="457200"/>
            <a:ext cx="2938463" cy="2925763"/>
          </a:xfrm>
          <a:prstGeom prst="rect">
            <a:avLst/>
          </a:prstGeom>
          <a:noFill/>
          <a:ln w="9525">
            <a:noFill/>
            <a:miter lim="800000"/>
            <a:headEnd/>
            <a:tailEnd/>
          </a:ln>
        </p:spPr>
      </p:pic>
      <p:pic>
        <p:nvPicPr>
          <p:cNvPr id="22534" name="Picture 11" descr="C:\Documents and Settings\seb\Mes documents\Enseignement\LGBSTU\geophysique\Seance_2\TD\pendage_app_2.png"/>
          <p:cNvPicPr>
            <a:picLocks noChangeAspect="1" noChangeArrowheads="1"/>
          </p:cNvPicPr>
          <p:nvPr/>
        </p:nvPicPr>
        <p:blipFill>
          <a:blip r:embed="rId3" cstate="screen"/>
          <a:srcRect/>
          <a:stretch>
            <a:fillRect/>
          </a:stretch>
        </p:blipFill>
        <p:spPr bwMode="auto">
          <a:xfrm>
            <a:off x="6107113" y="3429000"/>
            <a:ext cx="3036887" cy="3062288"/>
          </a:xfrm>
          <a:prstGeom prst="rect">
            <a:avLst/>
          </a:prstGeom>
          <a:noFill/>
          <a:ln w="9525">
            <a:noFill/>
            <a:miter lim="800000"/>
            <a:headEnd/>
            <a:tailEnd/>
          </a:ln>
        </p:spPr>
      </p:pic>
      <p:pic>
        <p:nvPicPr>
          <p:cNvPr id="22535" name="Picture 12" descr="C:\Documents and Settings\seb\Mes documents\Enseignement\LGBSTU\geophysique\Seance_2\TD\pendage_app_3.png"/>
          <p:cNvPicPr>
            <a:picLocks noChangeAspect="1" noChangeArrowheads="1"/>
          </p:cNvPicPr>
          <p:nvPr/>
        </p:nvPicPr>
        <p:blipFill>
          <a:blip r:embed="rId4" cstate="screen"/>
          <a:srcRect/>
          <a:stretch>
            <a:fillRect/>
          </a:stretch>
        </p:blipFill>
        <p:spPr bwMode="auto">
          <a:xfrm>
            <a:off x="1752600" y="3352800"/>
            <a:ext cx="3276600" cy="3263900"/>
          </a:xfrm>
          <a:prstGeom prst="rect">
            <a:avLst/>
          </a:prstGeom>
          <a:noFill/>
          <a:ln w="9525">
            <a:noFill/>
            <a:miter lim="800000"/>
            <a:headEnd/>
            <a:tailEnd/>
          </a:ln>
        </p:spPr>
      </p:pic>
      <p:sp>
        <p:nvSpPr>
          <p:cNvPr id="22536" name="Text Box 4"/>
          <p:cNvSpPr txBox="1">
            <a:spLocks noChangeArrowheads="1"/>
          </p:cNvSpPr>
          <p:nvPr/>
        </p:nvSpPr>
        <p:spPr bwMode="auto">
          <a:xfrm>
            <a:off x="105126" y="1556792"/>
            <a:ext cx="5943600" cy="1492716"/>
          </a:xfrm>
          <a:prstGeom prst="rect">
            <a:avLst/>
          </a:prstGeom>
          <a:noFill/>
          <a:ln w="9525">
            <a:noFill/>
            <a:miter lim="800000"/>
            <a:headEnd/>
            <a:tailEnd/>
          </a:ln>
        </p:spPr>
        <p:txBody>
          <a:bodyPr wrap="square">
            <a:spAutoFit/>
          </a:bodyPr>
          <a:lstStyle/>
          <a:p>
            <a:pPr indent="190500">
              <a:spcBef>
                <a:spcPct val="50000"/>
              </a:spcBef>
            </a:pPr>
            <a:r>
              <a:rPr lang="fr-FR" sz="1400" dirty="0" smtClean="0">
                <a:latin typeface="OpenDyslexic" pitchFamily="50" charset="0"/>
              </a:rPr>
              <a:t>Carrière </a:t>
            </a:r>
            <a:r>
              <a:rPr lang="fr-FR" sz="1400" dirty="0">
                <a:latin typeface="OpenDyslexic" pitchFamily="50" charset="0"/>
              </a:rPr>
              <a:t>1 : N10° et pendage apparent de </a:t>
            </a:r>
            <a:r>
              <a:rPr lang="fr-FR" sz="1400" dirty="0" smtClean="0">
                <a:latin typeface="OpenDyslexic" pitchFamily="50" charset="0"/>
              </a:rPr>
              <a:t>25°NNE</a:t>
            </a:r>
            <a:endParaRPr lang="fr-FR" sz="1400" dirty="0">
              <a:latin typeface="OpenDyslexic" pitchFamily="50" charset="0"/>
            </a:endParaRPr>
          </a:p>
          <a:p>
            <a:pPr indent="190500">
              <a:spcBef>
                <a:spcPct val="50000"/>
              </a:spcBef>
            </a:pPr>
            <a:r>
              <a:rPr lang="fr-FR" sz="1400" dirty="0">
                <a:latin typeface="OpenDyslexic" pitchFamily="50" charset="0"/>
              </a:rPr>
              <a:t>Carrière 2 : N110° et pendage apparent de </a:t>
            </a:r>
            <a:r>
              <a:rPr lang="fr-FR" sz="1400" dirty="0" smtClean="0">
                <a:latin typeface="OpenDyslexic" pitchFamily="50" charset="0"/>
              </a:rPr>
              <a:t>34°ESE</a:t>
            </a:r>
            <a:endParaRPr lang="fr-FR" sz="1400" dirty="0">
              <a:latin typeface="OpenDyslexic" pitchFamily="50" charset="0"/>
            </a:endParaRPr>
          </a:p>
          <a:p>
            <a:pPr indent="190500">
              <a:spcBef>
                <a:spcPct val="50000"/>
              </a:spcBef>
            </a:pPr>
            <a:r>
              <a:rPr lang="fr-FR" sz="1400" dirty="0" smtClean="0">
                <a:latin typeface="OpenDyslexic" pitchFamily="50" charset="0"/>
              </a:rPr>
              <a:t>Quelle est la direction </a:t>
            </a:r>
            <a:r>
              <a:rPr lang="fr-FR" sz="1400" dirty="0">
                <a:latin typeface="OpenDyslexic" pitchFamily="50" charset="0"/>
              </a:rPr>
              <a:t>de la couche et </a:t>
            </a:r>
            <a:r>
              <a:rPr lang="fr-FR" sz="1400" dirty="0" smtClean="0">
                <a:latin typeface="OpenDyslexic" pitchFamily="50" charset="0"/>
              </a:rPr>
              <a:t>son pendage </a:t>
            </a:r>
            <a:r>
              <a:rPr lang="fr-FR" sz="1400" dirty="0">
                <a:latin typeface="OpenDyslexic" pitchFamily="50" charset="0"/>
              </a:rPr>
              <a:t>réel ?</a:t>
            </a:r>
          </a:p>
          <a:p>
            <a:pPr indent="190500">
              <a:spcBef>
                <a:spcPct val="50000"/>
              </a:spcBef>
            </a:pPr>
            <a:r>
              <a:rPr lang="fr-FR" sz="1400" dirty="0" smtClean="0">
                <a:latin typeface="OpenDyslexic" pitchFamily="50" charset="0"/>
              </a:rPr>
              <a:t>Quelle est la valeur </a:t>
            </a:r>
            <a:r>
              <a:rPr lang="fr-FR" sz="1400" dirty="0">
                <a:latin typeface="OpenDyslexic" pitchFamily="50" charset="0"/>
              </a:rPr>
              <a:t>du pendage apparent pour une coupe orientée </a:t>
            </a:r>
            <a:r>
              <a:rPr lang="fr-FR" sz="1400" dirty="0" smtClean="0">
                <a:latin typeface="OpenDyslexic" pitchFamily="50" charset="0"/>
              </a:rPr>
              <a:t>N-S ?</a:t>
            </a:r>
            <a:endParaRPr lang="fr-FR" sz="1400" dirty="0">
              <a:latin typeface="OpenDyslexic" pitchFamily="50" charset="0"/>
            </a:endParaRP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Propriétés des figures projetées sur </a:t>
            </a:r>
            <a:r>
              <a:rPr lang="fr-FR" sz="1200" dirty="0" smtClean="0">
                <a:solidFill>
                  <a:schemeClr val="bg1"/>
                </a:solidFill>
                <a:latin typeface="OpenDyslexic" pitchFamily="50" charset="0"/>
              </a:rPr>
              <a:t>le stéréogramme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3"/>
          <p:cNvSpPr>
            <a:spLocks noChangeArrowheads="1"/>
          </p:cNvSpPr>
          <p:nvPr/>
        </p:nvSpPr>
        <p:spPr bwMode="auto">
          <a:xfrm>
            <a:off x="251520" y="548680"/>
            <a:ext cx="8280920" cy="1477328"/>
          </a:xfrm>
          <a:prstGeom prst="rect">
            <a:avLst/>
          </a:prstGeom>
          <a:solidFill>
            <a:srgbClr val="FFFFCC"/>
          </a:solidFill>
          <a:ln w="9525">
            <a:solidFill>
              <a:schemeClr val="tx1"/>
            </a:solidFill>
            <a:miter lim="800000"/>
            <a:headEnd/>
            <a:tailEnd/>
          </a:ln>
        </p:spPr>
        <p:txBody>
          <a:bodyPr wrap="square">
            <a:spAutoFit/>
          </a:bodyPr>
          <a:lstStyle/>
          <a:p>
            <a:r>
              <a:rPr lang="fr-FR" sz="1800" dirty="0" smtClean="0">
                <a:latin typeface="OpenDyslexic" pitchFamily="50" charset="0"/>
                <a:cs typeface="Times New Roman" pitchFamily="18" charset="0"/>
              </a:rPr>
              <a:t>Calculs d'angles</a:t>
            </a:r>
          </a:p>
          <a:p>
            <a:pPr eaLnBrk="0" hangingPunct="0"/>
            <a:endParaRPr lang="fr-FR" sz="1800" dirty="0" smtClean="0">
              <a:latin typeface="OpenDyslexic" pitchFamily="50" charset="0"/>
              <a:cs typeface="Times New Roman" pitchFamily="18" charset="0"/>
            </a:endParaRPr>
          </a:p>
          <a:p>
            <a:pPr eaLnBrk="0" hangingPunct="0"/>
            <a:r>
              <a:rPr lang="fr-FR" sz="1800" dirty="0" smtClean="0">
                <a:latin typeface="OpenDyslexic" pitchFamily="50" charset="0"/>
                <a:cs typeface="Times New Roman" pitchFamily="18" charset="0"/>
              </a:rPr>
              <a:t>1 </a:t>
            </a:r>
            <a:r>
              <a:rPr lang="fr-FR" sz="1800" dirty="0">
                <a:latin typeface="OpenDyslexic" pitchFamily="50" charset="0"/>
                <a:cs typeface="Times New Roman" pitchFamily="18" charset="0"/>
              </a:rPr>
              <a:t>: Quel est l'angle entre les droites </a:t>
            </a:r>
            <a:r>
              <a:rPr lang="fr-FR" sz="1800" dirty="0" smtClean="0">
                <a:latin typeface="OpenDyslexic" pitchFamily="50" charset="0"/>
                <a:cs typeface="Times New Roman" pitchFamily="18" charset="0"/>
              </a:rPr>
              <a:t>N10° 15°SSW </a:t>
            </a:r>
            <a:r>
              <a:rPr lang="fr-FR" sz="1800" dirty="0">
                <a:latin typeface="OpenDyslexic" pitchFamily="50" charset="0"/>
                <a:cs typeface="Times New Roman" pitchFamily="18" charset="0"/>
              </a:rPr>
              <a:t>et N85</a:t>
            </a:r>
            <a:r>
              <a:rPr lang="fr-FR" sz="1800" dirty="0" smtClean="0">
                <a:latin typeface="OpenDyslexic" pitchFamily="50" charset="0"/>
                <a:cs typeface="Times New Roman" pitchFamily="18" charset="0"/>
              </a:rPr>
              <a:t>° 46°W</a:t>
            </a:r>
            <a:r>
              <a:rPr lang="fr-FR" sz="1800" dirty="0">
                <a:latin typeface="OpenDyslexic" pitchFamily="50" charset="0"/>
                <a:cs typeface="Times New Roman" pitchFamily="18" charset="0"/>
              </a:rPr>
              <a:t> </a:t>
            </a:r>
          </a:p>
          <a:p>
            <a:pPr eaLnBrk="0" hangingPunct="0"/>
            <a:r>
              <a:rPr lang="fr-FR" sz="1800" dirty="0">
                <a:latin typeface="OpenDyslexic" pitchFamily="50" charset="0"/>
                <a:cs typeface="Times New Roman" pitchFamily="18" charset="0"/>
              </a:rPr>
              <a:t>2 : Quel est le plan défini par les droites N05</a:t>
            </a:r>
            <a:r>
              <a:rPr lang="fr-FR" sz="1800" dirty="0" smtClean="0">
                <a:latin typeface="OpenDyslexic" pitchFamily="50" charset="0"/>
                <a:cs typeface="Times New Roman" pitchFamily="18" charset="0"/>
              </a:rPr>
              <a:t>° 65°N </a:t>
            </a:r>
            <a:r>
              <a:rPr lang="fr-FR" sz="1800" dirty="0">
                <a:latin typeface="OpenDyslexic" pitchFamily="50" charset="0"/>
                <a:cs typeface="Times New Roman" pitchFamily="18" charset="0"/>
              </a:rPr>
              <a:t>et N90</a:t>
            </a:r>
            <a:r>
              <a:rPr lang="fr-FR" sz="1800" dirty="0" smtClean="0">
                <a:latin typeface="OpenDyslexic" pitchFamily="50" charset="0"/>
                <a:cs typeface="Times New Roman" pitchFamily="18" charset="0"/>
              </a:rPr>
              <a:t>° 13°W</a:t>
            </a:r>
            <a:endParaRPr lang="fr-FR" sz="1800" dirty="0">
              <a:latin typeface="OpenDyslexic" pitchFamily="50" charset="0"/>
              <a:cs typeface="Times New Roman" pitchFamily="18" charset="0"/>
            </a:endParaRPr>
          </a:p>
          <a:p>
            <a:pPr eaLnBrk="0" hangingPunct="0"/>
            <a:r>
              <a:rPr lang="fr-FR" sz="1800" dirty="0">
                <a:latin typeface="OpenDyslexic" pitchFamily="50" charset="0"/>
                <a:cs typeface="Times New Roman" pitchFamily="18" charset="0"/>
              </a:rPr>
              <a:t>3 : Quel est l'angle entre ce plan et la droite N140</a:t>
            </a:r>
            <a:r>
              <a:rPr lang="fr-FR" sz="1800" dirty="0" smtClean="0">
                <a:latin typeface="OpenDyslexic" pitchFamily="50" charset="0"/>
                <a:cs typeface="Times New Roman" pitchFamily="18" charset="0"/>
              </a:rPr>
              <a:t>° 36°SE</a:t>
            </a:r>
            <a:endParaRPr lang="fr-FR" sz="1800" dirty="0">
              <a:latin typeface="OpenDyslexic" pitchFamily="50" charset="0"/>
            </a:endParaRPr>
          </a:p>
        </p:txBody>
      </p:sp>
      <p:sp>
        <p:nvSpPr>
          <p:cNvPr id="3078" name="Rectangle 5"/>
          <p:cNvSpPr>
            <a:spLocks noChangeArrowheads="1"/>
          </p:cNvSpPr>
          <p:nvPr/>
        </p:nvSpPr>
        <p:spPr bwMode="auto">
          <a:xfrm>
            <a:off x="216742" y="2636912"/>
            <a:ext cx="8315698" cy="3693319"/>
          </a:xfrm>
          <a:prstGeom prst="rect">
            <a:avLst/>
          </a:prstGeom>
          <a:solidFill>
            <a:srgbClr val="FFFFCC"/>
          </a:solidFill>
          <a:ln w="9525">
            <a:solidFill>
              <a:schemeClr val="tx1"/>
            </a:solidFill>
            <a:miter lim="800000"/>
            <a:headEnd/>
            <a:tailEnd/>
          </a:ln>
        </p:spPr>
        <p:txBody>
          <a:bodyPr wrap="square">
            <a:spAutoFit/>
          </a:bodyPr>
          <a:lstStyle/>
          <a:p>
            <a:pPr algn="just"/>
            <a:r>
              <a:rPr lang="fr-FR" sz="1800" dirty="0" smtClean="0">
                <a:latin typeface="OpenDyslexic" pitchFamily="50" charset="0"/>
                <a:cs typeface="Times New Roman" pitchFamily="18" charset="0"/>
              </a:rPr>
              <a:t>Pendages apparents</a:t>
            </a:r>
          </a:p>
          <a:p>
            <a:pPr algn="just" eaLnBrk="0" hangingPunct="0"/>
            <a:endParaRPr lang="fr-FR" sz="1800" dirty="0" smtClean="0">
              <a:latin typeface="OpenDyslexic" pitchFamily="50" charset="0"/>
              <a:cs typeface="Times New Roman" pitchFamily="18" charset="0"/>
            </a:endParaRPr>
          </a:p>
          <a:p>
            <a:pPr algn="just" eaLnBrk="0" hangingPunct="0"/>
            <a:r>
              <a:rPr lang="fr-FR" sz="1800" dirty="0" smtClean="0">
                <a:latin typeface="OpenDyslexic" pitchFamily="50" charset="0"/>
                <a:cs typeface="Times New Roman" pitchFamily="18" charset="0"/>
              </a:rPr>
              <a:t>Sur </a:t>
            </a:r>
            <a:r>
              <a:rPr lang="fr-FR" sz="1800" dirty="0">
                <a:latin typeface="OpenDyslexic" pitchFamily="50" charset="0"/>
                <a:cs typeface="Times New Roman" pitchFamily="18" charset="0"/>
              </a:rPr>
              <a:t>le front de taille vertical d'une carrière de direction </a:t>
            </a:r>
            <a:r>
              <a:rPr lang="fr-FR" sz="1800" dirty="0" smtClean="0">
                <a:latin typeface="OpenDyslexic" pitchFamily="50" charset="0"/>
                <a:cs typeface="Times New Roman" pitchFamily="18" charset="0"/>
              </a:rPr>
              <a:t>N20</a:t>
            </a:r>
            <a:r>
              <a:rPr lang="fr-FR" sz="1800" dirty="0">
                <a:latin typeface="OpenDyslexic" pitchFamily="50" charset="0"/>
                <a:cs typeface="Times New Roman" pitchFamily="18" charset="0"/>
              </a:rPr>
              <a:t>°, une couche géologique monoclinale à un pendage apparent de 45° vers le NNE</a:t>
            </a:r>
          </a:p>
          <a:p>
            <a:pPr algn="just" eaLnBrk="0" hangingPunct="0"/>
            <a:r>
              <a:rPr lang="fr-FR" sz="1800" dirty="0">
                <a:latin typeface="OpenDyslexic" pitchFamily="50" charset="0"/>
                <a:cs typeface="Times New Roman" pitchFamily="18" charset="0"/>
              </a:rPr>
              <a:t>Sur un autre front de taille vertical, de direction </a:t>
            </a:r>
            <a:r>
              <a:rPr lang="fr-FR" sz="1800" dirty="0" smtClean="0">
                <a:latin typeface="OpenDyslexic" pitchFamily="50" charset="0"/>
                <a:cs typeface="Times New Roman" pitchFamily="18" charset="0"/>
              </a:rPr>
              <a:t>N80</a:t>
            </a:r>
            <a:r>
              <a:rPr lang="fr-FR" sz="1800" dirty="0">
                <a:latin typeface="OpenDyslexic" pitchFamily="50" charset="0"/>
                <a:cs typeface="Times New Roman" pitchFamily="18" charset="0"/>
              </a:rPr>
              <a:t>° cette même couche présente un pendage apparent de 34° vers l'Est</a:t>
            </a:r>
          </a:p>
          <a:p>
            <a:pPr algn="just" eaLnBrk="0" hangingPunct="0"/>
            <a:r>
              <a:rPr lang="fr-FR" sz="1800" dirty="0">
                <a:latin typeface="OpenDyslexic" pitchFamily="50" charset="0"/>
                <a:cs typeface="Times New Roman" pitchFamily="18" charset="0"/>
              </a:rPr>
              <a:t> </a:t>
            </a:r>
          </a:p>
          <a:p>
            <a:pPr lvl="1" algn="just" eaLnBrk="0" hangingPunct="0"/>
            <a:r>
              <a:rPr lang="fr-FR" sz="1800" dirty="0">
                <a:latin typeface="OpenDyslexic" pitchFamily="50" charset="0"/>
                <a:cs typeface="Times New Roman" pitchFamily="18" charset="0"/>
              </a:rPr>
              <a:t>1 : Donnez la direction de la couche et son pendage réel. </a:t>
            </a:r>
          </a:p>
          <a:p>
            <a:pPr lvl="1" algn="just" eaLnBrk="0" hangingPunct="0"/>
            <a:r>
              <a:rPr lang="fr-FR" sz="1800" dirty="0">
                <a:latin typeface="OpenDyslexic" pitchFamily="50" charset="0"/>
                <a:cs typeface="Times New Roman" pitchFamily="18" charset="0"/>
              </a:rPr>
              <a:t>2 : Quel est la valeur du pendage apparent de cette même couche sur un front de taille vertical de direction N-S.</a:t>
            </a:r>
          </a:p>
          <a:p>
            <a:pPr algn="just" eaLnBrk="0" hangingPunct="0"/>
            <a:r>
              <a:rPr lang="fr-FR" sz="1800" dirty="0">
                <a:cs typeface="Times New Roman" pitchFamily="18" charset="0"/>
              </a:rPr>
              <a:t> </a:t>
            </a:r>
          </a:p>
          <a:p>
            <a:pPr algn="just" eaLnBrk="0" hangingPunct="0"/>
            <a:endParaRPr lang="fr-FR" sz="1800" dirty="0"/>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Calculs d'angles et </a:t>
            </a:r>
            <a:r>
              <a:rPr lang="fr-FR" sz="1200" dirty="0" smtClean="0">
                <a:solidFill>
                  <a:schemeClr val="bg1"/>
                </a:solidFill>
                <a:latin typeface="OpenDyslexic" pitchFamily="50" charset="0"/>
              </a:rPr>
              <a:t>de pendage </a:t>
            </a:r>
            <a:r>
              <a:rPr lang="fr-FR" sz="1200" dirty="0">
                <a:solidFill>
                  <a:schemeClr val="bg1"/>
                </a:solidFill>
                <a:latin typeface="OpenDyslexic" pitchFamily="50" charset="0"/>
              </a:rPr>
              <a:t>apparent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00062" y="500063"/>
            <a:ext cx="4431978" cy="2339102"/>
          </a:xfrm>
          <a:prstGeom prst="rect">
            <a:avLst/>
          </a:prstGeom>
          <a:solidFill>
            <a:srgbClr val="FFFFCC"/>
          </a:solidFill>
          <a:ln w="9525">
            <a:solidFill>
              <a:schemeClr val="tx1"/>
            </a:solidFill>
            <a:miter lim="800000"/>
            <a:headEnd/>
            <a:tailEnd/>
          </a:ln>
        </p:spPr>
        <p:txBody>
          <a:bodyPr wrap="square">
            <a:spAutoFit/>
          </a:bodyPr>
          <a:lstStyle/>
          <a:p>
            <a:r>
              <a:rPr lang="fr-FR" sz="1800" dirty="0">
                <a:latin typeface="OpenDyslexic" pitchFamily="50" charset="0"/>
              </a:rPr>
              <a:t>Angle entre deux </a:t>
            </a:r>
            <a:r>
              <a:rPr lang="fr-FR" sz="1800" dirty="0" smtClean="0">
                <a:latin typeface="OpenDyslexic" pitchFamily="50" charset="0"/>
              </a:rPr>
              <a:t>plans :</a:t>
            </a:r>
          </a:p>
          <a:p>
            <a:r>
              <a:rPr lang="fr-FR" sz="1600" dirty="0" smtClean="0">
                <a:latin typeface="OpenDyslexic" pitchFamily="50" charset="0"/>
              </a:rPr>
              <a:t>N28</a:t>
            </a:r>
            <a:r>
              <a:rPr lang="fr-FR" sz="1600" dirty="0">
                <a:latin typeface="OpenDyslexic" pitchFamily="50" charset="0"/>
              </a:rPr>
              <a:t>° </a:t>
            </a:r>
            <a:r>
              <a:rPr lang="fr-FR" sz="1600" dirty="0" smtClean="0">
                <a:latin typeface="OpenDyslexic" pitchFamily="50" charset="0"/>
              </a:rPr>
              <a:t>50°ESE</a:t>
            </a:r>
            <a:endParaRPr lang="fr-FR" sz="1600" dirty="0">
              <a:latin typeface="OpenDyslexic" pitchFamily="50" charset="0"/>
            </a:endParaRPr>
          </a:p>
          <a:p>
            <a:r>
              <a:rPr lang="fr-FR" sz="1600" dirty="0" smtClean="0">
                <a:latin typeface="OpenDyslexic" pitchFamily="50" charset="0"/>
              </a:rPr>
              <a:t>N134</a:t>
            </a:r>
            <a:r>
              <a:rPr lang="fr-FR" sz="1600" dirty="0">
                <a:latin typeface="OpenDyslexic" pitchFamily="50" charset="0"/>
              </a:rPr>
              <a:t>° </a:t>
            </a:r>
            <a:r>
              <a:rPr lang="fr-FR" sz="1600" dirty="0" smtClean="0">
                <a:latin typeface="OpenDyslexic" pitchFamily="50" charset="0"/>
              </a:rPr>
              <a:t>44°NE</a:t>
            </a:r>
            <a:endParaRPr lang="fr-FR" sz="1600" dirty="0">
              <a:latin typeface="OpenDyslexic" pitchFamily="50" charset="0"/>
            </a:endParaRPr>
          </a:p>
          <a:p>
            <a:endParaRPr lang="fr-FR" sz="1600" dirty="0">
              <a:latin typeface="OpenDyslexic" pitchFamily="50" charset="0"/>
            </a:endParaRPr>
          </a:p>
          <a:p>
            <a:r>
              <a:rPr lang="fr-FR" sz="1600" dirty="0" smtClean="0">
                <a:latin typeface="OpenDyslexic" pitchFamily="50" charset="0"/>
              </a:rPr>
              <a:t>N55</a:t>
            </a:r>
            <a:r>
              <a:rPr lang="fr-FR" sz="1600" dirty="0">
                <a:latin typeface="OpenDyslexic" pitchFamily="50" charset="0"/>
              </a:rPr>
              <a:t>° </a:t>
            </a:r>
            <a:r>
              <a:rPr lang="fr-FR" sz="1600" dirty="0" smtClean="0">
                <a:latin typeface="OpenDyslexic" pitchFamily="50" charset="0"/>
              </a:rPr>
              <a:t>60°SE</a:t>
            </a:r>
            <a:endParaRPr lang="fr-FR" sz="1600" dirty="0">
              <a:latin typeface="OpenDyslexic" pitchFamily="50" charset="0"/>
            </a:endParaRPr>
          </a:p>
          <a:p>
            <a:r>
              <a:rPr lang="fr-FR" sz="1600" dirty="0" smtClean="0">
                <a:latin typeface="OpenDyslexic" pitchFamily="50" charset="0"/>
              </a:rPr>
              <a:t>N04</a:t>
            </a:r>
            <a:r>
              <a:rPr lang="fr-FR" sz="1600" dirty="0">
                <a:latin typeface="OpenDyslexic" pitchFamily="50" charset="0"/>
              </a:rPr>
              <a:t>° </a:t>
            </a:r>
            <a:r>
              <a:rPr lang="fr-FR" sz="1600" dirty="0" smtClean="0">
                <a:latin typeface="OpenDyslexic" pitchFamily="50" charset="0"/>
              </a:rPr>
              <a:t>60°E</a:t>
            </a:r>
            <a:endParaRPr lang="fr-FR" sz="1600" dirty="0">
              <a:latin typeface="OpenDyslexic" pitchFamily="50" charset="0"/>
            </a:endParaRPr>
          </a:p>
          <a:p>
            <a:endParaRPr lang="fr-FR" sz="1600" dirty="0">
              <a:latin typeface="OpenDyslexic" pitchFamily="50" charset="0"/>
            </a:endParaRPr>
          </a:p>
          <a:p>
            <a:r>
              <a:rPr lang="fr-FR" sz="1600" dirty="0" smtClean="0">
                <a:latin typeface="OpenDyslexic" pitchFamily="50" charset="0"/>
              </a:rPr>
              <a:t>N149</a:t>
            </a:r>
            <a:r>
              <a:rPr lang="fr-FR" sz="1600" dirty="0">
                <a:latin typeface="OpenDyslexic" pitchFamily="50" charset="0"/>
              </a:rPr>
              <a:t>° </a:t>
            </a:r>
            <a:r>
              <a:rPr lang="fr-FR" sz="1600" dirty="0" smtClean="0">
                <a:latin typeface="OpenDyslexic" pitchFamily="50" charset="0"/>
              </a:rPr>
              <a:t>88°SW</a:t>
            </a:r>
            <a:endParaRPr lang="fr-FR" sz="1600" dirty="0">
              <a:latin typeface="OpenDyslexic" pitchFamily="50" charset="0"/>
            </a:endParaRPr>
          </a:p>
          <a:p>
            <a:r>
              <a:rPr lang="fr-FR" sz="1600" dirty="0" smtClean="0">
                <a:latin typeface="OpenDyslexic" pitchFamily="50" charset="0"/>
              </a:rPr>
              <a:t>N130</a:t>
            </a:r>
            <a:r>
              <a:rPr lang="fr-FR" sz="1600" dirty="0">
                <a:latin typeface="OpenDyslexic" pitchFamily="50" charset="0"/>
              </a:rPr>
              <a:t>° </a:t>
            </a:r>
            <a:r>
              <a:rPr lang="fr-FR" sz="1600" dirty="0" smtClean="0">
                <a:latin typeface="OpenDyslexic" pitchFamily="50" charset="0"/>
              </a:rPr>
              <a:t>71°SW</a:t>
            </a:r>
            <a:endParaRPr lang="fr-FR" sz="1600" dirty="0">
              <a:latin typeface="OpenDyslexic" pitchFamily="50" charset="0"/>
            </a:endParaRPr>
          </a:p>
        </p:txBody>
      </p:sp>
      <p:sp>
        <p:nvSpPr>
          <p:cNvPr id="27652" name="Text Box 2"/>
          <p:cNvSpPr txBox="1">
            <a:spLocks noChangeArrowheads="1"/>
          </p:cNvSpPr>
          <p:nvPr/>
        </p:nvSpPr>
        <p:spPr bwMode="auto">
          <a:xfrm>
            <a:off x="500062" y="2996952"/>
            <a:ext cx="4431978" cy="1600438"/>
          </a:xfrm>
          <a:prstGeom prst="rect">
            <a:avLst/>
          </a:prstGeom>
          <a:solidFill>
            <a:srgbClr val="FFFFCC"/>
          </a:solidFill>
          <a:ln w="9525">
            <a:solidFill>
              <a:schemeClr val="tx1"/>
            </a:solidFill>
            <a:miter lim="800000"/>
            <a:headEnd/>
            <a:tailEnd/>
          </a:ln>
        </p:spPr>
        <p:txBody>
          <a:bodyPr wrap="square">
            <a:spAutoFit/>
          </a:bodyPr>
          <a:lstStyle/>
          <a:p>
            <a:r>
              <a:rPr lang="fr-FR" sz="1800" dirty="0">
                <a:latin typeface="OpenDyslexic" pitchFamily="50" charset="0"/>
              </a:rPr>
              <a:t>Angle entre un plan et une </a:t>
            </a:r>
            <a:r>
              <a:rPr lang="fr-FR" sz="1800" dirty="0" smtClean="0">
                <a:latin typeface="OpenDyslexic" pitchFamily="50" charset="0"/>
              </a:rPr>
              <a:t>ligne :</a:t>
            </a:r>
            <a:endParaRPr lang="fr-FR" sz="1800" dirty="0">
              <a:latin typeface="OpenDyslexic" pitchFamily="50" charset="0"/>
            </a:endParaRPr>
          </a:p>
          <a:p>
            <a:r>
              <a:rPr lang="fr-FR" sz="1600" dirty="0">
                <a:latin typeface="OpenDyslexic" pitchFamily="50" charset="0"/>
              </a:rPr>
              <a:t>P1: </a:t>
            </a:r>
            <a:r>
              <a:rPr lang="fr-FR" sz="1600" dirty="0" smtClean="0">
                <a:latin typeface="OpenDyslexic" pitchFamily="50" charset="0"/>
              </a:rPr>
              <a:t>N20</a:t>
            </a:r>
            <a:r>
              <a:rPr lang="fr-FR" sz="1600" dirty="0">
                <a:latin typeface="OpenDyslexic" pitchFamily="50" charset="0"/>
              </a:rPr>
              <a:t>° </a:t>
            </a:r>
            <a:r>
              <a:rPr lang="fr-FR" sz="1600" dirty="0" smtClean="0">
                <a:latin typeface="OpenDyslexic" pitchFamily="50" charset="0"/>
              </a:rPr>
              <a:t>60°SE</a:t>
            </a:r>
            <a:endParaRPr lang="fr-FR" sz="1600" dirty="0">
              <a:latin typeface="OpenDyslexic" pitchFamily="50" charset="0"/>
            </a:endParaRPr>
          </a:p>
          <a:p>
            <a:r>
              <a:rPr lang="fr-FR" sz="1600" dirty="0">
                <a:latin typeface="OpenDyslexic" pitchFamily="50" charset="0"/>
              </a:rPr>
              <a:t>L1: </a:t>
            </a:r>
            <a:r>
              <a:rPr lang="fr-FR" sz="1600" dirty="0" smtClean="0">
                <a:latin typeface="OpenDyslexic" pitchFamily="50" charset="0"/>
              </a:rPr>
              <a:t>N40</a:t>
            </a:r>
            <a:r>
              <a:rPr lang="fr-FR" sz="1600" dirty="0">
                <a:latin typeface="OpenDyslexic" pitchFamily="50" charset="0"/>
              </a:rPr>
              <a:t>° </a:t>
            </a:r>
            <a:r>
              <a:rPr lang="fr-FR" sz="1600" dirty="0" smtClean="0">
                <a:latin typeface="OpenDyslexic" pitchFamily="50" charset="0"/>
              </a:rPr>
              <a:t>15°SW</a:t>
            </a:r>
            <a:endParaRPr lang="fr-FR" sz="1600" dirty="0">
              <a:latin typeface="OpenDyslexic" pitchFamily="50" charset="0"/>
            </a:endParaRPr>
          </a:p>
          <a:p>
            <a:endParaRPr lang="fr-FR" sz="1600" dirty="0">
              <a:latin typeface="OpenDyslexic" pitchFamily="50" charset="0"/>
            </a:endParaRPr>
          </a:p>
          <a:p>
            <a:r>
              <a:rPr lang="fr-FR" sz="1600" dirty="0">
                <a:latin typeface="OpenDyslexic" pitchFamily="50" charset="0"/>
              </a:rPr>
              <a:t>P2: </a:t>
            </a:r>
            <a:r>
              <a:rPr lang="fr-FR" sz="1600" dirty="0" smtClean="0">
                <a:latin typeface="OpenDyslexic" pitchFamily="50" charset="0"/>
              </a:rPr>
              <a:t>N150</a:t>
            </a:r>
            <a:r>
              <a:rPr lang="fr-FR" sz="1600" dirty="0">
                <a:latin typeface="OpenDyslexic" pitchFamily="50" charset="0"/>
              </a:rPr>
              <a:t>° </a:t>
            </a:r>
            <a:r>
              <a:rPr lang="fr-FR" sz="1600" dirty="0" smtClean="0">
                <a:latin typeface="OpenDyslexic" pitchFamily="50" charset="0"/>
              </a:rPr>
              <a:t>30°NE</a:t>
            </a:r>
            <a:endParaRPr lang="fr-FR" sz="1600" dirty="0">
              <a:latin typeface="OpenDyslexic" pitchFamily="50" charset="0"/>
            </a:endParaRPr>
          </a:p>
          <a:p>
            <a:r>
              <a:rPr lang="fr-FR" sz="1600" dirty="0">
                <a:latin typeface="OpenDyslexic" pitchFamily="50" charset="0"/>
              </a:rPr>
              <a:t>L2: </a:t>
            </a:r>
            <a:r>
              <a:rPr lang="fr-FR" sz="1600" dirty="0" smtClean="0">
                <a:latin typeface="OpenDyslexic" pitchFamily="50" charset="0"/>
              </a:rPr>
              <a:t>N110</a:t>
            </a:r>
            <a:r>
              <a:rPr lang="fr-FR" sz="1600" dirty="0">
                <a:latin typeface="OpenDyslexic" pitchFamily="50" charset="0"/>
              </a:rPr>
              <a:t>° </a:t>
            </a:r>
            <a:r>
              <a:rPr lang="fr-FR" sz="1600" dirty="0" smtClean="0">
                <a:latin typeface="OpenDyslexic" pitchFamily="50" charset="0"/>
              </a:rPr>
              <a:t>20°WNW</a:t>
            </a:r>
            <a:endParaRPr lang="fr-FR" sz="1600" dirty="0">
              <a:latin typeface="OpenDyslexic" pitchFamily="50" charset="0"/>
            </a:endParaRPr>
          </a:p>
        </p:txBody>
      </p:sp>
      <p:sp>
        <p:nvSpPr>
          <p:cNvPr id="27653" name="Text Box 2"/>
          <p:cNvSpPr txBox="1">
            <a:spLocks noChangeArrowheads="1"/>
          </p:cNvSpPr>
          <p:nvPr/>
        </p:nvSpPr>
        <p:spPr bwMode="auto">
          <a:xfrm>
            <a:off x="500062" y="4725144"/>
            <a:ext cx="4431978" cy="861774"/>
          </a:xfrm>
          <a:prstGeom prst="rect">
            <a:avLst/>
          </a:prstGeom>
          <a:solidFill>
            <a:srgbClr val="FFFFCC"/>
          </a:solidFill>
          <a:ln w="9525">
            <a:solidFill>
              <a:schemeClr val="tx1"/>
            </a:solidFill>
            <a:miter lim="800000"/>
            <a:headEnd/>
            <a:tailEnd/>
          </a:ln>
        </p:spPr>
        <p:txBody>
          <a:bodyPr wrap="square">
            <a:spAutoFit/>
          </a:bodyPr>
          <a:lstStyle/>
          <a:p>
            <a:r>
              <a:rPr lang="fr-FR" sz="1800" dirty="0">
                <a:latin typeface="OpenDyslexic" pitchFamily="50" charset="0"/>
              </a:rPr>
              <a:t>Pendages </a:t>
            </a:r>
            <a:r>
              <a:rPr lang="fr-FR" sz="1800" dirty="0" smtClean="0">
                <a:latin typeface="OpenDyslexic" pitchFamily="50" charset="0"/>
              </a:rPr>
              <a:t>apparents :</a:t>
            </a:r>
            <a:endParaRPr lang="fr-FR" sz="1800" dirty="0">
              <a:latin typeface="OpenDyslexic" pitchFamily="50" charset="0"/>
            </a:endParaRPr>
          </a:p>
          <a:p>
            <a:r>
              <a:rPr lang="fr-FR" sz="1600" dirty="0" smtClean="0">
                <a:latin typeface="OpenDyslexic" pitchFamily="50" charset="0"/>
              </a:rPr>
              <a:t>N40</a:t>
            </a:r>
            <a:r>
              <a:rPr lang="fr-FR" sz="1600" dirty="0">
                <a:latin typeface="OpenDyslexic" pitchFamily="50" charset="0"/>
              </a:rPr>
              <a:t>° </a:t>
            </a:r>
            <a:r>
              <a:rPr lang="fr-FR" sz="1600" dirty="0" smtClean="0">
                <a:latin typeface="OpenDyslexic" pitchFamily="50" charset="0"/>
              </a:rPr>
              <a:t>30°NE</a:t>
            </a:r>
            <a:endParaRPr lang="fr-FR" sz="1600" dirty="0">
              <a:latin typeface="OpenDyslexic" pitchFamily="50" charset="0"/>
            </a:endParaRPr>
          </a:p>
          <a:p>
            <a:r>
              <a:rPr lang="fr-FR" sz="1600" dirty="0" smtClean="0">
                <a:latin typeface="OpenDyslexic" pitchFamily="50" charset="0"/>
              </a:rPr>
              <a:t>N120</a:t>
            </a:r>
            <a:r>
              <a:rPr lang="fr-FR" sz="1600" dirty="0">
                <a:latin typeface="OpenDyslexic" pitchFamily="50" charset="0"/>
              </a:rPr>
              <a:t>° </a:t>
            </a:r>
            <a:r>
              <a:rPr lang="fr-FR" sz="1600" dirty="0" smtClean="0">
                <a:latin typeface="OpenDyslexic" pitchFamily="50" charset="0"/>
              </a:rPr>
              <a:t>40°SE</a:t>
            </a:r>
            <a:endParaRPr lang="fr-FR" sz="1600" b="1" dirty="0"/>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Révisions</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467544" y="548680"/>
            <a:ext cx="3429000" cy="2308324"/>
          </a:xfrm>
          <a:prstGeom prst="rect">
            <a:avLst/>
          </a:prstGeom>
          <a:solidFill>
            <a:srgbClr val="FFFFCC"/>
          </a:solidFill>
          <a:ln w="9525">
            <a:solidFill>
              <a:schemeClr val="tx1"/>
            </a:solidFill>
            <a:miter lim="800000"/>
            <a:headEnd/>
            <a:tailEnd/>
          </a:ln>
        </p:spPr>
        <p:txBody>
          <a:bodyPr>
            <a:spAutoFit/>
          </a:bodyPr>
          <a:lstStyle/>
          <a:p>
            <a:r>
              <a:rPr lang="fr-FR" sz="1800" dirty="0" smtClean="0">
                <a:latin typeface="OpenDyslexic" pitchFamily="50" charset="0"/>
              </a:rPr>
              <a:t>Intersection entre deux plans:</a:t>
            </a:r>
          </a:p>
          <a:p>
            <a:r>
              <a:rPr lang="fr-FR" sz="1800" dirty="0" smtClean="0">
                <a:latin typeface="OpenDyslexic" pitchFamily="50" charset="0"/>
              </a:rPr>
              <a:t>N45° 45°SE</a:t>
            </a:r>
            <a:endParaRPr lang="fr-FR" sz="1800" dirty="0">
              <a:latin typeface="OpenDyslexic" pitchFamily="50" charset="0"/>
            </a:endParaRPr>
          </a:p>
          <a:p>
            <a:r>
              <a:rPr lang="fr-FR" sz="1800" dirty="0" smtClean="0">
                <a:latin typeface="OpenDyslexic" pitchFamily="50" charset="0"/>
              </a:rPr>
              <a:t>N10° 88°W</a:t>
            </a:r>
            <a:endParaRPr lang="fr-FR" sz="1800" dirty="0">
              <a:latin typeface="OpenDyslexic" pitchFamily="50" charset="0"/>
            </a:endParaRPr>
          </a:p>
          <a:p>
            <a:endParaRPr lang="fr-FR" sz="1800" dirty="0">
              <a:latin typeface="OpenDyslexic" pitchFamily="50" charset="0"/>
            </a:endParaRPr>
          </a:p>
          <a:p>
            <a:r>
              <a:rPr lang="fr-FR" sz="1800" dirty="0" smtClean="0">
                <a:latin typeface="OpenDyslexic" pitchFamily="50" charset="0"/>
              </a:rPr>
              <a:t>Plan défini par les lignes:</a:t>
            </a:r>
          </a:p>
          <a:p>
            <a:r>
              <a:rPr lang="fr-FR" sz="1800" dirty="0" smtClean="0">
                <a:latin typeface="OpenDyslexic" pitchFamily="50" charset="0"/>
              </a:rPr>
              <a:t>N30° 30°NNE</a:t>
            </a:r>
            <a:endParaRPr lang="fr-FR" sz="1800" dirty="0">
              <a:latin typeface="OpenDyslexic" pitchFamily="50" charset="0"/>
            </a:endParaRPr>
          </a:p>
          <a:p>
            <a:r>
              <a:rPr lang="fr-FR" sz="1800" dirty="0" smtClean="0">
                <a:latin typeface="OpenDyslexic" pitchFamily="50" charset="0"/>
              </a:rPr>
              <a:t>N50° 15°SW</a:t>
            </a:r>
            <a:endParaRPr lang="fr-FR" sz="1800" dirty="0">
              <a:latin typeface="OpenDyslexic" pitchFamily="50" charset="0"/>
            </a:endParaRPr>
          </a:p>
        </p:txBody>
      </p:sp>
      <p:sp>
        <p:nvSpPr>
          <p:cNvPr id="4" name="Rectangle 5"/>
          <p:cNvSpPr>
            <a:spLocks noChangeArrowheads="1"/>
          </p:cNvSpPr>
          <p:nvPr/>
        </p:nvSpPr>
        <p:spPr bwMode="auto">
          <a:xfrm>
            <a:off x="467544" y="3085962"/>
            <a:ext cx="7924800" cy="3139321"/>
          </a:xfrm>
          <a:prstGeom prst="rect">
            <a:avLst/>
          </a:prstGeom>
          <a:solidFill>
            <a:srgbClr val="FFFFCC"/>
          </a:solidFill>
          <a:ln w="9525">
            <a:solidFill>
              <a:schemeClr val="tx1"/>
            </a:solidFill>
            <a:miter lim="800000"/>
            <a:headEnd/>
            <a:tailEnd/>
          </a:ln>
        </p:spPr>
        <p:txBody>
          <a:bodyPr>
            <a:spAutoFit/>
          </a:bodyPr>
          <a:lstStyle/>
          <a:p>
            <a:pPr algn="just"/>
            <a:r>
              <a:rPr lang="fr-FR" sz="1800" dirty="0" smtClean="0">
                <a:latin typeface="OpenDyslexic" pitchFamily="50" charset="0"/>
                <a:cs typeface="Times New Roman" pitchFamily="18" charset="0"/>
              </a:rPr>
              <a:t>Sur </a:t>
            </a:r>
            <a:r>
              <a:rPr lang="fr-FR" sz="1800" dirty="0">
                <a:latin typeface="OpenDyslexic" pitchFamily="50" charset="0"/>
                <a:cs typeface="Times New Roman" pitchFamily="18" charset="0"/>
              </a:rPr>
              <a:t>le front de taille vertical d'une carrière de direction </a:t>
            </a:r>
            <a:r>
              <a:rPr lang="fr-FR" sz="1800" dirty="0" smtClean="0">
                <a:latin typeface="OpenDyslexic" pitchFamily="50" charset="0"/>
                <a:cs typeface="Times New Roman" pitchFamily="18" charset="0"/>
              </a:rPr>
              <a:t>N20°, </a:t>
            </a:r>
            <a:r>
              <a:rPr lang="fr-FR" sz="1800" dirty="0">
                <a:latin typeface="OpenDyslexic" pitchFamily="50" charset="0"/>
                <a:cs typeface="Times New Roman" pitchFamily="18" charset="0"/>
              </a:rPr>
              <a:t>une couche géologique monoclinale à un pendage apparent de </a:t>
            </a:r>
            <a:r>
              <a:rPr lang="fr-FR" sz="1800" dirty="0" smtClean="0">
                <a:latin typeface="OpenDyslexic" pitchFamily="50" charset="0"/>
                <a:cs typeface="Times New Roman" pitchFamily="18" charset="0"/>
              </a:rPr>
              <a:t>60° </a:t>
            </a:r>
            <a:r>
              <a:rPr lang="fr-FR" sz="1800" dirty="0">
                <a:latin typeface="OpenDyslexic" pitchFamily="50" charset="0"/>
                <a:cs typeface="Times New Roman" pitchFamily="18" charset="0"/>
              </a:rPr>
              <a:t>vers le </a:t>
            </a:r>
            <a:r>
              <a:rPr lang="fr-FR" sz="1800" dirty="0" smtClean="0">
                <a:latin typeface="OpenDyslexic" pitchFamily="50" charset="0"/>
                <a:cs typeface="Times New Roman" pitchFamily="18" charset="0"/>
              </a:rPr>
              <a:t>SSW</a:t>
            </a:r>
            <a:endParaRPr lang="fr-FR" sz="1800" dirty="0">
              <a:latin typeface="OpenDyslexic" pitchFamily="50" charset="0"/>
              <a:cs typeface="Times New Roman" pitchFamily="18" charset="0"/>
            </a:endParaRPr>
          </a:p>
          <a:p>
            <a:pPr algn="just" eaLnBrk="0" hangingPunct="0"/>
            <a:r>
              <a:rPr lang="fr-FR" sz="1800" dirty="0">
                <a:latin typeface="OpenDyslexic" pitchFamily="50" charset="0"/>
                <a:cs typeface="Times New Roman" pitchFamily="18" charset="0"/>
              </a:rPr>
              <a:t>Sur un autre front de taille vertical, de direction N </a:t>
            </a:r>
            <a:r>
              <a:rPr lang="fr-FR" sz="1800" dirty="0" smtClean="0">
                <a:latin typeface="OpenDyslexic" pitchFamily="50" charset="0"/>
                <a:cs typeface="Times New Roman" pitchFamily="18" charset="0"/>
              </a:rPr>
              <a:t>95° </a:t>
            </a:r>
            <a:r>
              <a:rPr lang="fr-FR" sz="1800" dirty="0">
                <a:latin typeface="OpenDyslexic" pitchFamily="50" charset="0"/>
                <a:cs typeface="Times New Roman" pitchFamily="18" charset="0"/>
              </a:rPr>
              <a:t>cette même couche présente un pendage apparent de </a:t>
            </a:r>
            <a:r>
              <a:rPr lang="fr-FR" sz="1800" dirty="0" smtClean="0">
                <a:latin typeface="OpenDyslexic" pitchFamily="50" charset="0"/>
                <a:cs typeface="Times New Roman" pitchFamily="18" charset="0"/>
              </a:rPr>
              <a:t>05° </a:t>
            </a:r>
            <a:r>
              <a:rPr lang="fr-FR" sz="1800" dirty="0">
                <a:latin typeface="OpenDyslexic" pitchFamily="50" charset="0"/>
                <a:cs typeface="Times New Roman" pitchFamily="18" charset="0"/>
              </a:rPr>
              <a:t>vers </a:t>
            </a:r>
            <a:r>
              <a:rPr lang="fr-FR" sz="1800" dirty="0" smtClean="0">
                <a:latin typeface="OpenDyslexic" pitchFamily="50" charset="0"/>
                <a:cs typeface="Times New Roman" pitchFamily="18" charset="0"/>
              </a:rPr>
              <a:t>l’ouest.</a:t>
            </a:r>
            <a:endParaRPr lang="fr-FR" sz="1800" dirty="0">
              <a:latin typeface="OpenDyslexic" pitchFamily="50" charset="0"/>
              <a:cs typeface="Times New Roman" pitchFamily="18" charset="0"/>
            </a:endParaRPr>
          </a:p>
          <a:p>
            <a:pPr algn="just" eaLnBrk="0" hangingPunct="0"/>
            <a:r>
              <a:rPr lang="fr-FR" sz="1800" dirty="0">
                <a:latin typeface="OpenDyslexic" pitchFamily="50" charset="0"/>
                <a:cs typeface="Times New Roman" pitchFamily="18" charset="0"/>
              </a:rPr>
              <a:t> </a:t>
            </a:r>
          </a:p>
          <a:p>
            <a:pPr lvl="1" algn="just" eaLnBrk="0" hangingPunct="0"/>
            <a:r>
              <a:rPr lang="fr-FR" sz="1800" dirty="0">
                <a:latin typeface="OpenDyslexic" pitchFamily="50" charset="0"/>
                <a:cs typeface="Times New Roman" pitchFamily="18" charset="0"/>
              </a:rPr>
              <a:t>1 : Donnez la direction de la couche et son pendage réel. </a:t>
            </a:r>
          </a:p>
          <a:p>
            <a:pPr lvl="1" algn="just" eaLnBrk="0" hangingPunct="0"/>
            <a:r>
              <a:rPr lang="fr-FR" sz="1800" dirty="0">
                <a:latin typeface="OpenDyslexic" pitchFamily="50" charset="0"/>
                <a:cs typeface="Times New Roman" pitchFamily="18" charset="0"/>
              </a:rPr>
              <a:t>2 : </a:t>
            </a:r>
            <a:r>
              <a:rPr lang="fr-FR" sz="1800" dirty="0" smtClean="0">
                <a:latin typeface="OpenDyslexic" pitchFamily="50" charset="0"/>
                <a:cs typeface="Times New Roman" pitchFamily="18" charset="0"/>
              </a:rPr>
              <a:t>Quelle direction doit-on donner à un nouveau front de taille pour obtenir un pendage apparent de 45° ?</a:t>
            </a:r>
            <a:endParaRPr lang="fr-FR" sz="1800" dirty="0">
              <a:latin typeface="OpenDyslexic" pitchFamily="50" charset="0"/>
              <a:cs typeface="Times New Roman" pitchFamily="18" charset="0"/>
            </a:endParaRPr>
          </a:p>
          <a:p>
            <a:pPr algn="just" eaLnBrk="0" hangingPunct="0"/>
            <a:endParaRPr lang="fr-FR" sz="1800" b="1" dirty="0"/>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Révisions sans canevas</a:t>
            </a:r>
            <a:endParaRPr lang="fr-FR" sz="1200" dirty="0">
              <a:solidFill>
                <a:schemeClr val="bg1"/>
              </a:solidFill>
              <a:latin typeface="OpenDyslexic" pitchFamily="50" charset="0"/>
            </a:endParaRPr>
          </a:p>
        </p:txBody>
      </p:sp>
    </p:spTree>
    <p:extLst>
      <p:ext uri="{BB962C8B-B14F-4D97-AF65-F5344CB8AC3E}">
        <p14:creationId xmlns:p14="http://schemas.microsoft.com/office/powerpoint/2010/main" val="3917823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li_terminologie"/>
          <p:cNvPicPr>
            <a:picLocks noChangeAspect="1" noChangeArrowheads="1"/>
          </p:cNvPicPr>
          <p:nvPr/>
        </p:nvPicPr>
        <p:blipFill>
          <a:blip r:embed="rId2" cstate="screen"/>
          <a:srcRect/>
          <a:stretch>
            <a:fillRect/>
          </a:stretch>
        </p:blipFill>
        <p:spPr bwMode="auto">
          <a:xfrm>
            <a:off x="762000" y="1143000"/>
            <a:ext cx="6629400" cy="3581400"/>
          </a:xfrm>
          <a:prstGeom prst="rect">
            <a:avLst/>
          </a:prstGeom>
          <a:noFill/>
          <a:ln w="9525">
            <a:noFill/>
            <a:miter lim="800000"/>
            <a:headEnd/>
            <a:tailEnd/>
          </a:ln>
        </p:spPr>
      </p:pic>
      <p:sp>
        <p:nvSpPr>
          <p:cNvPr id="4099" name="Text Box 4"/>
          <p:cNvSpPr txBox="1">
            <a:spLocks noChangeArrowheads="1"/>
          </p:cNvSpPr>
          <p:nvPr/>
        </p:nvSpPr>
        <p:spPr bwMode="auto">
          <a:xfrm>
            <a:off x="3347864" y="4616678"/>
            <a:ext cx="3581400" cy="215444"/>
          </a:xfrm>
          <a:prstGeom prst="rect">
            <a:avLst/>
          </a:prstGeom>
          <a:noFill/>
          <a:ln w="9525">
            <a:noFill/>
            <a:miter lim="800000"/>
            <a:headEnd/>
            <a:tailEnd/>
          </a:ln>
        </p:spPr>
        <p:txBody>
          <a:bodyPr>
            <a:spAutoFit/>
          </a:bodyPr>
          <a:lstStyle/>
          <a:p>
            <a:pPr>
              <a:spcBef>
                <a:spcPct val="50000"/>
              </a:spcBef>
            </a:pPr>
            <a:r>
              <a:rPr lang="fr-FR" sz="800" dirty="0">
                <a:latin typeface="OpenDyslexic" pitchFamily="50" charset="0"/>
              </a:rPr>
              <a:t>NICOLAS, A., Principe de tectonique. </a:t>
            </a:r>
            <a:r>
              <a:rPr lang="fr-FR" sz="800" dirty="0" err="1">
                <a:latin typeface="OpenDyslexic" pitchFamily="50" charset="0"/>
              </a:rPr>
              <a:t>Eds</a:t>
            </a:r>
            <a:r>
              <a:rPr lang="fr-FR" sz="800" dirty="0">
                <a:latin typeface="OpenDyslexic" pitchFamily="50" charset="0"/>
              </a:rPr>
              <a:t>. MASSON.</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li_plan_cyl"/>
          <p:cNvPicPr>
            <a:picLocks noChangeAspect="1" noChangeArrowheads="1"/>
          </p:cNvPicPr>
          <p:nvPr/>
        </p:nvPicPr>
        <p:blipFill>
          <a:blip r:embed="rId2" cstate="screen"/>
          <a:srcRect/>
          <a:stretch>
            <a:fillRect/>
          </a:stretch>
        </p:blipFill>
        <p:spPr bwMode="auto">
          <a:xfrm>
            <a:off x="533400" y="457200"/>
            <a:ext cx="2847975" cy="2476500"/>
          </a:xfrm>
          <a:prstGeom prst="rect">
            <a:avLst/>
          </a:prstGeom>
          <a:noFill/>
          <a:ln w="9525">
            <a:noFill/>
            <a:miter lim="800000"/>
            <a:headEnd/>
            <a:tailEnd/>
          </a:ln>
        </p:spPr>
      </p:pic>
      <p:pic>
        <p:nvPicPr>
          <p:cNvPr id="5123" name="Picture 3" descr="pli_plan_con"/>
          <p:cNvPicPr>
            <a:picLocks noChangeAspect="1" noChangeArrowheads="1"/>
          </p:cNvPicPr>
          <p:nvPr/>
        </p:nvPicPr>
        <p:blipFill>
          <a:blip r:embed="rId3" cstate="screen"/>
          <a:srcRect/>
          <a:stretch>
            <a:fillRect/>
          </a:stretch>
        </p:blipFill>
        <p:spPr bwMode="auto">
          <a:xfrm>
            <a:off x="381000" y="3581400"/>
            <a:ext cx="3757613" cy="2079625"/>
          </a:xfrm>
          <a:prstGeom prst="rect">
            <a:avLst/>
          </a:prstGeom>
          <a:noFill/>
          <a:ln w="9525">
            <a:noFill/>
            <a:miter lim="800000"/>
            <a:headEnd/>
            <a:tailEnd/>
          </a:ln>
        </p:spPr>
      </p:pic>
      <p:pic>
        <p:nvPicPr>
          <p:cNvPr id="5124" name="Picture 4" descr="pli_non_plan_cyl"/>
          <p:cNvPicPr>
            <a:picLocks noChangeAspect="1" noChangeArrowheads="1"/>
          </p:cNvPicPr>
          <p:nvPr/>
        </p:nvPicPr>
        <p:blipFill>
          <a:blip r:embed="rId4" cstate="screen"/>
          <a:srcRect/>
          <a:stretch>
            <a:fillRect/>
          </a:stretch>
        </p:blipFill>
        <p:spPr bwMode="auto">
          <a:xfrm>
            <a:off x="5257800" y="533400"/>
            <a:ext cx="3352800" cy="2449513"/>
          </a:xfrm>
          <a:prstGeom prst="rect">
            <a:avLst/>
          </a:prstGeom>
          <a:noFill/>
          <a:ln w="9525">
            <a:noFill/>
            <a:miter lim="800000"/>
            <a:headEnd/>
            <a:tailEnd/>
          </a:ln>
        </p:spPr>
      </p:pic>
      <p:pic>
        <p:nvPicPr>
          <p:cNvPr id="5125" name="Picture 5" descr="pli_non_plan_con"/>
          <p:cNvPicPr>
            <a:picLocks noChangeAspect="1" noChangeArrowheads="1"/>
          </p:cNvPicPr>
          <p:nvPr/>
        </p:nvPicPr>
        <p:blipFill>
          <a:blip r:embed="rId5" cstate="screen"/>
          <a:srcRect/>
          <a:stretch>
            <a:fillRect/>
          </a:stretch>
        </p:blipFill>
        <p:spPr bwMode="auto">
          <a:xfrm>
            <a:off x="5410200" y="3505200"/>
            <a:ext cx="3352800" cy="2122488"/>
          </a:xfrm>
          <a:prstGeom prst="rect">
            <a:avLst/>
          </a:prstGeom>
          <a:noFill/>
          <a:ln w="9525">
            <a:noFill/>
            <a:miter lim="800000"/>
            <a:headEnd/>
            <a:tailEnd/>
          </a:ln>
        </p:spPr>
      </p:pic>
      <p:sp>
        <p:nvSpPr>
          <p:cNvPr id="5126" name="Text Box 7"/>
          <p:cNvSpPr txBox="1">
            <a:spLocks noChangeArrowheads="1"/>
          </p:cNvSpPr>
          <p:nvPr/>
        </p:nvSpPr>
        <p:spPr bwMode="auto">
          <a:xfrm>
            <a:off x="5029200" y="6336911"/>
            <a:ext cx="3581400" cy="215444"/>
          </a:xfrm>
          <a:prstGeom prst="rect">
            <a:avLst/>
          </a:prstGeom>
          <a:noFill/>
          <a:ln w="9525">
            <a:noFill/>
            <a:miter lim="800000"/>
            <a:headEnd/>
            <a:tailEnd/>
          </a:ln>
        </p:spPr>
        <p:txBody>
          <a:bodyPr>
            <a:spAutoFit/>
          </a:bodyPr>
          <a:lstStyle/>
          <a:p>
            <a:pPr>
              <a:spcBef>
                <a:spcPct val="50000"/>
              </a:spcBef>
            </a:pPr>
            <a:r>
              <a:rPr lang="fr-FR" sz="800" dirty="0">
                <a:latin typeface="OpenDyslexic" pitchFamily="50" charset="0"/>
              </a:rPr>
              <a:t>NICOLAS, A., Principe de tectonique. </a:t>
            </a:r>
            <a:r>
              <a:rPr lang="fr-FR" sz="800" dirty="0" err="1">
                <a:latin typeface="OpenDyslexic" pitchFamily="50" charset="0"/>
              </a:rPr>
              <a:t>Eds</a:t>
            </a:r>
            <a:r>
              <a:rPr lang="fr-FR" sz="800" dirty="0">
                <a:latin typeface="OpenDyslexic" pitchFamily="50" charset="0"/>
              </a:rPr>
              <a:t>. MASSON.</a:t>
            </a:r>
          </a:p>
        </p:txBody>
      </p:sp>
      <p:sp>
        <p:nvSpPr>
          <p:cNvPr id="5127" name="Text Box 8"/>
          <p:cNvSpPr txBox="1">
            <a:spLocks noChangeArrowheads="1"/>
          </p:cNvSpPr>
          <p:nvPr/>
        </p:nvSpPr>
        <p:spPr bwMode="auto">
          <a:xfrm>
            <a:off x="457200" y="2895600"/>
            <a:ext cx="3106688" cy="369332"/>
          </a:xfrm>
          <a:prstGeom prst="rect">
            <a:avLst/>
          </a:prstGeom>
          <a:solidFill>
            <a:srgbClr val="FFFFCC"/>
          </a:solidFill>
          <a:ln w="9525">
            <a:solidFill>
              <a:schemeClr val="tx1"/>
            </a:solidFill>
            <a:miter lim="800000"/>
            <a:headEnd/>
            <a:tailEnd/>
          </a:ln>
        </p:spPr>
        <p:txBody>
          <a:bodyPr wrap="square">
            <a:spAutoFit/>
          </a:bodyPr>
          <a:lstStyle/>
          <a:p>
            <a:pPr algn="ctr">
              <a:spcBef>
                <a:spcPct val="50000"/>
              </a:spcBef>
            </a:pPr>
            <a:r>
              <a:rPr lang="fr-FR" sz="1800">
                <a:latin typeface="OpenDyslexic" pitchFamily="50" charset="0"/>
              </a:rPr>
              <a:t>Pli plan et cylindrique</a:t>
            </a:r>
          </a:p>
        </p:txBody>
      </p:sp>
      <p:sp>
        <p:nvSpPr>
          <p:cNvPr id="5128" name="Text Box 9"/>
          <p:cNvSpPr txBox="1">
            <a:spLocks noChangeArrowheads="1"/>
          </p:cNvSpPr>
          <p:nvPr/>
        </p:nvSpPr>
        <p:spPr bwMode="auto">
          <a:xfrm>
            <a:off x="457200" y="5562600"/>
            <a:ext cx="2590800" cy="376238"/>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fr-FR" sz="1800">
                <a:latin typeface="OpenDyslexic" pitchFamily="50" charset="0"/>
              </a:rPr>
              <a:t>Pli plan et conique</a:t>
            </a:r>
          </a:p>
        </p:txBody>
      </p:sp>
      <p:sp>
        <p:nvSpPr>
          <p:cNvPr id="5129" name="Text Box 10"/>
          <p:cNvSpPr txBox="1">
            <a:spLocks noChangeArrowheads="1"/>
          </p:cNvSpPr>
          <p:nvPr/>
        </p:nvSpPr>
        <p:spPr bwMode="auto">
          <a:xfrm>
            <a:off x="5334000" y="2895600"/>
            <a:ext cx="2743200" cy="646331"/>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fr-FR" sz="1800">
                <a:latin typeface="OpenDyslexic" pitchFamily="50" charset="0"/>
              </a:rPr>
              <a:t>Pli non plan et cylindrique</a:t>
            </a:r>
          </a:p>
        </p:txBody>
      </p:sp>
      <p:sp>
        <p:nvSpPr>
          <p:cNvPr id="5130" name="Text Box 11"/>
          <p:cNvSpPr txBox="1">
            <a:spLocks noChangeArrowheads="1"/>
          </p:cNvSpPr>
          <p:nvPr/>
        </p:nvSpPr>
        <p:spPr bwMode="auto">
          <a:xfrm>
            <a:off x="5105400" y="5562600"/>
            <a:ext cx="3048000" cy="646331"/>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fr-FR" sz="1800">
                <a:latin typeface="OpenDyslexic" pitchFamily="50" charset="0"/>
              </a:rPr>
              <a:t>Pli non plan et non cylindrique</a:t>
            </a:r>
          </a:p>
        </p:txBody>
      </p:sp>
      <p:sp>
        <p:nvSpPr>
          <p:cNvPr id="12"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li_terminologie_4"/>
          <p:cNvPicPr>
            <a:picLocks noChangeAspect="1" noChangeArrowheads="1"/>
          </p:cNvPicPr>
          <p:nvPr/>
        </p:nvPicPr>
        <p:blipFill>
          <a:blip r:embed="rId2" cstate="screen"/>
          <a:srcRect/>
          <a:stretch>
            <a:fillRect/>
          </a:stretch>
        </p:blipFill>
        <p:spPr bwMode="auto">
          <a:xfrm>
            <a:off x="457200" y="1219200"/>
            <a:ext cx="8077200" cy="3565525"/>
          </a:xfrm>
          <a:prstGeom prst="rect">
            <a:avLst/>
          </a:prstGeom>
          <a:noFill/>
          <a:ln w="9525">
            <a:noFill/>
            <a:miter lim="800000"/>
            <a:headEnd/>
            <a:tailEnd/>
          </a:ln>
        </p:spPr>
      </p:pic>
      <p:sp>
        <p:nvSpPr>
          <p:cNvPr id="6147" name="Text Box 4"/>
          <p:cNvSpPr txBox="1">
            <a:spLocks noChangeArrowheads="1"/>
          </p:cNvSpPr>
          <p:nvPr/>
        </p:nvSpPr>
        <p:spPr bwMode="auto">
          <a:xfrm>
            <a:off x="5486400" y="4800600"/>
            <a:ext cx="3581400" cy="215444"/>
          </a:xfrm>
          <a:prstGeom prst="rect">
            <a:avLst/>
          </a:prstGeom>
          <a:noFill/>
          <a:ln w="9525">
            <a:noFill/>
            <a:miter lim="800000"/>
            <a:headEnd/>
            <a:tailEnd/>
          </a:ln>
        </p:spPr>
        <p:txBody>
          <a:bodyPr>
            <a:spAutoFit/>
          </a:bodyPr>
          <a:lstStyle/>
          <a:p>
            <a:pPr>
              <a:spcBef>
                <a:spcPct val="50000"/>
              </a:spcBef>
            </a:pPr>
            <a:r>
              <a:rPr lang="fr-FR" sz="800" dirty="0">
                <a:latin typeface="OpenDyslexic" pitchFamily="50" charset="0"/>
              </a:rPr>
              <a:t>NICOLAS, A., Principe de tectonique. </a:t>
            </a:r>
            <a:r>
              <a:rPr lang="fr-FR" sz="800" dirty="0" err="1">
                <a:latin typeface="OpenDyslexic" pitchFamily="50" charset="0"/>
              </a:rPr>
              <a:t>Eds</a:t>
            </a:r>
            <a:r>
              <a:rPr lang="fr-FR" sz="800" dirty="0">
                <a:latin typeface="OpenDyslexic" pitchFamily="50" charset="0"/>
              </a:rPr>
              <a:t>. MASSON.</a:t>
            </a:r>
          </a:p>
        </p:txBody>
      </p:sp>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323528" y="404664"/>
            <a:ext cx="5029200" cy="6247864"/>
          </a:xfrm>
          <a:prstGeom prst="rect">
            <a:avLst/>
          </a:prstGeom>
          <a:noFill/>
          <a:ln w="9525">
            <a:noFill/>
            <a:miter lim="800000"/>
            <a:headEnd/>
            <a:tailEnd/>
          </a:ln>
        </p:spPr>
        <p:txBody>
          <a:bodyPr>
            <a:spAutoFit/>
          </a:bodyPr>
          <a:lstStyle/>
          <a:p>
            <a:pPr defTabSz="611188"/>
            <a:r>
              <a:rPr lang="fr-FR" sz="1600" b="1" dirty="0">
                <a:latin typeface="OpenDyslexic" pitchFamily="50" charset="0"/>
              </a:rPr>
              <a:t>Projection</a:t>
            </a:r>
            <a:r>
              <a:rPr lang="fr-FR" sz="1600" dirty="0">
                <a:latin typeface="OpenDyslexic" pitchFamily="50" charset="0"/>
              </a:rPr>
              <a:t> : système de correspondance entre les points de la surface à représenter et les points du plan de projection, tel que chacun de ceux-ci représentent 1 point et 1 seul de la surface projetée.</a:t>
            </a:r>
          </a:p>
          <a:p>
            <a:pPr defTabSz="611188"/>
            <a:endParaRPr lang="fr-FR" sz="1600" dirty="0">
              <a:latin typeface="OpenDyslexic" pitchFamily="50" charset="0"/>
            </a:endParaRPr>
          </a:p>
          <a:p>
            <a:pPr defTabSz="611188"/>
            <a:r>
              <a:rPr lang="fr-FR" sz="1600" b="1" dirty="0">
                <a:latin typeface="OpenDyslexic" pitchFamily="50" charset="0"/>
              </a:rPr>
              <a:t>Objectifs</a:t>
            </a:r>
            <a:r>
              <a:rPr lang="fr-FR" sz="1600" dirty="0">
                <a:latin typeface="OpenDyslexic" pitchFamily="50" charset="0"/>
              </a:rPr>
              <a:t> : effectuer des projections planes de structures à trois </a:t>
            </a:r>
            <a:r>
              <a:rPr lang="fr-FR" sz="1600" dirty="0" smtClean="0">
                <a:latin typeface="OpenDyslexic" pitchFamily="50" charset="0"/>
              </a:rPr>
              <a:t>dimensions.</a:t>
            </a:r>
            <a:endParaRPr lang="fr-FR" sz="1600" dirty="0">
              <a:latin typeface="OpenDyslexic" pitchFamily="50" charset="0"/>
            </a:endParaRPr>
          </a:p>
          <a:p>
            <a:pPr defTabSz="611188"/>
            <a:endParaRPr lang="fr-FR" sz="1600" dirty="0">
              <a:latin typeface="OpenDyslexic" pitchFamily="50" charset="0"/>
            </a:endParaRPr>
          </a:p>
          <a:p>
            <a:pPr defTabSz="611188"/>
            <a:r>
              <a:rPr lang="fr-FR" sz="1600" b="1" dirty="0">
                <a:latin typeface="OpenDyslexic" pitchFamily="50" charset="0"/>
              </a:rPr>
              <a:t>Canevas de projection</a:t>
            </a:r>
            <a:r>
              <a:rPr lang="fr-FR" sz="1600" dirty="0">
                <a:latin typeface="OpenDyslexic" pitchFamily="50" charset="0"/>
              </a:rPr>
              <a:t> : Diagramme correspondant à une transformation géométrique déterminée, et servant de repère pour la représentation d’éléments géométriques.</a:t>
            </a:r>
          </a:p>
          <a:p>
            <a:pPr defTabSz="611188"/>
            <a:endParaRPr lang="fr-FR" sz="1600" dirty="0">
              <a:latin typeface="OpenDyslexic" pitchFamily="50" charset="0"/>
            </a:endParaRPr>
          </a:p>
          <a:p>
            <a:pPr defTabSz="611188"/>
            <a:r>
              <a:rPr lang="fr-FR" sz="1600" b="1" dirty="0">
                <a:latin typeface="OpenDyslexic" pitchFamily="50" charset="0"/>
              </a:rPr>
              <a:t>Utilisation :</a:t>
            </a:r>
            <a:r>
              <a:rPr lang="fr-FR" sz="1600" dirty="0">
                <a:latin typeface="OpenDyslexic" pitchFamily="50" charset="0"/>
              </a:rPr>
              <a:t>	</a:t>
            </a:r>
            <a:r>
              <a:rPr lang="fr-FR" sz="1600" dirty="0" smtClean="0">
                <a:latin typeface="OpenDyslexic" pitchFamily="50" charset="0"/>
              </a:rPr>
              <a:t> géologie structurale, sismologie, cristallographie, sédimentologie, …</a:t>
            </a:r>
            <a:endParaRPr lang="fr-FR" sz="1600" dirty="0">
              <a:latin typeface="OpenDyslexic" pitchFamily="50" charset="0"/>
            </a:endParaRPr>
          </a:p>
          <a:p>
            <a:pPr defTabSz="611188"/>
            <a:endParaRPr lang="fr-FR" sz="1600" dirty="0">
              <a:latin typeface="OpenDyslexic" pitchFamily="50" charset="0"/>
            </a:endParaRPr>
          </a:p>
          <a:p>
            <a:pPr defTabSz="611188"/>
            <a:r>
              <a:rPr lang="fr-FR" sz="1600" b="1" dirty="0">
                <a:latin typeface="OpenDyslexic" pitchFamily="50" charset="0"/>
              </a:rPr>
              <a:t>Canevas de </a:t>
            </a:r>
            <a:r>
              <a:rPr lang="fr-FR" sz="1600" b="1" dirty="0" err="1">
                <a:latin typeface="OpenDyslexic" pitchFamily="50" charset="0"/>
              </a:rPr>
              <a:t>Wulff</a:t>
            </a:r>
            <a:r>
              <a:rPr lang="fr-FR" sz="1600" dirty="0">
                <a:latin typeface="OpenDyslexic" pitchFamily="50" charset="0"/>
              </a:rPr>
              <a:t> : projection conforme (stéréographique), </a:t>
            </a:r>
            <a:r>
              <a:rPr lang="fr-FR" sz="1600" dirty="0" smtClean="0">
                <a:latin typeface="OpenDyslexic" pitchFamily="50" charset="0"/>
              </a:rPr>
              <a:t>les </a:t>
            </a:r>
            <a:r>
              <a:rPr lang="fr-FR" sz="1600" dirty="0">
                <a:latin typeface="OpenDyslexic" pitchFamily="50" charset="0"/>
              </a:rPr>
              <a:t>rapports angulaires sont conservés.</a:t>
            </a:r>
          </a:p>
          <a:p>
            <a:pPr defTabSz="611188"/>
            <a:endParaRPr lang="fr-FR" sz="1600" dirty="0">
              <a:latin typeface="OpenDyslexic" pitchFamily="50" charset="0"/>
            </a:endParaRPr>
          </a:p>
          <a:p>
            <a:pPr defTabSz="611188"/>
            <a:r>
              <a:rPr lang="fr-FR" sz="1600" b="1" dirty="0">
                <a:latin typeface="OpenDyslexic" pitchFamily="50" charset="0"/>
              </a:rPr>
              <a:t>Canevas de Schmidt</a:t>
            </a:r>
            <a:r>
              <a:rPr lang="fr-FR" sz="1600" dirty="0">
                <a:latin typeface="OpenDyslexic" pitchFamily="50" charset="0"/>
              </a:rPr>
              <a:t> : projection </a:t>
            </a:r>
            <a:r>
              <a:rPr lang="fr-FR" sz="1600" dirty="0" smtClean="0">
                <a:latin typeface="OpenDyslexic" pitchFamily="50" charset="0"/>
              </a:rPr>
              <a:t>équivalente, les </a:t>
            </a:r>
            <a:r>
              <a:rPr lang="fr-FR" sz="1600" dirty="0">
                <a:latin typeface="OpenDyslexic" pitchFamily="50" charset="0"/>
              </a:rPr>
              <a:t>rapports de surface sont conservés.</a:t>
            </a:r>
          </a:p>
        </p:txBody>
      </p:sp>
      <p:pic>
        <p:nvPicPr>
          <p:cNvPr id="8196" name="Picture 12" descr="C:\Documents and Settings\seb\Mes documents\Enseignement\LGBSTU\geophysique\Seance_2\TD\Wulff.png"/>
          <p:cNvPicPr>
            <a:picLocks noChangeAspect="1" noChangeArrowheads="1"/>
          </p:cNvPicPr>
          <p:nvPr/>
        </p:nvPicPr>
        <p:blipFill>
          <a:blip r:embed="rId2" cstate="screen"/>
          <a:srcRect/>
          <a:stretch>
            <a:fillRect/>
          </a:stretch>
        </p:blipFill>
        <p:spPr bwMode="auto">
          <a:xfrm>
            <a:off x="6172200" y="533400"/>
            <a:ext cx="2562225" cy="2667000"/>
          </a:xfrm>
          <a:prstGeom prst="rect">
            <a:avLst/>
          </a:prstGeom>
          <a:noFill/>
          <a:ln w="9525">
            <a:noFill/>
            <a:miter lim="800000"/>
            <a:headEnd/>
            <a:tailEnd/>
          </a:ln>
        </p:spPr>
      </p:pic>
      <p:pic>
        <p:nvPicPr>
          <p:cNvPr id="8197" name="Picture 13" descr="C:\Documents and Settings\seb\Mes documents\Enseignement\LGBSTU\geophysique\Seance_2\TD\Schmidt.png"/>
          <p:cNvPicPr>
            <a:picLocks noChangeAspect="1" noChangeArrowheads="1"/>
          </p:cNvPicPr>
          <p:nvPr/>
        </p:nvPicPr>
        <p:blipFill>
          <a:blip r:embed="rId3" cstate="screen"/>
          <a:srcRect/>
          <a:stretch>
            <a:fillRect/>
          </a:stretch>
        </p:blipFill>
        <p:spPr bwMode="auto">
          <a:xfrm>
            <a:off x="5923522" y="3372466"/>
            <a:ext cx="2936875" cy="3076575"/>
          </a:xfrm>
          <a:prstGeom prst="rect">
            <a:avLst/>
          </a:prstGeom>
          <a:noFill/>
          <a:ln w="9525">
            <a:noFill/>
            <a:miter lim="800000"/>
            <a:headEnd/>
            <a:tailEnd/>
          </a:ln>
        </p:spPr>
      </p:pic>
      <p:sp>
        <p:nvSpPr>
          <p:cNvPr id="8198" name="Text Box 14"/>
          <p:cNvSpPr txBox="1">
            <a:spLocks noChangeArrowheads="1"/>
          </p:cNvSpPr>
          <p:nvPr/>
        </p:nvSpPr>
        <p:spPr bwMode="auto">
          <a:xfrm>
            <a:off x="5600700" y="533400"/>
            <a:ext cx="1143000" cy="461665"/>
          </a:xfrm>
          <a:prstGeom prst="rect">
            <a:avLst/>
          </a:prstGeom>
          <a:noFill/>
          <a:ln w="9525">
            <a:noFill/>
            <a:miter lim="800000"/>
            <a:headEnd/>
            <a:tailEnd/>
          </a:ln>
        </p:spPr>
        <p:txBody>
          <a:bodyPr wrap="square">
            <a:spAutoFit/>
          </a:bodyPr>
          <a:lstStyle/>
          <a:p>
            <a:pPr>
              <a:spcBef>
                <a:spcPct val="50000"/>
              </a:spcBef>
            </a:pPr>
            <a:r>
              <a:rPr lang="fr-FR" dirty="0" err="1">
                <a:latin typeface="OpenDyslexic" pitchFamily="50" charset="0"/>
              </a:rPr>
              <a:t>Wulff</a:t>
            </a:r>
            <a:endParaRPr lang="fr-FR" dirty="0">
              <a:latin typeface="OpenDyslexic" pitchFamily="50" charset="0"/>
            </a:endParaRPr>
          </a:p>
        </p:txBody>
      </p:sp>
      <p:sp>
        <p:nvSpPr>
          <p:cNvPr id="8"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Principe de la méthode, </a:t>
            </a:r>
            <a:r>
              <a:rPr lang="fr-FR" sz="1200" dirty="0" smtClean="0">
                <a:solidFill>
                  <a:schemeClr val="bg1"/>
                </a:solidFill>
                <a:latin typeface="OpenDyslexic" pitchFamily="50" charset="0"/>
              </a:rPr>
              <a:t>définitions</a:t>
            </a:r>
            <a:r>
              <a:rPr lang="fr-FR" sz="800" dirty="0">
                <a:solidFill>
                  <a:schemeClr val="bg1"/>
                </a:solidFill>
              </a:rPr>
              <a:t>	 </a:t>
            </a:r>
            <a:endParaRPr lang="fr-FR" sz="800" dirty="0">
              <a:solidFill>
                <a:srgbClr val="331910"/>
              </a:solidFill>
              <a:latin typeface="Arial Black" panose="020B0A04020102020204" pitchFamily="34" charset="0"/>
            </a:endParaRPr>
          </a:p>
        </p:txBody>
      </p:sp>
      <p:sp>
        <p:nvSpPr>
          <p:cNvPr id="9" name="Text Box 15"/>
          <p:cNvSpPr txBox="1">
            <a:spLocks noChangeArrowheads="1"/>
          </p:cNvSpPr>
          <p:nvPr/>
        </p:nvSpPr>
        <p:spPr bwMode="auto">
          <a:xfrm>
            <a:off x="5292080" y="3141633"/>
            <a:ext cx="1567174" cy="461665"/>
          </a:xfrm>
          <a:prstGeom prst="rect">
            <a:avLst/>
          </a:prstGeom>
          <a:noFill/>
          <a:ln w="9525">
            <a:noFill/>
            <a:miter lim="800000"/>
            <a:headEnd/>
            <a:tailEnd/>
          </a:ln>
        </p:spPr>
        <p:txBody>
          <a:bodyPr wrap="square">
            <a:spAutoFit/>
          </a:bodyPr>
          <a:lstStyle/>
          <a:p>
            <a:pPr>
              <a:spcBef>
                <a:spcPct val="50000"/>
              </a:spcBef>
            </a:pPr>
            <a:r>
              <a:rPr lang="fr-FR" dirty="0">
                <a:latin typeface="OpenDyslexic" pitchFamily="50" charset="0"/>
              </a:rPr>
              <a:t>Schmidt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plis_cyl_canvas"/>
          <p:cNvPicPr>
            <a:picLocks noChangeAspect="1" noChangeArrowheads="1"/>
          </p:cNvPicPr>
          <p:nvPr/>
        </p:nvPicPr>
        <p:blipFill>
          <a:blip r:embed="rId2" cstate="screen"/>
          <a:srcRect/>
          <a:stretch>
            <a:fillRect/>
          </a:stretch>
        </p:blipFill>
        <p:spPr bwMode="auto">
          <a:xfrm>
            <a:off x="457200" y="533400"/>
            <a:ext cx="4038600" cy="1908175"/>
          </a:xfrm>
          <a:prstGeom prst="rect">
            <a:avLst/>
          </a:prstGeom>
          <a:noFill/>
          <a:ln w="9525">
            <a:noFill/>
            <a:miter lim="800000"/>
            <a:headEnd/>
            <a:tailEnd/>
          </a:ln>
        </p:spPr>
      </p:pic>
      <p:sp>
        <p:nvSpPr>
          <p:cNvPr id="8196" name="Text Box 4"/>
          <p:cNvSpPr txBox="1">
            <a:spLocks noChangeArrowheads="1"/>
          </p:cNvSpPr>
          <p:nvPr/>
        </p:nvSpPr>
        <p:spPr bwMode="auto">
          <a:xfrm>
            <a:off x="5724128" y="685800"/>
            <a:ext cx="2971056" cy="5632311"/>
          </a:xfrm>
          <a:prstGeom prst="rect">
            <a:avLst/>
          </a:prstGeom>
          <a:solidFill>
            <a:srgbClr val="FFFFCC"/>
          </a:solidFill>
          <a:ln w="9525">
            <a:solidFill>
              <a:schemeClr val="tx1"/>
            </a:solidFill>
            <a:miter lim="800000"/>
            <a:headEnd/>
            <a:tailEnd/>
          </a:ln>
        </p:spPr>
        <p:txBody>
          <a:bodyPr wrap="square">
            <a:spAutoFit/>
          </a:bodyPr>
          <a:lstStyle/>
          <a:p>
            <a:r>
              <a:rPr lang="fr-FR" sz="1800" dirty="0">
                <a:latin typeface="OpenDyslexic" pitchFamily="50" charset="0"/>
              </a:rPr>
              <a:t>S0 sur les flans du pli</a:t>
            </a:r>
          </a:p>
          <a:p>
            <a:r>
              <a:rPr lang="fr-FR" sz="1800" dirty="0" smtClean="0">
                <a:latin typeface="OpenDyslexic" pitchFamily="50" charset="0"/>
              </a:rPr>
              <a:t>N35</a:t>
            </a:r>
            <a:r>
              <a:rPr lang="fr-FR" sz="1800" dirty="0">
                <a:latin typeface="OpenDyslexic" pitchFamily="50" charset="0"/>
              </a:rPr>
              <a:t>° 88°NW</a:t>
            </a:r>
          </a:p>
          <a:p>
            <a:r>
              <a:rPr lang="fr-FR" sz="1800" dirty="0" smtClean="0">
                <a:latin typeface="OpenDyslexic" pitchFamily="50" charset="0"/>
              </a:rPr>
              <a:t>N41</a:t>
            </a:r>
            <a:r>
              <a:rPr lang="fr-FR" sz="1800" dirty="0">
                <a:latin typeface="OpenDyslexic" pitchFamily="50" charset="0"/>
              </a:rPr>
              <a:t>° 84°NW</a:t>
            </a:r>
          </a:p>
          <a:p>
            <a:r>
              <a:rPr lang="fr-FR" sz="1800" dirty="0" smtClean="0">
                <a:latin typeface="OpenDyslexic" pitchFamily="50" charset="0"/>
              </a:rPr>
              <a:t>N32</a:t>
            </a:r>
            <a:r>
              <a:rPr lang="fr-FR" sz="1800" dirty="0">
                <a:latin typeface="OpenDyslexic" pitchFamily="50" charset="0"/>
              </a:rPr>
              <a:t>° 74°NW</a:t>
            </a:r>
          </a:p>
          <a:p>
            <a:r>
              <a:rPr lang="fr-FR" sz="1800" dirty="0" smtClean="0">
                <a:latin typeface="OpenDyslexic" pitchFamily="50" charset="0"/>
              </a:rPr>
              <a:t>N39</a:t>
            </a:r>
            <a:r>
              <a:rPr lang="fr-FR" sz="1800" dirty="0">
                <a:latin typeface="OpenDyslexic" pitchFamily="50" charset="0"/>
              </a:rPr>
              <a:t>° 76°SE</a:t>
            </a:r>
          </a:p>
          <a:p>
            <a:r>
              <a:rPr lang="fr-FR" sz="1800" dirty="0" smtClean="0">
                <a:latin typeface="OpenDyslexic" pitchFamily="50" charset="0"/>
              </a:rPr>
              <a:t>N33</a:t>
            </a:r>
            <a:r>
              <a:rPr lang="fr-FR" sz="1800" dirty="0">
                <a:latin typeface="OpenDyslexic" pitchFamily="50" charset="0"/>
              </a:rPr>
              <a:t>° 77°SE</a:t>
            </a:r>
          </a:p>
          <a:p>
            <a:r>
              <a:rPr lang="fr-FR" sz="1800" dirty="0" smtClean="0">
                <a:latin typeface="OpenDyslexic" pitchFamily="50" charset="0"/>
              </a:rPr>
              <a:t>N32</a:t>
            </a:r>
            <a:r>
              <a:rPr lang="fr-FR" sz="1800" dirty="0">
                <a:latin typeface="OpenDyslexic" pitchFamily="50" charset="0"/>
              </a:rPr>
              <a:t>° 45°SE</a:t>
            </a:r>
          </a:p>
          <a:p>
            <a:r>
              <a:rPr lang="fr-FR" sz="1800" dirty="0" smtClean="0">
                <a:latin typeface="OpenDyslexic" pitchFamily="50" charset="0"/>
              </a:rPr>
              <a:t>N16</a:t>
            </a:r>
            <a:r>
              <a:rPr lang="fr-FR" sz="1800" dirty="0">
                <a:latin typeface="OpenDyslexic" pitchFamily="50" charset="0"/>
              </a:rPr>
              <a:t>° 44°SE</a:t>
            </a:r>
          </a:p>
          <a:p>
            <a:r>
              <a:rPr lang="fr-FR" sz="1800" dirty="0" smtClean="0">
                <a:latin typeface="OpenDyslexic" pitchFamily="50" charset="0"/>
              </a:rPr>
              <a:t>N01</a:t>
            </a:r>
            <a:r>
              <a:rPr lang="fr-FR" sz="1800" dirty="0">
                <a:latin typeface="OpenDyslexic" pitchFamily="50" charset="0"/>
              </a:rPr>
              <a:t>° 28°E</a:t>
            </a:r>
          </a:p>
          <a:p>
            <a:r>
              <a:rPr lang="fr-FR" sz="1800" dirty="0" smtClean="0">
                <a:latin typeface="OpenDyslexic" pitchFamily="50" charset="0"/>
              </a:rPr>
              <a:t>N40</a:t>
            </a:r>
            <a:r>
              <a:rPr lang="fr-FR" sz="1800" dirty="0">
                <a:latin typeface="OpenDyslexic" pitchFamily="50" charset="0"/>
              </a:rPr>
              <a:t>° 70°SE</a:t>
            </a:r>
          </a:p>
          <a:p>
            <a:r>
              <a:rPr lang="fr-FR" sz="1800" dirty="0" smtClean="0">
                <a:latin typeface="OpenDyslexic" pitchFamily="50" charset="0"/>
              </a:rPr>
              <a:t>N32</a:t>
            </a:r>
            <a:r>
              <a:rPr lang="fr-FR" sz="1800" dirty="0">
                <a:latin typeface="OpenDyslexic" pitchFamily="50" charset="0"/>
              </a:rPr>
              <a:t>° 60°SE</a:t>
            </a:r>
          </a:p>
          <a:p>
            <a:r>
              <a:rPr lang="fr-FR" sz="1800" dirty="0" smtClean="0">
                <a:latin typeface="OpenDyslexic" pitchFamily="50" charset="0"/>
              </a:rPr>
              <a:t>N34</a:t>
            </a:r>
            <a:r>
              <a:rPr lang="fr-FR" sz="1800" dirty="0">
                <a:latin typeface="OpenDyslexic" pitchFamily="50" charset="0"/>
              </a:rPr>
              <a:t>° 56°SE</a:t>
            </a:r>
          </a:p>
          <a:p>
            <a:r>
              <a:rPr lang="fr-FR" sz="1800" dirty="0" smtClean="0">
                <a:latin typeface="OpenDyslexic" pitchFamily="50" charset="0"/>
              </a:rPr>
              <a:t>N30</a:t>
            </a:r>
            <a:r>
              <a:rPr lang="fr-FR" sz="1800" dirty="0">
                <a:latin typeface="OpenDyslexic" pitchFamily="50" charset="0"/>
              </a:rPr>
              <a:t>° 56°SE</a:t>
            </a:r>
          </a:p>
          <a:p>
            <a:r>
              <a:rPr lang="fr-FR" sz="1800" dirty="0" smtClean="0">
                <a:latin typeface="OpenDyslexic" pitchFamily="50" charset="0"/>
              </a:rPr>
              <a:t>N22</a:t>
            </a:r>
            <a:r>
              <a:rPr lang="fr-FR" sz="1800" dirty="0">
                <a:latin typeface="OpenDyslexic" pitchFamily="50" charset="0"/>
              </a:rPr>
              <a:t>° 60°SE</a:t>
            </a:r>
          </a:p>
          <a:p>
            <a:r>
              <a:rPr lang="fr-FR" sz="1800" dirty="0" smtClean="0">
                <a:latin typeface="OpenDyslexic" pitchFamily="50" charset="0"/>
              </a:rPr>
              <a:t>N20</a:t>
            </a:r>
            <a:r>
              <a:rPr lang="fr-FR" sz="1800" dirty="0">
                <a:latin typeface="OpenDyslexic" pitchFamily="50" charset="0"/>
              </a:rPr>
              <a:t>° 40°SE</a:t>
            </a:r>
          </a:p>
          <a:p>
            <a:r>
              <a:rPr lang="fr-FR" sz="1800" dirty="0" smtClean="0">
                <a:latin typeface="OpenDyslexic" pitchFamily="50" charset="0"/>
              </a:rPr>
              <a:t>N06</a:t>
            </a:r>
            <a:r>
              <a:rPr lang="fr-FR" sz="1800" dirty="0">
                <a:latin typeface="OpenDyslexic" pitchFamily="50" charset="0"/>
              </a:rPr>
              <a:t>° 39°E</a:t>
            </a:r>
          </a:p>
          <a:p>
            <a:r>
              <a:rPr lang="fr-FR" sz="1800" dirty="0" smtClean="0">
                <a:latin typeface="OpenDyslexic" pitchFamily="50" charset="0"/>
              </a:rPr>
              <a:t>N43</a:t>
            </a:r>
            <a:r>
              <a:rPr lang="fr-FR" sz="1800" dirty="0">
                <a:latin typeface="OpenDyslexic" pitchFamily="50" charset="0"/>
              </a:rPr>
              <a:t>° 56°NW</a:t>
            </a:r>
          </a:p>
          <a:p>
            <a:r>
              <a:rPr lang="fr-FR" sz="1800" dirty="0" smtClean="0">
                <a:latin typeface="OpenDyslexic" pitchFamily="50" charset="0"/>
              </a:rPr>
              <a:t>N58</a:t>
            </a:r>
            <a:r>
              <a:rPr lang="fr-FR" sz="1800" dirty="0">
                <a:latin typeface="OpenDyslexic" pitchFamily="50" charset="0"/>
              </a:rPr>
              <a:t>° 46°NW</a:t>
            </a:r>
          </a:p>
          <a:p>
            <a:r>
              <a:rPr lang="fr-FR" sz="1800" dirty="0" smtClean="0">
                <a:latin typeface="OpenDyslexic" pitchFamily="50" charset="0"/>
              </a:rPr>
              <a:t>N69</a:t>
            </a:r>
            <a:r>
              <a:rPr lang="fr-FR" sz="1800" dirty="0">
                <a:latin typeface="OpenDyslexic" pitchFamily="50" charset="0"/>
              </a:rPr>
              <a:t>° 25°NW</a:t>
            </a:r>
          </a:p>
          <a:p>
            <a:r>
              <a:rPr lang="fr-FR" sz="1800" dirty="0" smtClean="0">
                <a:latin typeface="OpenDyslexic" pitchFamily="50" charset="0"/>
              </a:rPr>
              <a:t>N112</a:t>
            </a:r>
            <a:r>
              <a:rPr lang="fr-FR" sz="1800" dirty="0">
                <a:latin typeface="OpenDyslexic" pitchFamily="50" charset="0"/>
              </a:rPr>
              <a:t>° 19°NE</a:t>
            </a:r>
          </a:p>
        </p:txBody>
      </p:sp>
      <p:pic>
        <p:nvPicPr>
          <p:cNvPr id="8197" name="Picture 5" descr="pli_wulff_1"/>
          <p:cNvPicPr>
            <a:picLocks noChangeAspect="1" noChangeArrowheads="1"/>
          </p:cNvPicPr>
          <p:nvPr/>
        </p:nvPicPr>
        <p:blipFill>
          <a:blip r:embed="rId3" cstate="screen"/>
          <a:srcRect/>
          <a:stretch>
            <a:fillRect/>
          </a:stretch>
        </p:blipFill>
        <p:spPr bwMode="auto">
          <a:xfrm>
            <a:off x="1143000" y="2667000"/>
            <a:ext cx="3886200" cy="3840163"/>
          </a:xfrm>
          <a:prstGeom prst="rect">
            <a:avLst/>
          </a:prstGeom>
          <a:noFill/>
          <a:ln w="9525">
            <a:noFill/>
            <a:miter lim="800000"/>
            <a:headEnd/>
            <a:tailEnd/>
          </a:ln>
        </p:spPr>
      </p:pic>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plan_axial3"/>
          <p:cNvPicPr>
            <a:picLocks noChangeAspect="1" noChangeArrowheads="1"/>
          </p:cNvPicPr>
          <p:nvPr/>
        </p:nvPicPr>
        <p:blipFill>
          <a:blip r:embed="rId2" cstate="screen"/>
          <a:srcRect/>
          <a:stretch>
            <a:fillRect/>
          </a:stretch>
        </p:blipFill>
        <p:spPr bwMode="auto">
          <a:xfrm>
            <a:off x="468313" y="549275"/>
            <a:ext cx="7224712" cy="5418138"/>
          </a:xfrm>
          <a:prstGeom prst="rect">
            <a:avLst/>
          </a:prstGeom>
          <a:noFill/>
          <a:ln w="9525">
            <a:noFill/>
            <a:miter lim="800000"/>
            <a:headEnd/>
            <a:tailEnd/>
          </a:ln>
        </p:spPr>
      </p:pic>
      <p:pic>
        <p:nvPicPr>
          <p:cNvPr id="23558" name="Picture 6" descr="plan_axial_mesures"/>
          <p:cNvPicPr>
            <a:picLocks noChangeAspect="1" noChangeArrowheads="1"/>
          </p:cNvPicPr>
          <p:nvPr/>
        </p:nvPicPr>
        <p:blipFill>
          <a:blip r:embed="rId3" cstate="screen"/>
          <a:srcRect/>
          <a:stretch>
            <a:fillRect/>
          </a:stretch>
        </p:blipFill>
        <p:spPr bwMode="auto">
          <a:xfrm>
            <a:off x="468313" y="549275"/>
            <a:ext cx="7224712" cy="5418138"/>
          </a:xfrm>
          <a:prstGeom prst="rect">
            <a:avLst/>
          </a:prstGeom>
          <a:noFill/>
          <a:ln w="9525">
            <a:noFill/>
            <a:miter lim="800000"/>
            <a:headEnd/>
            <a:tailEnd/>
          </a:ln>
        </p:spPr>
      </p:pic>
      <p:sp>
        <p:nvSpPr>
          <p:cNvPr id="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lis_cyl_canvas_plan"/>
          <p:cNvPicPr>
            <a:picLocks noChangeAspect="1" noChangeArrowheads="1"/>
          </p:cNvPicPr>
          <p:nvPr/>
        </p:nvPicPr>
        <p:blipFill>
          <a:blip r:embed="rId2" cstate="screen"/>
          <a:srcRect/>
          <a:stretch>
            <a:fillRect/>
          </a:stretch>
        </p:blipFill>
        <p:spPr bwMode="auto">
          <a:xfrm>
            <a:off x="381000" y="533400"/>
            <a:ext cx="4191000" cy="1979613"/>
          </a:xfrm>
          <a:prstGeom prst="rect">
            <a:avLst/>
          </a:prstGeom>
          <a:noFill/>
          <a:ln w="9525">
            <a:noFill/>
            <a:miter lim="800000"/>
            <a:headEnd/>
            <a:tailEnd/>
          </a:ln>
        </p:spPr>
      </p:pic>
      <p:pic>
        <p:nvPicPr>
          <p:cNvPr id="10245" name="Picture 5" descr="pli_wulff"/>
          <p:cNvPicPr>
            <a:picLocks noChangeAspect="1" noChangeArrowheads="1"/>
          </p:cNvPicPr>
          <p:nvPr/>
        </p:nvPicPr>
        <p:blipFill>
          <a:blip r:embed="rId3" cstate="screen"/>
          <a:srcRect/>
          <a:stretch>
            <a:fillRect/>
          </a:stretch>
        </p:blipFill>
        <p:spPr bwMode="auto">
          <a:xfrm>
            <a:off x="1143000" y="2714625"/>
            <a:ext cx="3886200" cy="3838575"/>
          </a:xfrm>
          <a:prstGeom prst="rect">
            <a:avLst/>
          </a:prstGeom>
          <a:noFill/>
          <a:ln w="9525">
            <a:noFill/>
            <a:miter lim="800000"/>
            <a:headEnd/>
            <a:tailEnd/>
          </a:ln>
        </p:spPr>
      </p:pic>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
        <p:nvSpPr>
          <p:cNvPr id="7" name="Text Box 4"/>
          <p:cNvSpPr txBox="1">
            <a:spLocks noChangeArrowheads="1"/>
          </p:cNvSpPr>
          <p:nvPr/>
        </p:nvSpPr>
        <p:spPr bwMode="auto">
          <a:xfrm>
            <a:off x="5580112" y="685800"/>
            <a:ext cx="3115072" cy="5632311"/>
          </a:xfrm>
          <a:prstGeom prst="rect">
            <a:avLst/>
          </a:prstGeom>
          <a:solidFill>
            <a:srgbClr val="FFFFCC"/>
          </a:solidFill>
          <a:ln w="9525">
            <a:solidFill>
              <a:schemeClr val="tx1"/>
            </a:solidFill>
            <a:miter lim="800000"/>
            <a:headEnd/>
            <a:tailEnd/>
          </a:ln>
        </p:spPr>
        <p:txBody>
          <a:bodyPr wrap="square">
            <a:spAutoFit/>
          </a:bodyPr>
          <a:lstStyle/>
          <a:p>
            <a:r>
              <a:rPr lang="fr-FR" sz="1800" dirty="0">
                <a:latin typeface="OpenDyslexic" pitchFamily="50" charset="0"/>
              </a:rPr>
              <a:t>S0 sur les flans du </a:t>
            </a:r>
            <a:r>
              <a:rPr lang="fr-FR" sz="1800" dirty="0" smtClean="0">
                <a:latin typeface="OpenDyslexic" pitchFamily="50" charset="0"/>
              </a:rPr>
              <a:t>pli :</a:t>
            </a:r>
            <a:endParaRPr lang="fr-FR" sz="1800" dirty="0">
              <a:latin typeface="OpenDyslexic" pitchFamily="50" charset="0"/>
            </a:endParaRPr>
          </a:p>
          <a:p>
            <a:r>
              <a:rPr lang="fr-FR" sz="1800" dirty="0" smtClean="0">
                <a:latin typeface="OpenDyslexic" pitchFamily="50" charset="0"/>
              </a:rPr>
              <a:t>N35</a:t>
            </a:r>
            <a:r>
              <a:rPr lang="fr-FR" sz="1800" dirty="0">
                <a:latin typeface="OpenDyslexic" pitchFamily="50" charset="0"/>
              </a:rPr>
              <a:t>° 88°NW</a:t>
            </a:r>
          </a:p>
          <a:p>
            <a:r>
              <a:rPr lang="fr-FR" sz="1800" dirty="0" smtClean="0">
                <a:latin typeface="OpenDyslexic" pitchFamily="50" charset="0"/>
              </a:rPr>
              <a:t>N41</a:t>
            </a:r>
            <a:r>
              <a:rPr lang="fr-FR" sz="1800" dirty="0">
                <a:latin typeface="OpenDyslexic" pitchFamily="50" charset="0"/>
              </a:rPr>
              <a:t>° 84°NW</a:t>
            </a:r>
          </a:p>
          <a:p>
            <a:r>
              <a:rPr lang="fr-FR" sz="1800" dirty="0" smtClean="0">
                <a:latin typeface="OpenDyslexic" pitchFamily="50" charset="0"/>
              </a:rPr>
              <a:t>N32</a:t>
            </a:r>
            <a:r>
              <a:rPr lang="fr-FR" sz="1800" dirty="0">
                <a:latin typeface="OpenDyslexic" pitchFamily="50" charset="0"/>
              </a:rPr>
              <a:t>° 74°NW</a:t>
            </a:r>
          </a:p>
          <a:p>
            <a:r>
              <a:rPr lang="fr-FR" sz="1800" dirty="0" smtClean="0">
                <a:latin typeface="OpenDyslexic" pitchFamily="50" charset="0"/>
              </a:rPr>
              <a:t>N39</a:t>
            </a:r>
            <a:r>
              <a:rPr lang="fr-FR" sz="1800" dirty="0">
                <a:latin typeface="OpenDyslexic" pitchFamily="50" charset="0"/>
              </a:rPr>
              <a:t>° 76°SE</a:t>
            </a:r>
          </a:p>
          <a:p>
            <a:r>
              <a:rPr lang="fr-FR" sz="1800" dirty="0" smtClean="0">
                <a:latin typeface="OpenDyslexic" pitchFamily="50" charset="0"/>
              </a:rPr>
              <a:t>N33</a:t>
            </a:r>
            <a:r>
              <a:rPr lang="fr-FR" sz="1800" dirty="0">
                <a:latin typeface="OpenDyslexic" pitchFamily="50" charset="0"/>
              </a:rPr>
              <a:t>° 77°SE</a:t>
            </a:r>
          </a:p>
          <a:p>
            <a:r>
              <a:rPr lang="fr-FR" sz="1800" dirty="0" smtClean="0">
                <a:latin typeface="OpenDyslexic" pitchFamily="50" charset="0"/>
              </a:rPr>
              <a:t>N32</a:t>
            </a:r>
            <a:r>
              <a:rPr lang="fr-FR" sz="1800" dirty="0">
                <a:latin typeface="OpenDyslexic" pitchFamily="50" charset="0"/>
              </a:rPr>
              <a:t>° 45°SE</a:t>
            </a:r>
          </a:p>
          <a:p>
            <a:r>
              <a:rPr lang="fr-FR" sz="1800" dirty="0" smtClean="0">
                <a:latin typeface="OpenDyslexic" pitchFamily="50" charset="0"/>
              </a:rPr>
              <a:t>N16</a:t>
            </a:r>
            <a:r>
              <a:rPr lang="fr-FR" sz="1800" dirty="0">
                <a:latin typeface="OpenDyslexic" pitchFamily="50" charset="0"/>
              </a:rPr>
              <a:t>° 44°SE</a:t>
            </a:r>
          </a:p>
          <a:p>
            <a:r>
              <a:rPr lang="fr-FR" sz="1800" dirty="0" smtClean="0">
                <a:latin typeface="OpenDyslexic" pitchFamily="50" charset="0"/>
              </a:rPr>
              <a:t>N01</a:t>
            </a:r>
            <a:r>
              <a:rPr lang="fr-FR" sz="1800" dirty="0">
                <a:latin typeface="OpenDyslexic" pitchFamily="50" charset="0"/>
              </a:rPr>
              <a:t>° 28°E</a:t>
            </a:r>
          </a:p>
          <a:p>
            <a:r>
              <a:rPr lang="fr-FR" sz="1800" dirty="0" smtClean="0">
                <a:latin typeface="OpenDyslexic" pitchFamily="50" charset="0"/>
              </a:rPr>
              <a:t>N40</a:t>
            </a:r>
            <a:r>
              <a:rPr lang="fr-FR" sz="1800" dirty="0">
                <a:latin typeface="OpenDyslexic" pitchFamily="50" charset="0"/>
              </a:rPr>
              <a:t>° 70°SE</a:t>
            </a:r>
          </a:p>
          <a:p>
            <a:r>
              <a:rPr lang="fr-FR" sz="1800" dirty="0" smtClean="0">
                <a:latin typeface="OpenDyslexic" pitchFamily="50" charset="0"/>
              </a:rPr>
              <a:t>N32</a:t>
            </a:r>
            <a:r>
              <a:rPr lang="fr-FR" sz="1800" dirty="0">
                <a:latin typeface="OpenDyslexic" pitchFamily="50" charset="0"/>
              </a:rPr>
              <a:t>° 60°SE</a:t>
            </a:r>
          </a:p>
          <a:p>
            <a:r>
              <a:rPr lang="fr-FR" sz="1800" dirty="0" smtClean="0">
                <a:latin typeface="OpenDyslexic" pitchFamily="50" charset="0"/>
              </a:rPr>
              <a:t>N34</a:t>
            </a:r>
            <a:r>
              <a:rPr lang="fr-FR" sz="1800" dirty="0">
                <a:latin typeface="OpenDyslexic" pitchFamily="50" charset="0"/>
              </a:rPr>
              <a:t>° 56°SE</a:t>
            </a:r>
          </a:p>
          <a:p>
            <a:r>
              <a:rPr lang="fr-FR" sz="1800" dirty="0" smtClean="0">
                <a:latin typeface="OpenDyslexic" pitchFamily="50" charset="0"/>
              </a:rPr>
              <a:t>N30</a:t>
            </a:r>
            <a:r>
              <a:rPr lang="fr-FR" sz="1800" dirty="0">
                <a:latin typeface="OpenDyslexic" pitchFamily="50" charset="0"/>
              </a:rPr>
              <a:t>° 56°SE</a:t>
            </a:r>
          </a:p>
          <a:p>
            <a:r>
              <a:rPr lang="fr-FR" sz="1800" dirty="0" smtClean="0">
                <a:latin typeface="OpenDyslexic" pitchFamily="50" charset="0"/>
              </a:rPr>
              <a:t>N22</a:t>
            </a:r>
            <a:r>
              <a:rPr lang="fr-FR" sz="1800" dirty="0">
                <a:latin typeface="OpenDyslexic" pitchFamily="50" charset="0"/>
              </a:rPr>
              <a:t>° 60°SE</a:t>
            </a:r>
          </a:p>
          <a:p>
            <a:r>
              <a:rPr lang="fr-FR" sz="1800" dirty="0" smtClean="0">
                <a:latin typeface="OpenDyslexic" pitchFamily="50" charset="0"/>
              </a:rPr>
              <a:t>N20</a:t>
            </a:r>
            <a:r>
              <a:rPr lang="fr-FR" sz="1800" dirty="0">
                <a:latin typeface="OpenDyslexic" pitchFamily="50" charset="0"/>
              </a:rPr>
              <a:t>° 40°SE</a:t>
            </a:r>
          </a:p>
          <a:p>
            <a:r>
              <a:rPr lang="fr-FR" sz="1800" dirty="0" smtClean="0">
                <a:latin typeface="OpenDyslexic" pitchFamily="50" charset="0"/>
              </a:rPr>
              <a:t>N06</a:t>
            </a:r>
            <a:r>
              <a:rPr lang="fr-FR" sz="1800" dirty="0">
                <a:latin typeface="OpenDyslexic" pitchFamily="50" charset="0"/>
              </a:rPr>
              <a:t>° 39°E</a:t>
            </a:r>
          </a:p>
          <a:p>
            <a:r>
              <a:rPr lang="fr-FR" sz="1800" dirty="0" smtClean="0">
                <a:latin typeface="OpenDyslexic" pitchFamily="50" charset="0"/>
              </a:rPr>
              <a:t>N43</a:t>
            </a:r>
            <a:r>
              <a:rPr lang="fr-FR" sz="1800" dirty="0">
                <a:latin typeface="OpenDyslexic" pitchFamily="50" charset="0"/>
              </a:rPr>
              <a:t>° 56°NW</a:t>
            </a:r>
          </a:p>
          <a:p>
            <a:r>
              <a:rPr lang="fr-FR" sz="1800" dirty="0" smtClean="0">
                <a:latin typeface="OpenDyslexic" pitchFamily="50" charset="0"/>
              </a:rPr>
              <a:t>N58</a:t>
            </a:r>
            <a:r>
              <a:rPr lang="fr-FR" sz="1800" dirty="0">
                <a:latin typeface="OpenDyslexic" pitchFamily="50" charset="0"/>
              </a:rPr>
              <a:t>° 46°NW</a:t>
            </a:r>
          </a:p>
          <a:p>
            <a:r>
              <a:rPr lang="fr-FR" sz="1800" dirty="0" smtClean="0">
                <a:latin typeface="OpenDyslexic" pitchFamily="50" charset="0"/>
              </a:rPr>
              <a:t>N69</a:t>
            </a:r>
            <a:r>
              <a:rPr lang="fr-FR" sz="1800" dirty="0">
                <a:latin typeface="OpenDyslexic" pitchFamily="50" charset="0"/>
              </a:rPr>
              <a:t>° 25°NW</a:t>
            </a:r>
          </a:p>
          <a:p>
            <a:r>
              <a:rPr lang="fr-FR" sz="1800" dirty="0" smtClean="0">
                <a:latin typeface="OpenDyslexic" pitchFamily="50" charset="0"/>
              </a:rPr>
              <a:t>N112</a:t>
            </a:r>
            <a:r>
              <a:rPr lang="fr-FR" sz="1800" dirty="0">
                <a:latin typeface="OpenDyslexic" pitchFamily="50" charset="0"/>
              </a:rPr>
              <a:t>° 19°NE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7" name="Picture 7" descr="plan_axial3"/>
          <p:cNvPicPr>
            <a:picLocks noChangeAspect="1" noChangeArrowheads="1"/>
          </p:cNvPicPr>
          <p:nvPr/>
        </p:nvPicPr>
        <p:blipFill>
          <a:blip r:embed="rId2" cstate="screen"/>
          <a:srcRect/>
          <a:stretch>
            <a:fillRect/>
          </a:stretch>
        </p:blipFill>
        <p:spPr bwMode="auto">
          <a:xfrm>
            <a:off x="468313" y="476250"/>
            <a:ext cx="7224712" cy="5418138"/>
          </a:xfrm>
          <a:prstGeom prst="rect">
            <a:avLst/>
          </a:prstGeom>
          <a:noFill/>
          <a:ln w="9525">
            <a:noFill/>
            <a:miter lim="800000"/>
            <a:headEnd/>
            <a:tailEnd/>
          </a:ln>
        </p:spPr>
      </p:pic>
      <p:pic>
        <p:nvPicPr>
          <p:cNvPr id="22536" name="Picture 8" descr="plan_axial2"/>
          <p:cNvPicPr>
            <a:picLocks noChangeAspect="1" noChangeArrowheads="1"/>
          </p:cNvPicPr>
          <p:nvPr/>
        </p:nvPicPr>
        <p:blipFill>
          <a:blip r:embed="rId3" cstate="screen"/>
          <a:srcRect/>
          <a:stretch>
            <a:fillRect/>
          </a:stretch>
        </p:blipFill>
        <p:spPr bwMode="auto">
          <a:xfrm>
            <a:off x="468313" y="476250"/>
            <a:ext cx="7224712" cy="5426075"/>
          </a:xfrm>
          <a:prstGeom prst="rect">
            <a:avLst/>
          </a:prstGeom>
          <a:noFill/>
          <a:ln w="9525">
            <a:noFill/>
            <a:miter lim="800000"/>
            <a:headEnd/>
            <a:tailEnd/>
          </a:ln>
        </p:spPr>
      </p:pic>
      <p:pic>
        <p:nvPicPr>
          <p:cNvPr id="22537" name="Picture 9" descr="plan_axial1"/>
          <p:cNvPicPr>
            <a:picLocks noChangeAspect="1" noChangeArrowheads="1"/>
          </p:cNvPicPr>
          <p:nvPr/>
        </p:nvPicPr>
        <p:blipFill>
          <a:blip r:embed="rId4" cstate="screen"/>
          <a:srcRect/>
          <a:stretch>
            <a:fillRect/>
          </a:stretch>
        </p:blipFill>
        <p:spPr bwMode="auto">
          <a:xfrm>
            <a:off x="468313" y="476250"/>
            <a:ext cx="7224712" cy="5426075"/>
          </a:xfrm>
          <a:prstGeom prst="rect">
            <a:avLst/>
          </a:prstGeom>
          <a:noFill/>
          <a:ln w="9525">
            <a:noFill/>
            <a:miter lim="800000"/>
            <a:headEnd/>
            <a:tailEnd/>
          </a:ln>
        </p:spPr>
      </p:pic>
      <p:pic>
        <p:nvPicPr>
          <p:cNvPr id="22538" name="Picture 10" descr="plan_axial"/>
          <p:cNvPicPr>
            <a:picLocks noChangeAspect="1" noChangeArrowheads="1"/>
          </p:cNvPicPr>
          <p:nvPr/>
        </p:nvPicPr>
        <p:blipFill>
          <a:blip r:embed="rId5" cstate="screen"/>
          <a:srcRect/>
          <a:stretch>
            <a:fillRect/>
          </a:stretch>
        </p:blipFill>
        <p:spPr bwMode="auto">
          <a:xfrm>
            <a:off x="468313" y="476250"/>
            <a:ext cx="7315200" cy="6210300"/>
          </a:xfrm>
          <a:prstGeom prst="rect">
            <a:avLst/>
          </a:prstGeom>
          <a:noFill/>
          <a:ln w="9525">
            <a:noFill/>
            <a:miter lim="800000"/>
            <a:headEnd/>
            <a:tailEnd/>
          </a:ln>
        </p:spPr>
      </p:pic>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1" name="Picture 6" descr="plan_axial"/>
          <p:cNvPicPr>
            <a:picLocks noChangeAspect="1" noChangeArrowheads="1"/>
          </p:cNvPicPr>
          <p:nvPr/>
        </p:nvPicPr>
        <p:blipFill>
          <a:blip r:embed="rId2" cstate="screen"/>
          <a:srcRect/>
          <a:stretch>
            <a:fillRect/>
          </a:stretch>
        </p:blipFill>
        <p:spPr bwMode="auto">
          <a:xfrm>
            <a:off x="468313" y="476250"/>
            <a:ext cx="7315200" cy="6210300"/>
          </a:xfrm>
          <a:prstGeom prst="rect">
            <a:avLst/>
          </a:prstGeom>
          <a:noFill/>
          <a:ln w="9525">
            <a:noFill/>
            <a:miter lim="800000"/>
            <a:headEnd/>
            <a:tailEnd/>
          </a:ln>
        </p:spPr>
      </p:pic>
      <p:sp>
        <p:nvSpPr>
          <p:cNvPr id="12292" name="Text Box 7"/>
          <p:cNvSpPr txBox="1">
            <a:spLocks noChangeArrowheads="1"/>
          </p:cNvSpPr>
          <p:nvPr/>
        </p:nvSpPr>
        <p:spPr bwMode="auto">
          <a:xfrm>
            <a:off x="468313" y="476250"/>
            <a:ext cx="3167062" cy="5078313"/>
          </a:xfrm>
          <a:prstGeom prst="rect">
            <a:avLst/>
          </a:prstGeom>
          <a:solidFill>
            <a:srgbClr val="FFFFCC"/>
          </a:solidFill>
          <a:ln w="9525">
            <a:solidFill>
              <a:schemeClr val="tx1"/>
            </a:solidFill>
            <a:miter lim="800000"/>
            <a:headEnd/>
            <a:tailEnd/>
          </a:ln>
        </p:spPr>
        <p:txBody>
          <a:bodyPr>
            <a:spAutoFit/>
          </a:bodyPr>
          <a:lstStyle/>
          <a:p>
            <a:r>
              <a:rPr lang="fr-FR" sz="1800" dirty="0" smtClean="0">
                <a:latin typeface="OpenDyslexic" pitchFamily="50" charset="0"/>
              </a:rPr>
              <a:t>Pli</a:t>
            </a:r>
          </a:p>
          <a:p>
            <a:endParaRPr lang="fr-FR" sz="1800" dirty="0">
              <a:latin typeface="OpenDyslexic" pitchFamily="50" charset="0"/>
            </a:endParaRPr>
          </a:p>
          <a:p>
            <a:r>
              <a:rPr lang="fr-FR" sz="1800" dirty="0">
                <a:latin typeface="OpenDyslexic" pitchFamily="50" charset="0"/>
              </a:rPr>
              <a:t>S0:</a:t>
            </a:r>
          </a:p>
          <a:p>
            <a:r>
              <a:rPr lang="fr-FR" sz="1800" dirty="0">
                <a:latin typeface="OpenDyslexic" pitchFamily="50" charset="0"/>
              </a:rPr>
              <a:t>N 17° </a:t>
            </a:r>
            <a:r>
              <a:rPr lang="fr-FR" sz="1800" dirty="0" smtClean="0">
                <a:latin typeface="OpenDyslexic" pitchFamily="50" charset="0"/>
              </a:rPr>
              <a:t>20°NW</a:t>
            </a:r>
            <a:endParaRPr lang="fr-FR" sz="1800" dirty="0">
              <a:latin typeface="OpenDyslexic" pitchFamily="50" charset="0"/>
            </a:endParaRPr>
          </a:p>
          <a:p>
            <a:r>
              <a:rPr lang="fr-FR" sz="1800" dirty="0">
                <a:latin typeface="OpenDyslexic" pitchFamily="50" charset="0"/>
              </a:rPr>
              <a:t>N 55° </a:t>
            </a:r>
            <a:r>
              <a:rPr lang="fr-FR" sz="1800" dirty="0" smtClean="0">
                <a:latin typeface="OpenDyslexic" pitchFamily="50" charset="0"/>
              </a:rPr>
              <a:t>26°NW</a:t>
            </a:r>
            <a:endParaRPr lang="fr-FR" sz="1800" dirty="0">
              <a:latin typeface="OpenDyslexic" pitchFamily="50" charset="0"/>
            </a:endParaRPr>
          </a:p>
          <a:p>
            <a:r>
              <a:rPr lang="fr-FR" sz="1800" dirty="0">
                <a:latin typeface="OpenDyslexic" pitchFamily="50" charset="0"/>
              </a:rPr>
              <a:t>N 83° </a:t>
            </a:r>
            <a:r>
              <a:rPr lang="fr-FR" sz="1800" dirty="0" smtClean="0">
                <a:latin typeface="OpenDyslexic" pitchFamily="50" charset="0"/>
              </a:rPr>
              <a:t>36°NW</a:t>
            </a:r>
            <a:endParaRPr lang="fr-FR" sz="1800" dirty="0">
              <a:latin typeface="OpenDyslexic" pitchFamily="50" charset="0"/>
            </a:endParaRPr>
          </a:p>
          <a:p>
            <a:r>
              <a:rPr lang="fr-FR" sz="1800" dirty="0">
                <a:latin typeface="OpenDyslexic" pitchFamily="50" charset="0"/>
              </a:rPr>
              <a:t>N 85° </a:t>
            </a:r>
            <a:r>
              <a:rPr lang="fr-FR" sz="1800" dirty="0" smtClean="0">
                <a:latin typeface="OpenDyslexic" pitchFamily="50" charset="0"/>
              </a:rPr>
              <a:t>46°N</a:t>
            </a:r>
            <a:endParaRPr lang="fr-FR" sz="1800" dirty="0">
              <a:latin typeface="OpenDyslexic" pitchFamily="50" charset="0"/>
            </a:endParaRPr>
          </a:p>
          <a:p>
            <a:r>
              <a:rPr lang="fr-FR" sz="1800" dirty="0">
                <a:latin typeface="OpenDyslexic" pitchFamily="50" charset="0"/>
              </a:rPr>
              <a:t>N 96° </a:t>
            </a:r>
            <a:r>
              <a:rPr lang="fr-FR" sz="1800" dirty="0" smtClean="0">
                <a:latin typeface="OpenDyslexic" pitchFamily="50" charset="0"/>
              </a:rPr>
              <a:t>65°N</a:t>
            </a:r>
            <a:endParaRPr lang="fr-FR" sz="1800" dirty="0">
              <a:latin typeface="OpenDyslexic" pitchFamily="50" charset="0"/>
            </a:endParaRPr>
          </a:p>
          <a:p>
            <a:r>
              <a:rPr lang="fr-FR" sz="1800" dirty="0">
                <a:latin typeface="OpenDyslexic" pitchFamily="50" charset="0"/>
              </a:rPr>
              <a:t>N 103° </a:t>
            </a:r>
            <a:r>
              <a:rPr lang="fr-FR" sz="1800" dirty="0" smtClean="0">
                <a:latin typeface="OpenDyslexic" pitchFamily="50" charset="0"/>
              </a:rPr>
              <a:t>60°NNE</a:t>
            </a:r>
            <a:endParaRPr lang="fr-FR" sz="1800" dirty="0">
              <a:latin typeface="OpenDyslexic" pitchFamily="50" charset="0"/>
            </a:endParaRPr>
          </a:p>
          <a:p>
            <a:r>
              <a:rPr lang="fr-FR" sz="1800" dirty="0">
                <a:latin typeface="OpenDyslexic" pitchFamily="50" charset="0"/>
              </a:rPr>
              <a:t>N 102° </a:t>
            </a:r>
            <a:r>
              <a:rPr lang="fr-FR" sz="1800" dirty="0" smtClean="0">
                <a:latin typeface="OpenDyslexic" pitchFamily="50" charset="0"/>
              </a:rPr>
              <a:t>75°NNE</a:t>
            </a:r>
            <a:endParaRPr lang="fr-FR" sz="1800" dirty="0">
              <a:latin typeface="OpenDyslexic" pitchFamily="50" charset="0"/>
            </a:endParaRPr>
          </a:p>
          <a:p>
            <a:r>
              <a:rPr lang="fr-FR" sz="1800" dirty="0">
                <a:latin typeface="OpenDyslexic" pitchFamily="50" charset="0"/>
              </a:rPr>
              <a:t>N 104° </a:t>
            </a:r>
            <a:r>
              <a:rPr lang="fr-FR" sz="1800" dirty="0" smtClean="0">
                <a:latin typeface="OpenDyslexic" pitchFamily="50" charset="0"/>
              </a:rPr>
              <a:t>78°NNE</a:t>
            </a:r>
            <a:endParaRPr lang="fr-FR" sz="1800" dirty="0">
              <a:latin typeface="OpenDyslexic" pitchFamily="50" charset="0"/>
            </a:endParaRPr>
          </a:p>
          <a:p>
            <a:r>
              <a:rPr lang="fr-FR" sz="1800" dirty="0">
                <a:latin typeface="OpenDyslexic" pitchFamily="50" charset="0"/>
              </a:rPr>
              <a:t>N 112° </a:t>
            </a:r>
            <a:r>
              <a:rPr lang="fr-FR" sz="1800" dirty="0" smtClean="0">
                <a:latin typeface="OpenDyslexic" pitchFamily="50" charset="0"/>
              </a:rPr>
              <a:t>80°SSW</a:t>
            </a:r>
            <a:endParaRPr lang="fr-FR" sz="1800" dirty="0">
              <a:latin typeface="OpenDyslexic" pitchFamily="50" charset="0"/>
            </a:endParaRPr>
          </a:p>
          <a:p>
            <a:r>
              <a:rPr lang="fr-FR" sz="1800" dirty="0">
                <a:latin typeface="OpenDyslexic" pitchFamily="50" charset="0"/>
              </a:rPr>
              <a:t>N 114° </a:t>
            </a:r>
            <a:r>
              <a:rPr lang="fr-FR" sz="1800" dirty="0" smtClean="0">
                <a:latin typeface="OpenDyslexic" pitchFamily="50" charset="0"/>
              </a:rPr>
              <a:t>66°SSW</a:t>
            </a:r>
            <a:endParaRPr lang="fr-FR" sz="1800" dirty="0">
              <a:latin typeface="OpenDyslexic" pitchFamily="50" charset="0"/>
            </a:endParaRPr>
          </a:p>
          <a:p>
            <a:r>
              <a:rPr lang="fr-FR" sz="1800" dirty="0">
                <a:latin typeface="OpenDyslexic" pitchFamily="50" charset="0"/>
              </a:rPr>
              <a:t>N 125° </a:t>
            </a:r>
            <a:r>
              <a:rPr lang="fr-FR" sz="1800" dirty="0" smtClean="0">
                <a:latin typeface="OpenDyslexic" pitchFamily="50" charset="0"/>
              </a:rPr>
              <a:t>58°SW</a:t>
            </a:r>
            <a:endParaRPr lang="fr-FR" sz="1800" dirty="0">
              <a:latin typeface="OpenDyslexic" pitchFamily="50" charset="0"/>
            </a:endParaRPr>
          </a:p>
          <a:p>
            <a:r>
              <a:rPr lang="fr-FR" sz="1800" dirty="0">
                <a:latin typeface="OpenDyslexic" pitchFamily="50" charset="0"/>
              </a:rPr>
              <a:t>N 130° </a:t>
            </a:r>
            <a:r>
              <a:rPr lang="fr-FR" sz="1800" dirty="0" smtClean="0">
                <a:latin typeface="OpenDyslexic" pitchFamily="50" charset="0"/>
              </a:rPr>
              <a:t>40°SW</a:t>
            </a:r>
            <a:endParaRPr lang="fr-FR" sz="1800" dirty="0">
              <a:latin typeface="OpenDyslexic" pitchFamily="50" charset="0"/>
            </a:endParaRPr>
          </a:p>
          <a:p>
            <a:endParaRPr lang="fr-FR" sz="1800" dirty="0">
              <a:latin typeface="OpenDyslexic" pitchFamily="50" charset="0"/>
            </a:endParaRPr>
          </a:p>
          <a:p>
            <a:r>
              <a:rPr lang="fr-FR" sz="1800" dirty="0" smtClean="0">
                <a:latin typeface="OpenDyslexic" pitchFamily="50" charset="0"/>
              </a:rPr>
              <a:t>Ligne des charnières :</a:t>
            </a:r>
            <a:endParaRPr lang="fr-FR" sz="1800" dirty="0">
              <a:latin typeface="OpenDyslexic" pitchFamily="50" charset="0"/>
            </a:endParaRPr>
          </a:p>
          <a:p>
            <a:r>
              <a:rPr lang="fr-FR" sz="1800" dirty="0">
                <a:latin typeface="OpenDyslexic" pitchFamily="50" charset="0"/>
              </a:rPr>
              <a:t>N106° </a:t>
            </a:r>
            <a:r>
              <a:rPr lang="fr-FR" sz="1800" dirty="0" smtClean="0">
                <a:latin typeface="OpenDyslexic" pitchFamily="50" charset="0"/>
              </a:rPr>
              <a:t>20°ESE</a:t>
            </a:r>
            <a:endParaRPr lang="fr-FR" dirty="0">
              <a:latin typeface="OpenDyslexic" pitchFamily="50" charset="0"/>
            </a:endParaRPr>
          </a:p>
        </p:txBody>
      </p:sp>
      <p:grpSp>
        <p:nvGrpSpPr>
          <p:cNvPr id="2" name="Group 15"/>
          <p:cNvGrpSpPr>
            <a:grpSpLocks/>
          </p:cNvGrpSpPr>
          <p:nvPr/>
        </p:nvGrpSpPr>
        <p:grpSpPr bwMode="auto">
          <a:xfrm>
            <a:off x="4140200" y="908050"/>
            <a:ext cx="4494213" cy="4475163"/>
            <a:chOff x="2608" y="572"/>
            <a:chExt cx="2831" cy="2819"/>
          </a:xfrm>
        </p:grpSpPr>
        <p:pic>
          <p:nvPicPr>
            <p:cNvPr id="12294" name="Picture 8" descr="pli_1"/>
            <p:cNvPicPr>
              <a:picLocks noChangeAspect="1" noChangeArrowheads="1"/>
            </p:cNvPicPr>
            <p:nvPr/>
          </p:nvPicPr>
          <p:blipFill>
            <a:blip r:embed="rId3" cstate="screen"/>
            <a:srcRect/>
            <a:stretch>
              <a:fillRect/>
            </a:stretch>
          </p:blipFill>
          <p:spPr bwMode="auto">
            <a:xfrm>
              <a:off x="2608" y="572"/>
              <a:ext cx="2831" cy="2819"/>
            </a:xfrm>
            <a:prstGeom prst="rect">
              <a:avLst/>
            </a:prstGeom>
            <a:noFill/>
            <a:ln w="9525">
              <a:noFill/>
              <a:miter lim="800000"/>
              <a:headEnd/>
              <a:tailEnd/>
            </a:ln>
          </p:spPr>
        </p:pic>
        <p:sp>
          <p:nvSpPr>
            <p:cNvPr id="12295" name="Text Box 9"/>
            <p:cNvSpPr txBox="1">
              <a:spLocks noChangeArrowheads="1"/>
            </p:cNvSpPr>
            <p:nvPr/>
          </p:nvSpPr>
          <p:spPr bwMode="auto">
            <a:xfrm>
              <a:off x="4377" y="1752"/>
              <a:ext cx="1043" cy="291"/>
            </a:xfrm>
            <a:prstGeom prst="rect">
              <a:avLst/>
            </a:prstGeom>
            <a:noFill/>
            <a:ln w="9525">
              <a:noFill/>
              <a:miter lim="800000"/>
              <a:headEnd/>
              <a:tailEnd/>
            </a:ln>
          </p:spPr>
          <p:txBody>
            <a:bodyPr>
              <a:spAutoFit/>
            </a:bodyPr>
            <a:lstStyle/>
            <a:p>
              <a:r>
                <a:rPr lang="fr-FR" sz="1200" dirty="0">
                  <a:solidFill>
                    <a:srgbClr val="00B0F0"/>
                  </a:solidFill>
                  <a:latin typeface="OpenDyslexic" pitchFamily="50" charset="0"/>
                </a:rPr>
                <a:t>Ligne des charnières</a:t>
              </a:r>
            </a:p>
          </p:txBody>
        </p:sp>
        <p:sp>
          <p:nvSpPr>
            <p:cNvPr id="12296" name="Line 10"/>
            <p:cNvSpPr>
              <a:spLocks noChangeShapeType="1"/>
            </p:cNvSpPr>
            <p:nvPr/>
          </p:nvSpPr>
          <p:spPr bwMode="auto">
            <a:xfrm flipH="1">
              <a:off x="4926" y="1914"/>
              <a:ext cx="46" cy="272"/>
            </a:xfrm>
            <a:prstGeom prst="line">
              <a:avLst/>
            </a:prstGeom>
            <a:noFill/>
            <a:ln w="9525">
              <a:solidFill>
                <a:srgbClr val="00B0F0"/>
              </a:solidFill>
              <a:round/>
              <a:headEnd/>
              <a:tailEnd type="triangle" w="med" len="med"/>
            </a:ln>
          </p:spPr>
          <p:txBody>
            <a:bodyPr/>
            <a:lstStyle/>
            <a:p>
              <a:endParaRPr lang="fr-FR">
                <a:latin typeface="OpenDyslexic" pitchFamily="50" charset="0"/>
              </a:endParaRPr>
            </a:p>
          </p:txBody>
        </p:sp>
        <p:sp>
          <p:nvSpPr>
            <p:cNvPr id="12297" name="Text Box 11"/>
            <p:cNvSpPr txBox="1">
              <a:spLocks noChangeArrowheads="1"/>
            </p:cNvSpPr>
            <p:nvPr/>
          </p:nvSpPr>
          <p:spPr bwMode="auto">
            <a:xfrm>
              <a:off x="2925" y="1117"/>
              <a:ext cx="590" cy="291"/>
            </a:xfrm>
            <a:prstGeom prst="rect">
              <a:avLst/>
            </a:prstGeom>
            <a:noFill/>
            <a:ln w="9525">
              <a:noFill/>
              <a:miter lim="800000"/>
              <a:headEnd/>
              <a:tailEnd/>
            </a:ln>
          </p:spPr>
          <p:txBody>
            <a:bodyPr>
              <a:spAutoFit/>
            </a:bodyPr>
            <a:lstStyle/>
            <a:p>
              <a:pPr algn="ctr"/>
              <a:r>
                <a:rPr lang="fr-FR" sz="1200" dirty="0">
                  <a:solidFill>
                    <a:srgbClr val="FF0000"/>
                  </a:solidFill>
                  <a:latin typeface="OpenDyslexic" pitchFamily="50" charset="0"/>
                </a:rPr>
                <a:t>Axe du </a:t>
              </a:r>
              <a:r>
                <a:rPr lang="fr-FR" sz="1200" dirty="0" smtClean="0">
                  <a:solidFill>
                    <a:srgbClr val="FF0000"/>
                  </a:solidFill>
                  <a:latin typeface="OpenDyslexic" pitchFamily="50" charset="0"/>
                </a:rPr>
                <a:t>pli</a:t>
              </a:r>
              <a:endParaRPr lang="fr-FR" sz="1200" dirty="0">
                <a:solidFill>
                  <a:srgbClr val="FF0000"/>
                </a:solidFill>
                <a:latin typeface="OpenDyslexic" pitchFamily="50" charset="0"/>
              </a:endParaRPr>
            </a:p>
          </p:txBody>
        </p:sp>
        <p:sp>
          <p:nvSpPr>
            <p:cNvPr id="12298" name="Line 12"/>
            <p:cNvSpPr>
              <a:spLocks noChangeShapeType="1"/>
            </p:cNvSpPr>
            <p:nvPr/>
          </p:nvSpPr>
          <p:spPr bwMode="auto">
            <a:xfrm flipH="1">
              <a:off x="3133" y="1376"/>
              <a:ext cx="46" cy="272"/>
            </a:xfrm>
            <a:prstGeom prst="line">
              <a:avLst/>
            </a:prstGeom>
            <a:noFill/>
            <a:ln w="9525">
              <a:solidFill>
                <a:srgbClr val="FF0000"/>
              </a:solidFill>
              <a:round/>
              <a:headEnd/>
              <a:tailEnd type="triangle" w="med" len="med"/>
            </a:ln>
          </p:spPr>
          <p:txBody>
            <a:bodyPr/>
            <a:lstStyle/>
            <a:p>
              <a:endParaRPr lang="fr-FR">
                <a:latin typeface="OpenDyslexic" pitchFamily="50" charset="0"/>
              </a:endParaRPr>
            </a:p>
          </p:txBody>
        </p:sp>
        <p:sp>
          <p:nvSpPr>
            <p:cNvPr id="12299" name="Text Box 13"/>
            <p:cNvSpPr txBox="1">
              <a:spLocks noChangeArrowheads="1"/>
            </p:cNvSpPr>
            <p:nvPr/>
          </p:nvSpPr>
          <p:spPr bwMode="auto">
            <a:xfrm>
              <a:off x="3152" y="2115"/>
              <a:ext cx="590" cy="291"/>
            </a:xfrm>
            <a:prstGeom prst="rect">
              <a:avLst/>
            </a:prstGeom>
            <a:noFill/>
            <a:ln w="9525">
              <a:noFill/>
              <a:miter lim="800000"/>
              <a:headEnd/>
              <a:tailEnd/>
            </a:ln>
          </p:spPr>
          <p:txBody>
            <a:bodyPr>
              <a:spAutoFit/>
            </a:bodyPr>
            <a:lstStyle/>
            <a:p>
              <a:r>
                <a:rPr lang="fr-FR" sz="1200" dirty="0">
                  <a:solidFill>
                    <a:srgbClr val="008000"/>
                  </a:solidFill>
                  <a:latin typeface="OpenDyslexic" pitchFamily="50" charset="0"/>
                </a:rPr>
                <a:t>Plan axial</a:t>
              </a:r>
            </a:p>
          </p:txBody>
        </p:sp>
        <p:sp>
          <p:nvSpPr>
            <p:cNvPr id="12300" name="Line 14"/>
            <p:cNvSpPr>
              <a:spLocks noChangeShapeType="1"/>
            </p:cNvSpPr>
            <p:nvPr/>
          </p:nvSpPr>
          <p:spPr bwMode="auto">
            <a:xfrm flipV="1">
              <a:off x="3424" y="1842"/>
              <a:ext cx="182" cy="273"/>
            </a:xfrm>
            <a:prstGeom prst="line">
              <a:avLst/>
            </a:prstGeom>
            <a:noFill/>
            <a:ln w="9525">
              <a:solidFill>
                <a:srgbClr val="00B050"/>
              </a:solidFill>
              <a:round/>
              <a:headEnd/>
              <a:tailEnd type="triangle" w="med" len="med"/>
            </a:ln>
          </p:spPr>
          <p:txBody>
            <a:bodyPr/>
            <a:lstStyle/>
            <a:p>
              <a:endParaRPr lang="fr-FR">
                <a:latin typeface="OpenDyslexic" pitchFamily="50" charset="0"/>
              </a:endParaRPr>
            </a:p>
          </p:txBody>
        </p:sp>
      </p:grpSp>
      <p:sp>
        <p:nvSpPr>
          <p:cNvPr id="13"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
        <p:nvSpPr>
          <p:cNvPr id="14" name="ZoneTexte 13"/>
          <p:cNvSpPr txBox="1"/>
          <p:nvPr/>
        </p:nvSpPr>
        <p:spPr>
          <a:xfrm>
            <a:off x="4140200" y="964773"/>
            <a:ext cx="3728906" cy="707886"/>
          </a:xfrm>
          <a:prstGeom prst="rect">
            <a:avLst/>
          </a:prstGeom>
          <a:noFill/>
        </p:spPr>
        <p:txBody>
          <a:bodyPr wrap="none" rtlCol="0">
            <a:spAutoFit/>
          </a:bodyPr>
          <a:lstStyle/>
          <a:p>
            <a:r>
              <a:rPr lang="fr-FR" sz="2000" dirty="0" smtClean="0">
                <a:latin typeface="OpenDyslexic" pitchFamily="50" charset="0"/>
              </a:rPr>
              <a:t>Plan axial : N107° 88°NNE</a:t>
            </a:r>
          </a:p>
          <a:p>
            <a:r>
              <a:rPr lang="fr-FR" sz="2000" dirty="0" smtClean="0">
                <a:latin typeface="OpenDyslexic" pitchFamily="50" charset="0"/>
              </a:rPr>
              <a:t>Axe : N106° 20°WNW</a:t>
            </a:r>
            <a:endParaRPr lang="fr-FR" sz="2000" dirty="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995738" y="549275"/>
            <a:ext cx="4954587" cy="4954588"/>
            <a:chOff x="3995738" y="549275"/>
            <a:chExt cx="4954587" cy="4954588"/>
          </a:xfrm>
        </p:grpSpPr>
        <p:grpSp>
          <p:nvGrpSpPr>
            <p:cNvPr id="5" name="Groupe 4"/>
            <p:cNvGrpSpPr/>
            <p:nvPr/>
          </p:nvGrpSpPr>
          <p:grpSpPr>
            <a:xfrm>
              <a:off x="3995738" y="549275"/>
              <a:ext cx="4954587" cy="4954588"/>
              <a:chOff x="3995738" y="549275"/>
              <a:chExt cx="4954587" cy="4954588"/>
            </a:xfrm>
          </p:grpSpPr>
          <p:pic>
            <p:nvPicPr>
              <p:cNvPr id="8199" name="Picture 7" descr="pli_2"/>
              <p:cNvPicPr>
                <a:picLocks noChangeAspect="1" noChangeArrowheads="1"/>
              </p:cNvPicPr>
              <p:nvPr/>
            </p:nvPicPr>
            <p:blipFill>
              <a:blip r:embed="rId2" cstate="screen"/>
              <a:srcRect/>
              <a:stretch>
                <a:fillRect/>
              </a:stretch>
            </p:blipFill>
            <p:spPr bwMode="auto">
              <a:xfrm>
                <a:off x="3995738" y="549275"/>
                <a:ext cx="4954587" cy="4954588"/>
              </a:xfrm>
              <a:prstGeom prst="rect">
                <a:avLst/>
              </a:prstGeom>
              <a:noFill/>
              <a:ln w="9525">
                <a:noFill/>
                <a:miter lim="800000"/>
                <a:headEnd/>
                <a:tailEnd/>
              </a:ln>
            </p:spPr>
          </p:pic>
          <p:sp>
            <p:nvSpPr>
              <p:cNvPr id="2" name="ZoneTexte 1"/>
              <p:cNvSpPr txBox="1"/>
              <p:nvPr/>
            </p:nvSpPr>
            <p:spPr>
              <a:xfrm>
                <a:off x="7452320" y="1480919"/>
                <a:ext cx="562142" cy="307777"/>
              </a:xfrm>
              <a:prstGeom prst="rect">
                <a:avLst/>
              </a:prstGeom>
              <a:noFill/>
            </p:spPr>
            <p:txBody>
              <a:bodyPr wrap="none" rtlCol="0">
                <a:spAutoFit/>
              </a:bodyPr>
              <a:lstStyle/>
              <a:p>
                <a:r>
                  <a:rPr lang="fr-FR" sz="1400" dirty="0" smtClean="0">
                    <a:solidFill>
                      <a:srgbClr val="FF0000"/>
                    </a:solidFill>
                    <a:latin typeface="OpenDyslexic" pitchFamily="50" charset="0"/>
                  </a:rPr>
                  <a:t>Axe</a:t>
                </a:r>
                <a:endParaRPr lang="fr-FR" sz="1400" dirty="0">
                  <a:solidFill>
                    <a:srgbClr val="FF0000"/>
                  </a:solidFill>
                  <a:latin typeface="OpenDyslexic" pitchFamily="50" charset="0"/>
                </a:endParaRPr>
              </a:p>
            </p:txBody>
          </p:sp>
          <p:sp>
            <p:nvSpPr>
              <p:cNvPr id="3" name="ZoneTexte 2"/>
              <p:cNvSpPr txBox="1"/>
              <p:nvPr/>
            </p:nvSpPr>
            <p:spPr>
              <a:xfrm rot="18767530">
                <a:off x="4907412" y="4350033"/>
                <a:ext cx="1370888" cy="369332"/>
              </a:xfrm>
              <a:prstGeom prst="rect">
                <a:avLst/>
              </a:prstGeom>
              <a:noFill/>
            </p:spPr>
            <p:txBody>
              <a:bodyPr wrap="none" rtlCol="0">
                <a:spAutoFit/>
              </a:bodyPr>
              <a:lstStyle/>
              <a:p>
                <a:r>
                  <a:rPr lang="fr-FR" sz="1800" dirty="0" smtClean="0">
                    <a:solidFill>
                      <a:schemeClr val="accent5">
                        <a:lumMod val="50000"/>
                      </a:schemeClr>
                    </a:solidFill>
                    <a:latin typeface="OpenDyslexic" pitchFamily="50" charset="0"/>
                  </a:rPr>
                  <a:t>Plan axial</a:t>
                </a:r>
                <a:endParaRPr lang="fr-FR" sz="1800" dirty="0">
                  <a:solidFill>
                    <a:schemeClr val="accent5">
                      <a:lumMod val="50000"/>
                    </a:schemeClr>
                  </a:solidFill>
                  <a:latin typeface="OpenDyslexic" pitchFamily="50" charset="0"/>
                </a:endParaRPr>
              </a:p>
            </p:txBody>
          </p:sp>
        </p:grpSp>
        <p:sp>
          <p:nvSpPr>
            <p:cNvPr id="10" name="ZoneTexte 9"/>
            <p:cNvSpPr txBox="1"/>
            <p:nvPr/>
          </p:nvSpPr>
          <p:spPr>
            <a:xfrm>
              <a:off x="6300192" y="4054415"/>
              <a:ext cx="425116" cy="307777"/>
            </a:xfrm>
            <a:prstGeom prst="rect">
              <a:avLst/>
            </a:prstGeom>
            <a:noFill/>
          </p:spPr>
          <p:txBody>
            <a:bodyPr wrap="none" rtlCol="0">
              <a:spAutoFit/>
            </a:bodyPr>
            <a:lstStyle/>
            <a:p>
              <a:r>
                <a:rPr lang="fr-FR" sz="1400" dirty="0" smtClean="0">
                  <a:solidFill>
                    <a:srgbClr val="00B0F0"/>
                  </a:solidFill>
                  <a:latin typeface="OpenDyslexic" pitchFamily="50" charset="0"/>
                </a:rPr>
                <a:t>LC</a:t>
              </a:r>
              <a:endParaRPr lang="fr-FR" sz="1400" dirty="0">
                <a:solidFill>
                  <a:srgbClr val="00B0F0"/>
                </a:solidFill>
                <a:latin typeface="OpenDyslexic" pitchFamily="50" charset="0"/>
              </a:endParaRPr>
            </a:p>
          </p:txBody>
        </p:sp>
      </p:grpSp>
      <p:sp>
        <p:nvSpPr>
          <p:cNvPr id="13315" name="Text Box 5"/>
          <p:cNvSpPr txBox="1">
            <a:spLocks noChangeArrowheads="1"/>
          </p:cNvSpPr>
          <p:nvPr/>
        </p:nvSpPr>
        <p:spPr bwMode="auto">
          <a:xfrm>
            <a:off x="468313" y="476250"/>
            <a:ext cx="3167062" cy="5909310"/>
          </a:xfrm>
          <a:prstGeom prst="rect">
            <a:avLst/>
          </a:prstGeom>
          <a:solidFill>
            <a:srgbClr val="FFFFCC"/>
          </a:solidFill>
          <a:ln w="9525">
            <a:solidFill>
              <a:schemeClr val="tx1"/>
            </a:solidFill>
            <a:miter lim="800000"/>
            <a:headEnd/>
            <a:tailEnd/>
          </a:ln>
        </p:spPr>
        <p:txBody>
          <a:bodyPr>
            <a:spAutoFit/>
          </a:bodyPr>
          <a:lstStyle/>
          <a:p>
            <a:r>
              <a:rPr lang="fr-FR" sz="1800" dirty="0" smtClean="0">
                <a:latin typeface="OpenDyslexic" pitchFamily="50" charset="0"/>
              </a:rPr>
              <a:t>S0 :</a:t>
            </a:r>
            <a:endParaRPr lang="fr-FR" sz="1800" dirty="0">
              <a:latin typeface="OpenDyslexic" pitchFamily="50" charset="0"/>
            </a:endParaRPr>
          </a:p>
          <a:p>
            <a:r>
              <a:rPr lang="fr-FR" sz="1800" dirty="0">
                <a:latin typeface="OpenDyslexic" pitchFamily="50" charset="0"/>
              </a:rPr>
              <a:t>N 35° 88°NW</a:t>
            </a:r>
          </a:p>
          <a:p>
            <a:r>
              <a:rPr lang="fr-FR" sz="1800" dirty="0">
                <a:latin typeface="OpenDyslexic" pitchFamily="50" charset="0"/>
              </a:rPr>
              <a:t>N 41° 84°NW</a:t>
            </a:r>
          </a:p>
          <a:p>
            <a:r>
              <a:rPr lang="fr-FR" sz="1800" dirty="0">
                <a:latin typeface="OpenDyslexic" pitchFamily="50" charset="0"/>
              </a:rPr>
              <a:t>N 32° 74°NW</a:t>
            </a:r>
          </a:p>
          <a:p>
            <a:r>
              <a:rPr lang="fr-FR" sz="1800" dirty="0">
                <a:latin typeface="OpenDyslexic" pitchFamily="50" charset="0"/>
              </a:rPr>
              <a:t>N 39° 76°SE</a:t>
            </a:r>
          </a:p>
          <a:p>
            <a:r>
              <a:rPr lang="fr-FR" sz="1800" dirty="0" smtClean="0">
                <a:latin typeface="OpenDyslexic" pitchFamily="50" charset="0"/>
              </a:rPr>
              <a:t>N </a:t>
            </a:r>
            <a:r>
              <a:rPr lang="fr-FR" sz="1800" dirty="0">
                <a:latin typeface="OpenDyslexic" pitchFamily="50" charset="0"/>
              </a:rPr>
              <a:t>32° 45°SE</a:t>
            </a:r>
          </a:p>
          <a:p>
            <a:r>
              <a:rPr lang="fr-FR" sz="1800" dirty="0">
                <a:latin typeface="OpenDyslexic" pitchFamily="50" charset="0"/>
              </a:rPr>
              <a:t>N 16° 44°SE</a:t>
            </a:r>
          </a:p>
          <a:p>
            <a:r>
              <a:rPr lang="fr-FR" sz="1800" dirty="0">
                <a:latin typeface="OpenDyslexic" pitchFamily="50" charset="0"/>
              </a:rPr>
              <a:t>N 01° 28°E</a:t>
            </a:r>
          </a:p>
          <a:p>
            <a:r>
              <a:rPr lang="fr-FR" sz="1800" dirty="0">
                <a:latin typeface="OpenDyslexic" pitchFamily="50" charset="0"/>
              </a:rPr>
              <a:t>N 40° 70°SE</a:t>
            </a:r>
          </a:p>
          <a:p>
            <a:r>
              <a:rPr lang="fr-FR" sz="1800" dirty="0">
                <a:latin typeface="OpenDyslexic" pitchFamily="50" charset="0"/>
              </a:rPr>
              <a:t>N 32° 60°SE</a:t>
            </a:r>
          </a:p>
          <a:p>
            <a:r>
              <a:rPr lang="fr-FR" sz="1800" dirty="0">
                <a:latin typeface="OpenDyslexic" pitchFamily="50" charset="0"/>
              </a:rPr>
              <a:t>N 34° 56°SE</a:t>
            </a:r>
          </a:p>
          <a:p>
            <a:r>
              <a:rPr lang="fr-FR" sz="1800" dirty="0">
                <a:latin typeface="OpenDyslexic" pitchFamily="50" charset="0"/>
              </a:rPr>
              <a:t>N 30° 56°SE</a:t>
            </a:r>
          </a:p>
          <a:p>
            <a:r>
              <a:rPr lang="fr-FR" sz="1800" dirty="0">
                <a:latin typeface="OpenDyslexic" pitchFamily="50" charset="0"/>
              </a:rPr>
              <a:t>N 22° 60°SE</a:t>
            </a:r>
          </a:p>
          <a:p>
            <a:r>
              <a:rPr lang="fr-FR" sz="1800" dirty="0">
                <a:latin typeface="OpenDyslexic" pitchFamily="50" charset="0"/>
              </a:rPr>
              <a:t>N 20° 40°SE</a:t>
            </a:r>
          </a:p>
          <a:p>
            <a:r>
              <a:rPr lang="fr-FR" sz="1800" dirty="0">
                <a:latin typeface="OpenDyslexic" pitchFamily="50" charset="0"/>
              </a:rPr>
              <a:t>N 06° 39°E</a:t>
            </a:r>
          </a:p>
          <a:p>
            <a:r>
              <a:rPr lang="fr-FR" sz="1800" dirty="0">
                <a:latin typeface="OpenDyslexic" pitchFamily="50" charset="0"/>
              </a:rPr>
              <a:t>N 43° 56°NW</a:t>
            </a:r>
          </a:p>
          <a:p>
            <a:r>
              <a:rPr lang="fr-FR" sz="1800" dirty="0">
                <a:latin typeface="OpenDyslexic" pitchFamily="50" charset="0"/>
              </a:rPr>
              <a:t>N 58° 46°NW</a:t>
            </a:r>
          </a:p>
          <a:p>
            <a:r>
              <a:rPr lang="fr-FR" sz="1800" dirty="0">
                <a:latin typeface="OpenDyslexic" pitchFamily="50" charset="0"/>
              </a:rPr>
              <a:t>N 69° 25°NW</a:t>
            </a:r>
          </a:p>
          <a:p>
            <a:r>
              <a:rPr lang="fr-FR" sz="1800" dirty="0">
                <a:latin typeface="OpenDyslexic" pitchFamily="50" charset="0"/>
              </a:rPr>
              <a:t>N 112° 19°NE</a:t>
            </a:r>
          </a:p>
          <a:p>
            <a:r>
              <a:rPr lang="fr-FR" sz="1800" dirty="0" smtClean="0">
                <a:latin typeface="OpenDyslexic" pitchFamily="50" charset="0"/>
              </a:rPr>
              <a:t>Ligne des charnières : </a:t>
            </a:r>
            <a:endParaRPr lang="fr-FR" sz="1800" dirty="0">
              <a:latin typeface="OpenDyslexic" pitchFamily="50" charset="0"/>
            </a:endParaRPr>
          </a:p>
          <a:p>
            <a:r>
              <a:rPr lang="fr-FR" sz="1800" dirty="0">
                <a:latin typeface="OpenDyslexic" pitchFamily="50" charset="0"/>
              </a:rPr>
              <a:t>N10° </a:t>
            </a:r>
            <a:r>
              <a:rPr lang="fr-FR" sz="1800" dirty="0" smtClean="0">
                <a:latin typeface="OpenDyslexic" pitchFamily="50" charset="0"/>
              </a:rPr>
              <a:t>40°S</a:t>
            </a:r>
            <a:endParaRPr lang="fr-FR" sz="1800" dirty="0">
              <a:latin typeface="OpenDyslexic" pitchFamily="50" charset="0"/>
            </a:endParaRPr>
          </a:p>
        </p:txBody>
      </p:sp>
      <p:sp>
        <p:nvSpPr>
          <p:cNvPr id="4" name="ZoneTexte 3"/>
          <p:cNvSpPr txBox="1"/>
          <p:nvPr/>
        </p:nvSpPr>
        <p:spPr>
          <a:xfrm>
            <a:off x="3995738" y="549275"/>
            <a:ext cx="3276859" cy="707886"/>
          </a:xfrm>
          <a:prstGeom prst="rect">
            <a:avLst/>
          </a:prstGeom>
          <a:noFill/>
        </p:spPr>
        <p:txBody>
          <a:bodyPr wrap="none" rtlCol="0">
            <a:spAutoFit/>
          </a:bodyPr>
          <a:lstStyle/>
          <a:p>
            <a:r>
              <a:rPr lang="fr-FR" sz="2000" dirty="0" smtClean="0">
                <a:latin typeface="OpenDyslexic" pitchFamily="50" charset="0"/>
              </a:rPr>
              <a:t>Plan axial : N29° 66°SE</a:t>
            </a:r>
          </a:p>
          <a:p>
            <a:r>
              <a:rPr lang="fr-FR" sz="2000" dirty="0" smtClean="0">
                <a:latin typeface="OpenDyslexic" pitchFamily="50" charset="0"/>
              </a:rPr>
              <a:t>Axe : N36° 20°NE</a:t>
            </a:r>
            <a:endParaRPr lang="fr-FR" sz="2000" dirty="0">
              <a:latin typeface="OpenDyslexic" pitchFamily="50" charset="0"/>
            </a:endParaRPr>
          </a:p>
        </p:txBody>
      </p:sp>
      <p:sp>
        <p:nvSpPr>
          <p:cNvPr id="9"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li_plan_cyl"/>
          <p:cNvPicPr>
            <a:picLocks noChangeAspect="1" noChangeArrowheads="1"/>
          </p:cNvPicPr>
          <p:nvPr/>
        </p:nvPicPr>
        <p:blipFill>
          <a:blip r:embed="rId2" cstate="screen"/>
          <a:srcRect/>
          <a:stretch>
            <a:fillRect/>
          </a:stretch>
        </p:blipFill>
        <p:spPr bwMode="auto">
          <a:xfrm>
            <a:off x="533400" y="457200"/>
            <a:ext cx="2847975" cy="2476500"/>
          </a:xfrm>
          <a:prstGeom prst="rect">
            <a:avLst/>
          </a:prstGeom>
          <a:noFill/>
          <a:ln w="9525">
            <a:noFill/>
            <a:miter lim="800000"/>
            <a:headEnd/>
            <a:tailEnd/>
          </a:ln>
        </p:spPr>
      </p:pic>
      <p:pic>
        <p:nvPicPr>
          <p:cNvPr id="5123" name="Picture 3" descr="pli_plan_con"/>
          <p:cNvPicPr>
            <a:picLocks noChangeAspect="1" noChangeArrowheads="1"/>
          </p:cNvPicPr>
          <p:nvPr/>
        </p:nvPicPr>
        <p:blipFill>
          <a:blip r:embed="rId3" cstate="screen"/>
          <a:srcRect/>
          <a:stretch>
            <a:fillRect/>
          </a:stretch>
        </p:blipFill>
        <p:spPr bwMode="auto">
          <a:xfrm>
            <a:off x="381000" y="3581400"/>
            <a:ext cx="3757613" cy="2079625"/>
          </a:xfrm>
          <a:prstGeom prst="rect">
            <a:avLst/>
          </a:prstGeom>
          <a:noFill/>
          <a:ln w="9525">
            <a:noFill/>
            <a:miter lim="800000"/>
            <a:headEnd/>
            <a:tailEnd/>
          </a:ln>
        </p:spPr>
      </p:pic>
      <p:pic>
        <p:nvPicPr>
          <p:cNvPr id="5124" name="Picture 4" descr="pli_non_plan_cyl"/>
          <p:cNvPicPr>
            <a:picLocks noChangeAspect="1" noChangeArrowheads="1"/>
          </p:cNvPicPr>
          <p:nvPr/>
        </p:nvPicPr>
        <p:blipFill>
          <a:blip r:embed="rId4" cstate="screen"/>
          <a:srcRect/>
          <a:stretch>
            <a:fillRect/>
          </a:stretch>
        </p:blipFill>
        <p:spPr bwMode="auto">
          <a:xfrm>
            <a:off x="5257800" y="533400"/>
            <a:ext cx="3352800" cy="2449513"/>
          </a:xfrm>
          <a:prstGeom prst="rect">
            <a:avLst/>
          </a:prstGeom>
          <a:noFill/>
          <a:ln w="9525">
            <a:noFill/>
            <a:miter lim="800000"/>
            <a:headEnd/>
            <a:tailEnd/>
          </a:ln>
        </p:spPr>
      </p:pic>
      <p:pic>
        <p:nvPicPr>
          <p:cNvPr id="5125" name="Picture 5" descr="pli_non_plan_con"/>
          <p:cNvPicPr>
            <a:picLocks noChangeAspect="1" noChangeArrowheads="1"/>
          </p:cNvPicPr>
          <p:nvPr/>
        </p:nvPicPr>
        <p:blipFill>
          <a:blip r:embed="rId5" cstate="screen"/>
          <a:srcRect/>
          <a:stretch>
            <a:fillRect/>
          </a:stretch>
        </p:blipFill>
        <p:spPr bwMode="auto">
          <a:xfrm>
            <a:off x="5410200" y="3505200"/>
            <a:ext cx="3352800" cy="2122488"/>
          </a:xfrm>
          <a:prstGeom prst="rect">
            <a:avLst/>
          </a:prstGeom>
          <a:noFill/>
          <a:ln w="9525">
            <a:noFill/>
            <a:miter lim="800000"/>
            <a:headEnd/>
            <a:tailEnd/>
          </a:ln>
        </p:spPr>
      </p:pic>
      <p:sp>
        <p:nvSpPr>
          <p:cNvPr id="5126" name="Text Box 7"/>
          <p:cNvSpPr txBox="1">
            <a:spLocks noChangeArrowheads="1"/>
          </p:cNvSpPr>
          <p:nvPr/>
        </p:nvSpPr>
        <p:spPr bwMode="auto">
          <a:xfrm>
            <a:off x="5029200" y="6336911"/>
            <a:ext cx="3581400" cy="215444"/>
          </a:xfrm>
          <a:prstGeom prst="rect">
            <a:avLst/>
          </a:prstGeom>
          <a:noFill/>
          <a:ln w="9525">
            <a:noFill/>
            <a:miter lim="800000"/>
            <a:headEnd/>
            <a:tailEnd/>
          </a:ln>
        </p:spPr>
        <p:txBody>
          <a:bodyPr>
            <a:spAutoFit/>
          </a:bodyPr>
          <a:lstStyle/>
          <a:p>
            <a:pPr>
              <a:spcBef>
                <a:spcPct val="50000"/>
              </a:spcBef>
            </a:pPr>
            <a:r>
              <a:rPr lang="fr-FR" sz="800" dirty="0">
                <a:latin typeface="OpenDyslexic" pitchFamily="50" charset="0"/>
              </a:rPr>
              <a:t>NICOLAS, A., Principe de tectonique. </a:t>
            </a:r>
            <a:r>
              <a:rPr lang="fr-FR" sz="800" dirty="0" err="1">
                <a:latin typeface="OpenDyslexic" pitchFamily="50" charset="0"/>
              </a:rPr>
              <a:t>Eds</a:t>
            </a:r>
            <a:r>
              <a:rPr lang="fr-FR" sz="800" dirty="0">
                <a:latin typeface="OpenDyslexic" pitchFamily="50" charset="0"/>
              </a:rPr>
              <a:t>. MASSON.</a:t>
            </a:r>
          </a:p>
        </p:txBody>
      </p:sp>
      <p:sp>
        <p:nvSpPr>
          <p:cNvPr id="5127" name="Text Box 8"/>
          <p:cNvSpPr txBox="1">
            <a:spLocks noChangeArrowheads="1"/>
          </p:cNvSpPr>
          <p:nvPr/>
        </p:nvSpPr>
        <p:spPr bwMode="auto">
          <a:xfrm>
            <a:off x="457200" y="2895600"/>
            <a:ext cx="3106688" cy="369332"/>
          </a:xfrm>
          <a:prstGeom prst="rect">
            <a:avLst/>
          </a:prstGeom>
          <a:solidFill>
            <a:srgbClr val="FFFFCC"/>
          </a:solidFill>
          <a:ln w="9525">
            <a:solidFill>
              <a:schemeClr val="tx1"/>
            </a:solidFill>
            <a:miter lim="800000"/>
            <a:headEnd/>
            <a:tailEnd/>
          </a:ln>
        </p:spPr>
        <p:txBody>
          <a:bodyPr wrap="square">
            <a:spAutoFit/>
          </a:bodyPr>
          <a:lstStyle/>
          <a:p>
            <a:pPr algn="ctr">
              <a:spcBef>
                <a:spcPct val="50000"/>
              </a:spcBef>
            </a:pPr>
            <a:r>
              <a:rPr lang="fr-FR" sz="1800">
                <a:latin typeface="OpenDyslexic" pitchFamily="50" charset="0"/>
              </a:rPr>
              <a:t>Pli plan et cylindrique</a:t>
            </a:r>
          </a:p>
        </p:txBody>
      </p:sp>
      <p:sp>
        <p:nvSpPr>
          <p:cNvPr id="5128" name="Text Box 9"/>
          <p:cNvSpPr txBox="1">
            <a:spLocks noChangeArrowheads="1"/>
          </p:cNvSpPr>
          <p:nvPr/>
        </p:nvSpPr>
        <p:spPr bwMode="auto">
          <a:xfrm>
            <a:off x="457200" y="5562600"/>
            <a:ext cx="2590800" cy="376238"/>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fr-FR" sz="1800">
                <a:latin typeface="OpenDyslexic" pitchFamily="50" charset="0"/>
              </a:rPr>
              <a:t>Pli plan et conique</a:t>
            </a:r>
          </a:p>
        </p:txBody>
      </p:sp>
      <p:sp>
        <p:nvSpPr>
          <p:cNvPr id="5129" name="Text Box 10"/>
          <p:cNvSpPr txBox="1">
            <a:spLocks noChangeArrowheads="1"/>
          </p:cNvSpPr>
          <p:nvPr/>
        </p:nvSpPr>
        <p:spPr bwMode="auto">
          <a:xfrm>
            <a:off x="5334000" y="2895600"/>
            <a:ext cx="2743200" cy="646331"/>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fr-FR" sz="1800">
                <a:latin typeface="OpenDyslexic" pitchFamily="50" charset="0"/>
              </a:rPr>
              <a:t>Pli non plan et cylindrique</a:t>
            </a:r>
          </a:p>
        </p:txBody>
      </p:sp>
      <p:sp>
        <p:nvSpPr>
          <p:cNvPr id="5130" name="Text Box 11"/>
          <p:cNvSpPr txBox="1">
            <a:spLocks noChangeArrowheads="1"/>
          </p:cNvSpPr>
          <p:nvPr/>
        </p:nvSpPr>
        <p:spPr bwMode="auto">
          <a:xfrm>
            <a:off x="5105400" y="5562600"/>
            <a:ext cx="3048000" cy="646331"/>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fr-FR" sz="1800">
                <a:latin typeface="OpenDyslexic" pitchFamily="50" charset="0"/>
              </a:rPr>
              <a:t>Pli non plan et non cylindrique</a:t>
            </a:r>
          </a:p>
        </p:txBody>
      </p:sp>
      <p:sp>
        <p:nvSpPr>
          <p:cNvPr id="12"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cylindrique</a:t>
            </a:r>
          </a:p>
        </p:txBody>
      </p:sp>
    </p:spTree>
    <p:extLst>
      <p:ext uri="{BB962C8B-B14F-4D97-AF65-F5344CB8AC3E}">
        <p14:creationId xmlns:p14="http://schemas.microsoft.com/office/powerpoint/2010/main" val="30944562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pli_conique"/>
          <p:cNvPicPr>
            <a:picLocks noChangeAspect="1" noChangeArrowheads="1"/>
          </p:cNvPicPr>
          <p:nvPr/>
        </p:nvPicPr>
        <p:blipFill>
          <a:blip r:embed="rId2" cstate="screen"/>
          <a:srcRect/>
          <a:stretch>
            <a:fillRect/>
          </a:stretch>
        </p:blipFill>
        <p:spPr bwMode="auto">
          <a:xfrm>
            <a:off x="457200" y="609600"/>
            <a:ext cx="5029200" cy="2619375"/>
          </a:xfrm>
          <a:prstGeom prst="rect">
            <a:avLst/>
          </a:prstGeom>
          <a:noFill/>
          <a:ln w="9525">
            <a:noFill/>
            <a:miter lim="800000"/>
            <a:headEnd/>
            <a:tailEnd/>
          </a:ln>
        </p:spPr>
      </p:pic>
      <p:sp>
        <p:nvSpPr>
          <p:cNvPr id="15364" name="Text Box 4"/>
          <p:cNvSpPr txBox="1">
            <a:spLocks noChangeArrowheads="1"/>
          </p:cNvSpPr>
          <p:nvPr/>
        </p:nvSpPr>
        <p:spPr bwMode="auto">
          <a:xfrm>
            <a:off x="4419600" y="4086255"/>
            <a:ext cx="4572000" cy="2185214"/>
          </a:xfrm>
          <a:prstGeom prst="rect">
            <a:avLst/>
          </a:prstGeom>
          <a:solidFill>
            <a:srgbClr val="FFFF99">
              <a:alpha val="50195"/>
            </a:srgbClr>
          </a:solidFill>
          <a:ln w="9525">
            <a:solidFill>
              <a:schemeClr val="tx1"/>
            </a:solidFill>
            <a:miter lim="800000"/>
            <a:headEnd/>
            <a:tailEnd/>
          </a:ln>
        </p:spPr>
        <p:txBody>
          <a:bodyPr>
            <a:spAutoFit/>
          </a:bodyPr>
          <a:lstStyle/>
          <a:p>
            <a:pPr algn="just">
              <a:spcBef>
                <a:spcPct val="50000"/>
              </a:spcBef>
            </a:pPr>
            <a:r>
              <a:rPr lang="fr-FR" sz="1600" dirty="0">
                <a:latin typeface="OpenDyslexic" pitchFamily="50" charset="0"/>
              </a:rPr>
              <a:t>Pour les plis cylindriques la direction de l'horizontale des flancs est celle de l'axe. Pour les plis coniques ce n'est jamais le cas : les plans convergent sur l'axe.</a:t>
            </a:r>
          </a:p>
          <a:p>
            <a:pPr algn="just">
              <a:spcBef>
                <a:spcPct val="50000"/>
              </a:spcBef>
            </a:pPr>
            <a:r>
              <a:rPr lang="fr-FR" sz="1600" dirty="0">
                <a:latin typeface="OpenDyslexic" pitchFamily="50" charset="0"/>
              </a:rPr>
              <a:t>Les normales à ces plans ne forment pas un plan mais une surface conique : le cône des normales.</a:t>
            </a:r>
          </a:p>
        </p:txBody>
      </p:sp>
      <p:sp>
        <p:nvSpPr>
          <p:cNvPr id="15365" name="Text Box 5"/>
          <p:cNvSpPr txBox="1">
            <a:spLocks noChangeArrowheads="1"/>
          </p:cNvSpPr>
          <p:nvPr/>
        </p:nvSpPr>
        <p:spPr bwMode="auto">
          <a:xfrm>
            <a:off x="173360" y="3284984"/>
            <a:ext cx="3200400" cy="400110"/>
          </a:xfrm>
          <a:prstGeom prst="rect">
            <a:avLst/>
          </a:prstGeom>
          <a:noFill/>
          <a:ln w="9525">
            <a:noFill/>
            <a:miter lim="800000"/>
            <a:headEnd/>
            <a:tailEnd/>
          </a:ln>
        </p:spPr>
        <p:txBody>
          <a:bodyPr>
            <a:spAutoFit/>
          </a:bodyPr>
          <a:lstStyle/>
          <a:p>
            <a:pPr>
              <a:spcBef>
                <a:spcPct val="50000"/>
              </a:spcBef>
            </a:pPr>
            <a:r>
              <a:rPr lang="fr-FR" sz="2000" dirty="0">
                <a:sym typeface="Symbol" pitchFamily="18" charset="2"/>
              </a:rPr>
              <a:t></a:t>
            </a:r>
            <a:r>
              <a:rPr lang="fr-FR" sz="1800" dirty="0"/>
              <a:t> </a:t>
            </a:r>
            <a:r>
              <a:rPr lang="fr-FR" sz="1800" dirty="0">
                <a:latin typeface="OpenDyslexic" pitchFamily="50" charset="0"/>
              </a:rPr>
              <a:t>: </a:t>
            </a:r>
            <a:r>
              <a:rPr lang="fr-FR" sz="1800" dirty="0" smtClean="0">
                <a:latin typeface="OpenDyslexic" pitchFamily="50" charset="0"/>
              </a:rPr>
              <a:t>angle apical du pli</a:t>
            </a:r>
            <a:endParaRPr lang="fr-FR" sz="1800" dirty="0">
              <a:latin typeface="OpenDyslexic" pitchFamily="50" charset="0"/>
            </a:endParaRPr>
          </a:p>
        </p:txBody>
      </p:sp>
      <p:sp>
        <p:nvSpPr>
          <p:cNvPr id="15366" name="Text Box 6"/>
          <p:cNvSpPr txBox="1">
            <a:spLocks noChangeArrowheads="1"/>
          </p:cNvSpPr>
          <p:nvPr/>
        </p:nvSpPr>
        <p:spPr bwMode="auto">
          <a:xfrm>
            <a:off x="173360" y="3665984"/>
            <a:ext cx="4326632" cy="400110"/>
          </a:xfrm>
          <a:prstGeom prst="rect">
            <a:avLst/>
          </a:prstGeom>
          <a:noFill/>
          <a:ln w="9525">
            <a:noFill/>
            <a:miter lim="800000"/>
            <a:headEnd/>
            <a:tailEnd/>
          </a:ln>
        </p:spPr>
        <p:txBody>
          <a:bodyPr wrap="square">
            <a:spAutoFit/>
          </a:bodyPr>
          <a:lstStyle/>
          <a:p>
            <a:pPr>
              <a:spcBef>
                <a:spcPct val="50000"/>
              </a:spcBef>
            </a:pPr>
            <a:r>
              <a:rPr lang="fr-FR" sz="2000" dirty="0">
                <a:sym typeface="Symbol" pitchFamily="18" charset="2"/>
              </a:rPr>
              <a:t> - </a:t>
            </a:r>
            <a:r>
              <a:rPr lang="fr-FR" sz="2000" dirty="0"/>
              <a:t> </a:t>
            </a:r>
            <a:r>
              <a:rPr lang="fr-FR" sz="1800" dirty="0">
                <a:latin typeface="OpenDyslexic" pitchFamily="50" charset="0"/>
              </a:rPr>
              <a:t>: angle du cône des normales</a:t>
            </a:r>
          </a:p>
        </p:txBody>
      </p:sp>
      <p:sp>
        <p:nvSpPr>
          <p:cNvPr id="15367" name="Text Box 7"/>
          <p:cNvSpPr txBox="1">
            <a:spLocks noChangeArrowheads="1"/>
          </p:cNvSpPr>
          <p:nvPr/>
        </p:nvSpPr>
        <p:spPr bwMode="auto">
          <a:xfrm>
            <a:off x="173360" y="4046984"/>
            <a:ext cx="4326632" cy="369332"/>
          </a:xfrm>
          <a:prstGeom prst="rect">
            <a:avLst/>
          </a:prstGeom>
          <a:noFill/>
          <a:ln w="9525">
            <a:noFill/>
            <a:miter lim="800000"/>
            <a:headEnd/>
            <a:tailEnd/>
          </a:ln>
        </p:spPr>
        <p:txBody>
          <a:bodyPr wrap="square">
            <a:spAutoFit/>
          </a:bodyPr>
          <a:lstStyle/>
          <a:p>
            <a:pPr>
              <a:spcBef>
                <a:spcPct val="50000"/>
              </a:spcBef>
            </a:pPr>
            <a:r>
              <a:rPr lang="fr-FR" sz="1800" dirty="0">
                <a:latin typeface="OpenDyslexic" pitchFamily="50" charset="0"/>
                <a:sym typeface="Symbol" pitchFamily="18" charset="2"/>
              </a:rPr>
              <a:t>K : axe des deux cônes opposés</a:t>
            </a:r>
            <a:endParaRPr lang="fr-FR" sz="1800" dirty="0">
              <a:latin typeface="OpenDyslexic" pitchFamily="50" charset="0"/>
            </a:endParaRPr>
          </a:p>
        </p:txBody>
      </p:sp>
      <p:pic>
        <p:nvPicPr>
          <p:cNvPr id="15368" name="Picture 8" descr="construction_pli_conique"/>
          <p:cNvPicPr>
            <a:picLocks noChangeAspect="1" noChangeArrowheads="1"/>
          </p:cNvPicPr>
          <p:nvPr/>
        </p:nvPicPr>
        <p:blipFill>
          <a:blip r:embed="rId3" cstate="screen"/>
          <a:srcRect/>
          <a:stretch>
            <a:fillRect/>
          </a:stretch>
        </p:blipFill>
        <p:spPr bwMode="auto">
          <a:xfrm>
            <a:off x="5562600" y="685800"/>
            <a:ext cx="3124200" cy="2889250"/>
          </a:xfrm>
          <a:prstGeom prst="rect">
            <a:avLst/>
          </a:prstGeom>
          <a:noFill/>
          <a:ln w="9525">
            <a:noFill/>
            <a:miter lim="800000"/>
            <a:headEnd/>
            <a:tailEnd/>
          </a:ln>
        </p:spPr>
      </p:pic>
      <p:sp>
        <p:nvSpPr>
          <p:cNvPr id="15369" name="Line 9"/>
          <p:cNvSpPr>
            <a:spLocks noChangeShapeType="1"/>
          </p:cNvSpPr>
          <p:nvPr/>
        </p:nvSpPr>
        <p:spPr bwMode="auto">
          <a:xfrm flipV="1">
            <a:off x="601663" y="760413"/>
            <a:ext cx="4595812" cy="2087562"/>
          </a:xfrm>
          <a:prstGeom prst="line">
            <a:avLst/>
          </a:prstGeom>
          <a:noFill/>
          <a:ln w="25400">
            <a:solidFill>
              <a:srgbClr val="FF0000"/>
            </a:solidFill>
            <a:round/>
            <a:headEnd/>
            <a:tailEnd/>
          </a:ln>
        </p:spPr>
        <p:txBody>
          <a:bodyPr/>
          <a:lstStyle/>
          <a:p>
            <a:endParaRPr lang="fr-FR"/>
          </a:p>
        </p:txBody>
      </p:sp>
      <p:sp>
        <p:nvSpPr>
          <p:cNvPr id="15370" name="Arc 11"/>
          <p:cNvSpPr>
            <a:spLocks/>
          </p:cNvSpPr>
          <p:nvPr/>
        </p:nvSpPr>
        <p:spPr bwMode="auto">
          <a:xfrm flipH="1" flipV="1">
            <a:off x="3124200" y="1104900"/>
            <a:ext cx="271463" cy="457200"/>
          </a:xfrm>
          <a:custGeom>
            <a:avLst/>
            <a:gdLst>
              <a:gd name="T0" fmla="*/ 0 w 21509"/>
              <a:gd name="T1" fmla="*/ 0 h 21600"/>
              <a:gd name="T2" fmla="*/ 545734710 w 21509"/>
              <a:gd name="T3" fmla="*/ 2147483647 h 21600"/>
              <a:gd name="T4" fmla="*/ 0 w 21509"/>
              <a:gd name="T5" fmla="*/ 2147483647 h 21600"/>
              <a:gd name="T6" fmla="*/ 0 60000 65536"/>
              <a:gd name="T7" fmla="*/ 0 60000 65536"/>
              <a:gd name="T8" fmla="*/ 0 60000 65536"/>
              <a:gd name="T9" fmla="*/ 0 w 21509"/>
              <a:gd name="T10" fmla="*/ 0 h 21600"/>
              <a:gd name="T11" fmla="*/ 21509 w 21509"/>
              <a:gd name="T12" fmla="*/ 21600 h 21600"/>
            </a:gdLst>
            <a:ahLst/>
            <a:cxnLst>
              <a:cxn ang="T6">
                <a:pos x="T0" y="T1"/>
              </a:cxn>
              <a:cxn ang="T7">
                <a:pos x="T2" y="T3"/>
              </a:cxn>
              <a:cxn ang="T8">
                <a:pos x="T4" y="T5"/>
              </a:cxn>
            </a:cxnLst>
            <a:rect l="T9" t="T10" r="T11" b="T12"/>
            <a:pathLst>
              <a:path w="21509" h="21600" fill="none" extrusionOk="0">
                <a:moveTo>
                  <a:pt x="-1" y="0"/>
                </a:moveTo>
                <a:cubicBezTo>
                  <a:pt x="11163" y="0"/>
                  <a:pt x="20488" y="8507"/>
                  <a:pt x="21509" y="19623"/>
                </a:cubicBezTo>
              </a:path>
              <a:path w="21509" h="21600" stroke="0" extrusionOk="0">
                <a:moveTo>
                  <a:pt x="-1" y="0"/>
                </a:moveTo>
                <a:cubicBezTo>
                  <a:pt x="11163" y="0"/>
                  <a:pt x="20488" y="8507"/>
                  <a:pt x="21509" y="19623"/>
                </a:cubicBezTo>
                <a:lnTo>
                  <a:pt x="0" y="21600"/>
                </a:lnTo>
                <a:close/>
              </a:path>
            </a:pathLst>
          </a:custGeom>
          <a:noFill/>
          <a:ln w="25400">
            <a:solidFill>
              <a:srgbClr val="0000FF"/>
            </a:solidFill>
            <a:round/>
            <a:headEnd/>
            <a:tailEnd/>
          </a:ln>
        </p:spPr>
        <p:txBody>
          <a:bodyPr wrap="none" anchor="ctr"/>
          <a:lstStyle/>
          <a:p>
            <a:endParaRPr lang="fr-FR"/>
          </a:p>
        </p:txBody>
      </p:sp>
      <p:sp>
        <p:nvSpPr>
          <p:cNvPr id="15371" name="Text Box 12"/>
          <p:cNvSpPr txBox="1">
            <a:spLocks noChangeArrowheads="1"/>
          </p:cNvSpPr>
          <p:nvPr/>
        </p:nvSpPr>
        <p:spPr bwMode="auto">
          <a:xfrm>
            <a:off x="1524000" y="685800"/>
            <a:ext cx="762000" cy="366713"/>
          </a:xfrm>
          <a:prstGeom prst="rect">
            <a:avLst/>
          </a:prstGeom>
          <a:noFill/>
          <a:ln w="9525">
            <a:noFill/>
            <a:miter lim="800000"/>
            <a:headEnd/>
            <a:tailEnd/>
          </a:ln>
        </p:spPr>
        <p:txBody>
          <a:bodyPr>
            <a:spAutoFit/>
          </a:bodyPr>
          <a:lstStyle/>
          <a:p>
            <a:pPr>
              <a:spcBef>
                <a:spcPct val="50000"/>
              </a:spcBef>
            </a:pPr>
            <a:r>
              <a:rPr lang="fr-FR" sz="1800">
                <a:solidFill>
                  <a:schemeClr val="accent2"/>
                </a:solidFill>
                <a:sym typeface="Symbol" pitchFamily="18" charset="2"/>
              </a:rPr>
              <a:t> </a:t>
            </a:r>
            <a:r>
              <a:rPr lang="fr-FR" sz="1800">
                <a:solidFill>
                  <a:schemeClr val="accent2"/>
                </a:solidFill>
              </a:rPr>
              <a:t>/ 2</a:t>
            </a:r>
          </a:p>
        </p:txBody>
      </p:sp>
      <p:sp>
        <p:nvSpPr>
          <p:cNvPr id="15372" name="Line 13"/>
          <p:cNvSpPr>
            <a:spLocks noChangeShapeType="1"/>
          </p:cNvSpPr>
          <p:nvPr/>
        </p:nvSpPr>
        <p:spPr bwMode="auto">
          <a:xfrm>
            <a:off x="1905000" y="990600"/>
            <a:ext cx="1219200" cy="381000"/>
          </a:xfrm>
          <a:prstGeom prst="line">
            <a:avLst/>
          </a:prstGeom>
          <a:noFill/>
          <a:ln w="9525">
            <a:solidFill>
              <a:schemeClr val="accent2"/>
            </a:solidFill>
            <a:round/>
            <a:headEnd/>
            <a:tailEnd type="triangle" w="med" len="med"/>
          </a:ln>
        </p:spPr>
        <p:txBody>
          <a:bodyPr/>
          <a:lstStyle/>
          <a:p>
            <a:endParaRPr lang="fr-FR"/>
          </a:p>
        </p:txBody>
      </p:sp>
      <p:sp>
        <p:nvSpPr>
          <p:cNvPr id="15373" name="Arc 16"/>
          <p:cNvSpPr>
            <a:spLocks/>
          </p:cNvSpPr>
          <p:nvPr/>
        </p:nvSpPr>
        <p:spPr bwMode="auto">
          <a:xfrm flipH="1" flipV="1">
            <a:off x="3657600" y="1295400"/>
            <a:ext cx="457200" cy="152400"/>
          </a:xfrm>
          <a:custGeom>
            <a:avLst/>
            <a:gdLst>
              <a:gd name="T0" fmla="*/ 0 w 21600"/>
              <a:gd name="T1" fmla="*/ 0 h 21600"/>
              <a:gd name="T2" fmla="*/ 2147483647 w 21600"/>
              <a:gd name="T3" fmla="*/ 53527701 h 21600"/>
              <a:gd name="T4" fmla="*/ 0 w 21600"/>
              <a:gd name="T5" fmla="*/ 5352770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339966"/>
            </a:solidFill>
            <a:round/>
            <a:headEnd/>
            <a:tailEnd/>
          </a:ln>
        </p:spPr>
        <p:txBody>
          <a:bodyPr wrap="none" anchor="ctr"/>
          <a:lstStyle/>
          <a:p>
            <a:endParaRPr lang="fr-FR"/>
          </a:p>
        </p:txBody>
      </p:sp>
      <p:sp>
        <p:nvSpPr>
          <p:cNvPr id="15374" name="Text Box 17"/>
          <p:cNvSpPr txBox="1">
            <a:spLocks noChangeArrowheads="1"/>
          </p:cNvSpPr>
          <p:nvPr/>
        </p:nvSpPr>
        <p:spPr bwMode="auto">
          <a:xfrm>
            <a:off x="3657600" y="1981200"/>
            <a:ext cx="762000" cy="366713"/>
          </a:xfrm>
          <a:prstGeom prst="rect">
            <a:avLst/>
          </a:prstGeom>
          <a:noFill/>
          <a:ln w="9525">
            <a:noFill/>
            <a:miter lim="800000"/>
            <a:headEnd/>
            <a:tailEnd/>
          </a:ln>
        </p:spPr>
        <p:txBody>
          <a:bodyPr>
            <a:spAutoFit/>
          </a:bodyPr>
          <a:lstStyle/>
          <a:p>
            <a:pPr>
              <a:spcBef>
                <a:spcPct val="50000"/>
              </a:spcBef>
            </a:pPr>
            <a:r>
              <a:rPr lang="fr-FR" sz="1800">
                <a:solidFill>
                  <a:srgbClr val="008000"/>
                </a:solidFill>
                <a:sym typeface="Symbol" pitchFamily="18" charset="2"/>
              </a:rPr>
              <a:t></a:t>
            </a:r>
            <a:endParaRPr lang="fr-FR" sz="1800">
              <a:solidFill>
                <a:srgbClr val="008000"/>
              </a:solidFill>
            </a:endParaRPr>
          </a:p>
        </p:txBody>
      </p:sp>
      <p:sp>
        <p:nvSpPr>
          <p:cNvPr id="15375" name="Line 18"/>
          <p:cNvSpPr>
            <a:spLocks noChangeShapeType="1"/>
          </p:cNvSpPr>
          <p:nvPr/>
        </p:nvSpPr>
        <p:spPr bwMode="auto">
          <a:xfrm flipV="1">
            <a:off x="3810000" y="1447800"/>
            <a:ext cx="76200" cy="609600"/>
          </a:xfrm>
          <a:prstGeom prst="line">
            <a:avLst/>
          </a:prstGeom>
          <a:noFill/>
          <a:ln w="9525">
            <a:solidFill>
              <a:srgbClr val="339966"/>
            </a:solidFill>
            <a:round/>
            <a:headEnd/>
            <a:tailEnd type="triangle" w="med" len="med"/>
          </a:ln>
        </p:spPr>
        <p:txBody>
          <a:bodyPr/>
          <a:lstStyle/>
          <a:p>
            <a:endParaRPr lang="fr-FR"/>
          </a:p>
        </p:txBody>
      </p:sp>
      <p:sp>
        <p:nvSpPr>
          <p:cNvPr id="15376" name="Arc 22"/>
          <p:cNvSpPr>
            <a:spLocks/>
          </p:cNvSpPr>
          <p:nvPr/>
        </p:nvSpPr>
        <p:spPr bwMode="auto">
          <a:xfrm>
            <a:off x="914400" y="2286000"/>
            <a:ext cx="762000" cy="153988"/>
          </a:xfrm>
          <a:custGeom>
            <a:avLst/>
            <a:gdLst>
              <a:gd name="T0" fmla="*/ 1590639429 w 21600"/>
              <a:gd name="T1" fmla="*/ 0 h 21576"/>
              <a:gd name="T2" fmla="*/ 2147483647 w 21600"/>
              <a:gd name="T3" fmla="*/ 55980227 h 21576"/>
              <a:gd name="T4" fmla="*/ 0 w 21600"/>
              <a:gd name="T5" fmla="*/ 55980227 h 21576"/>
              <a:gd name="T6" fmla="*/ 0 60000 65536"/>
              <a:gd name="T7" fmla="*/ 0 60000 65536"/>
              <a:gd name="T8" fmla="*/ 0 60000 65536"/>
              <a:gd name="T9" fmla="*/ 0 w 21600"/>
              <a:gd name="T10" fmla="*/ 0 h 21576"/>
              <a:gd name="T11" fmla="*/ 21600 w 21600"/>
              <a:gd name="T12" fmla="*/ 21576 h 21576"/>
            </a:gdLst>
            <a:ahLst/>
            <a:cxnLst>
              <a:cxn ang="T6">
                <a:pos x="T0" y="T1"/>
              </a:cxn>
              <a:cxn ang="T7">
                <a:pos x="T2" y="T3"/>
              </a:cxn>
              <a:cxn ang="T8">
                <a:pos x="T4" y="T5"/>
              </a:cxn>
            </a:cxnLst>
            <a:rect l="T9" t="T10" r="T11" b="T12"/>
            <a:pathLst>
              <a:path w="21600" h="21576" fill="none" extrusionOk="0">
                <a:moveTo>
                  <a:pt x="1026" y="0"/>
                </a:moveTo>
                <a:cubicBezTo>
                  <a:pt x="12544" y="548"/>
                  <a:pt x="21600" y="10045"/>
                  <a:pt x="21600" y="21576"/>
                </a:cubicBezTo>
              </a:path>
              <a:path w="21600" h="21576" stroke="0" extrusionOk="0">
                <a:moveTo>
                  <a:pt x="1026" y="0"/>
                </a:moveTo>
                <a:cubicBezTo>
                  <a:pt x="12544" y="548"/>
                  <a:pt x="21600" y="10045"/>
                  <a:pt x="21600" y="21576"/>
                </a:cubicBezTo>
                <a:lnTo>
                  <a:pt x="0" y="21576"/>
                </a:lnTo>
                <a:close/>
              </a:path>
            </a:pathLst>
          </a:custGeom>
          <a:noFill/>
          <a:ln w="25400">
            <a:solidFill>
              <a:srgbClr val="800080"/>
            </a:solidFill>
            <a:round/>
            <a:headEnd/>
            <a:tailEnd/>
          </a:ln>
        </p:spPr>
        <p:txBody>
          <a:bodyPr wrap="none" anchor="ctr"/>
          <a:lstStyle/>
          <a:p>
            <a:endParaRPr lang="fr-FR"/>
          </a:p>
        </p:txBody>
      </p:sp>
      <p:sp>
        <p:nvSpPr>
          <p:cNvPr id="15377" name="Text Box 23"/>
          <p:cNvSpPr txBox="1">
            <a:spLocks noChangeArrowheads="1"/>
          </p:cNvSpPr>
          <p:nvPr/>
        </p:nvSpPr>
        <p:spPr bwMode="auto">
          <a:xfrm>
            <a:off x="304800" y="914400"/>
            <a:ext cx="762000" cy="366713"/>
          </a:xfrm>
          <a:prstGeom prst="rect">
            <a:avLst/>
          </a:prstGeom>
          <a:noFill/>
          <a:ln w="9525">
            <a:noFill/>
            <a:miter lim="800000"/>
            <a:headEnd/>
            <a:tailEnd/>
          </a:ln>
        </p:spPr>
        <p:txBody>
          <a:bodyPr>
            <a:spAutoFit/>
          </a:bodyPr>
          <a:lstStyle/>
          <a:p>
            <a:pPr>
              <a:spcBef>
                <a:spcPct val="50000"/>
              </a:spcBef>
            </a:pPr>
            <a:r>
              <a:rPr lang="fr-FR" sz="1800">
                <a:solidFill>
                  <a:srgbClr val="660033"/>
                </a:solidFill>
                <a:sym typeface="Symbol" pitchFamily="18" charset="2"/>
              </a:rPr>
              <a:t> - </a:t>
            </a:r>
            <a:endParaRPr lang="fr-FR" sz="1800">
              <a:solidFill>
                <a:srgbClr val="660033"/>
              </a:solidFill>
            </a:endParaRPr>
          </a:p>
        </p:txBody>
      </p:sp>
      <p:sp>
        <p:nvSpPr>
          <p:cNvPr id="15378" name="Line 24"/>
          <p:cNvSpPr>
            <a:spLocks noChangeShapeType="1"/>
          </p:cNvSpPr>
          <p:nvPr/>
        </p:nvSpPr>
        <p:spPr bwMode="auto">
          <a:xfrm>
            <a:off x="685800" y="1295400"/>
            <a:ext cx="762000" cy="990600"/>
          </a:xfrm>
          <a:prstGeom prst="line">
            <a:avLst/>
          </a:prstGeom>
          <a:noFill/>
          <a:ln w="9525">
            <a:solidFill>
              <a:srgbClr val="800080"/>
            </a:solidFill>
            <a:round/>
            <a:headEnd/>
            <a:tailEnd type="triangle" w="med" len="med"/>
          </a:ln>
        </p:spPr>
        <p:txBody>
          <a:bodyPr/>
          <a:lstStyle/>
          <a:p>
            <a:endParaRPr lang="fr-FR"/>
          </a:p>
        </p:txBody>
      </p:sp>
      <p:sp>
        <p:nvSpPr>
          <p:cNvPr id="15379" name="Line 25"/>
          <p:cNvSpPr>
            <a:spLocks noChangeShapeType="1"/>
          </p:cNvSpPr>
          <p:nvPr/>
        </p:nvSpPr>
        <p:spPr bwMode="auto">
          <a:xfrm>
            <a:off x="6629400" y="2286000"/>
            <a:ext cx="990600" cy="0"/>
          </a:xfrm>
          <a:prstGeom prst="line">
            <a:avLst/>
          </a:prstGeom>
          <a:noFill/>
          <a:ln w="25400">
            <a:solidFill>
              <a:schemeClr val="tx1"/>
            </a:solidFill>
            <a:round/>
            <a:headEnd type="triangle" w="med" len="med"/>
            <a:tailEnd type="triangle" w="med" len="med"/>
          </a:ln>
        </p:spPr>
        <p:txBody>
          <a:bodyPr/>
          <a:lstStyle/>
          <a:p>
            <a:endParaRPr lang="fr-FR"/>
          </a:p>
        </p:txBody>
      </p:sp>
      <p:sp>
        <p:nvSpPr>
          <p:cNvPr id="15380" name="Text Box 26"/>
          <p:cNvSpPr txBox="1">
            <a:spLocks noChangeArrowheads="1"/>
          </p:cNvSpPr>
          <p:nvPr/>
        </p:nvSpPr>
        <p:spPr bwMode="auto">
          <a:xfrm>
            <a:off x="6858000" y="2330450"/>
            <a:ext cx="533400" cy="336550"/>
          </a:xfrm>
          <a:prstGeom prst="rect">
            <a:avLst/>
          </a:prstGeom>
          <a:solidFill>
            <a:schemeClr val="bg1"/>
          </a:solidFill>
          <a:ln w="9525">
            <a:noFill/>
            <a:miter lim="800000"/>
            <a:headEnd/>
            <a:tailEnd/>
          </a:ln>
        </p:spPr>
        <p:txBody>
          <a:bodyPr>
            <a:spAutoFit/>
          </a:bodyPr>
          <a:lstStyle/>
          <a:p>
            <a:pPr algn="ctr">
              <a:spcBef>
                <a:spcPct val="50000"/>
              </a:spcBef>
            </a:pPr>
            <a:r>
              <a:rPr lang="fr-FR" sz="1600">
                <a:sym typeface="Symbol" pitchFamily="18" charset="2"/>
              </a:rPr>
              <a:t>90°</a:t>
            </a:r>
            <a:endParaRPr lang="fr-FR" sz="1600"/>
          </a:p>
        </p:txBody>
      </p:sp>
      <p:sp>
        <p:nvSpPr>
          <p:cNvPr id="15381" name="Text Box 27"/>
          <p:cNvSpPr txBox="1">
            <a:spLocks noChangeArrowheads="1"/>
          </p:cNvSpPr>
          <p:nvPr/>
        </p:nvSpPr>
        <p:spPr bwMode="auto">
          <a:xfrm>
            <a:off x="173360" y="4442272"/>
            <a:ext cx="3200400" cy="366712"/>
          </a:xfrm>
          <a:prstGeom prst="rect">
            <a:avLst/>
          </a:prstGeom>
          <a:noFill/>
          <a:ln w="9525">
            <a:noFill/>
            <a:miter lim="800000"/>
            <a:headEnd/>
            <a:tailEnd/>
          </a:ln>
        </p:spPr>
        <p:txBody>
          <a:bodyPr>
            <a:spAutoFit/>
          </a:bodyPr>
          <a:lstStyle/>
          <a:p>
            <a:pPr>
              <a:spcBef>
                <a:spcPct val="50000"/>
              </a:spcBef>
            </a:pPr>
            <a:r>
              <a:rPr lang="fr-FR" sz="1800" dirty="0">
                <a:latin typeface="OpenDyslexic" pitchFamily="50" charset="0"/>
                <a:sym typeface="Symbol" pitchFamily="18" charset="2"/>
              </a:rPr>
              <a:t>D : charnière du pli</a:t>
            </a:r>
            <a:endParaRPr lang="fr-FR" sz="1800" dirty="0">
              <a:latin typeface="OpenDyslexic" pitchFamily="50" charset="0"/>
            </a:endParaRPr>
          </a:p>
        </p:txBody>
      </p:sp>
      <p:sp>
        <p:nvSpPr>
          <p:cNvPr id="22"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conique horizontal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pli_conique"/>
          <p:cNvPicPr>
            <a:picLocks noChangeAspect="1" noChangeArrowheads="1"/>
          </p:cNvPicPr>
          <p:nvPr/>
        </p:nvPicPr>
        <p:blipFill>
          <a:blip r:embed="rId2" cstate="screen"/>
          <a:srcRect/>
          <a:stretch>
            <a:fillRect/>
          </a:stretch>
        </p:blipFill>
        <p:spPr bwMode="auto">
          <a:xfrm>
            <a:off x="384969" y="638287"/>
            <a:ext cx="5029200" cy="2619375"/>
          </a:xfrm>
          <a:prstGeom prst="rect">
            <a:avLst/>
          </a:prstGeom>
          <a:noFill/>
          <a:ln w="9525">
            <a:noFill/>
            <a:miter lim="800000"/>
            <a:headEnd/>
            <a:tailEnd/>
          </a:ln>
        </p:spPr>
      </p:pic>
      <p:sp>
        <p:nvSpPr>
          <p:cNvPr id="16393" name="Line 10"/>
          <p:cNvSpPr>
            <a:spLocks noChangeShapeType="1"/>
          </p:cNvSpPr>
          <p:nvPr/>
        </p:nvSpPr>
        <p:spPr bwMode="auto">
          <a:xfrm flipV="1">
            <a:off x="601663" y="760413"/>
            <a:ext cx="4595812" cy="2087562"/>
          </a:xfrm>
          <a:prstGeom prst="line">
            <a:avLst/>
          </a:prstGeom>
          <a:noFill/>
          <a:ln w="25400">
            <a:solidFill>
              <a:srgbClr val="FF0000"/>
            </a:solidFill>
            <a:round/>
            <a:headEnd/>
            <a:tailEnd/>
          </a:ln>
        </p:spPr>
        <p:txBody>
          <a:bodyPr/>
          <a:lstStyle/>
          <a:p>
            <a:endParaRPr lang="fr-FR"/>
          </a:p>
        </p:txBody>
      </p:sp>
      <p:sp>
        <p:nvSpPr>
          <p:cNvPr id="16394" name="Arc 11"/>
          <p:cNvSpPr>
            <a:spLocks/>
          </p:cNvSpPr>
          <p:nvPr/>
        </p:nvSpPr>
        <p:spPr bwMode="auto">
          <a:xfrm flipH="1" flipV="1">
            <a:off x="3124200" y="1104900"/>
            <a:ext cx="271463" cy="457200"/>
          </a:xfrm>
          <a:custGeom>
            <a:avLst/>
            <a:gdLst>
              <a:gd name="T0" fmla="*/ 0 w 21509"/>
              <a:gd name="T1" fmla="*/ 0 h 21600"/>
              <a:gd name="T2" fmla="*/ 545734710 w 21509"/>
              <a:gd name="T3" fmla="*/ 2147483647 h 21600"/>
              <a:gd name="T4" fmla="*/ 0 w 21509"/>
              <a:gd name="T5" fmla="*/ 2147483647 h 21600"/>
              <a:gd name="T6" fmla="*/ 0 60000 65536"/>
              <a:gd name="T7" fmla="*/ 0 60000 65536"/>
              <a:gd name="T8" fmla="*/ 0 60000 65536"/>
              <a:gd name="T9" fmla="*/ 0 w 21509"/>
              <a:gd name="T10" fmla="*/ 0 h 21600"/>
              <a:gd name="T11" fmla="*/ 21509 w 21509"/>
              <a:gd name="T12" fmla="*/ 21600 h 21600"/>
            </a:gdLst>
            <a:ahLst/>
            <a:cxnLst>
              <a:cxn ang="T6">
                <a:pos x="T0" y="T1"/>
              </a:cxn>
              <a:cxn ang="T7">
                <a:pos x="T2" y="T3"/>
              </a:cxn>
              <a:cxn ang="T8">
                <a:pos x="T4" y="T5"/>
              </a:cxn>
            </a:cxnLst>
            <a:rect l="T9" t="T10" r="T11" b="T12"/>
            <a:pathLst>
              <a:path w="21509" h="21600" fill="none" extrusionOk="0">
                <a:moveTo>
                  <a:pt x="-1" y="0"/>
                </a:moveTo>
                <a:cubicBezTo>
                  <a:pt x="11163" y="0"/>
                  <a:pt x="20488" y="8507"/>
                  <a:pt x="21509" y="19623"/>
                </a:cubicBezTo>
              </a:path>
              <a:path w="21509" h="21600" stroke="0" extrusionOk="0">
                <a:moveTo>
                  <a:pt x="-1" y="0"/>
                </a:moveTo>
                <a:cubicBezTo>
                  <a:pt x="11163" y="0"/>
                  <a:pt x="20488" y="8507"/>
                  <a:pt x="21509" y="19623"/>
                </a:cubicBezTo>
                <a:lnTo>
                  <a:pt x="0" y="21600"/>
                </a:lnTo>
                <a:close/>
              </a:path>
            </a:pathLst>
          </a:custGeom>
          <a:noFill/>
          <a:ln w="25400">
            <a:solidFill>
              <a:srgbClr val="0000FF"/>
            </a:solidFill>
            <a:round/>
            <a:headEnd/>
            <a:tailEnd/>
          </a:ln>
        </p:spPr>
        <p:txBody>
          <a:bodyPr wrap="none" anchor="ctr"/>
          <a:lstStyle/>
          <a:p>
            <a:endParaRPr lang="fr-FR"/>
          </a:p>
        </p:txBody>
      </p:sp>
      <p:sp>
        <p:nvSpPr>
          <p:cNvPr id="16395" name="Text Box 12"/>
          <p:cNvSpPr txBox="1">
            <a:spLocks noChangeArrowheads="1"/>
          </p:cNvSpPr>
          <p:nvPr/>
        </p:nvSpPr>
        <p:spPr bwMode="auto">
          <a:xfrm>
            <a:off x="1524000" y="685800"/>
            <a:ext cx="762000" cy="366713"/>
          </a:xfrm>
          <a:prstGeom prst="rect">
            <a:avLst/>
          </a:prstGeom>
          <a:noFill/>
          <a:ln w="9525">
            <a:noFill/>
            <a:miter lim="800000"/>
            <a:headEnd/>
            <a:tailEnd/>
          </a:ln>
        </p:spPr>
        <p:txBody>
          <a:bodyPr>
            <a:spAutoFit/>
          </a:bodyPr>
          <a:lstStyle/>
          <a:p>
            <a:pPr>
              <a:spcBef>
                <a:spcPct val="50000"/>
              </a:spcBef>
            </a:pPr>
            <a:r>
              <a:rPr lang="fr-FR" sz="1800">
                <a:solidFill>
                  <a:schemeClr val="accent2"/>
                </a:solidFill>
                <a:sym typeface="Symbol" pitchFamily="18" charset="2"/>
              </a:rPr>
              <a:t> </a:t>
            </a:r>
            <a:r>
              <a:rPr lang="fr-FR" sz="1800">
                <a:solidFill>
                  <a:schemeClr val="accent2"/>
                </a:solidFill>
              </a:rPr>
              <a:t>/ 2</a:t>
            </a:r>
          </a:p>
        </p:txBody>
      </p:sp>
      <p:sp>
        <p:nvSpPr>
          <p:cNvPr id="16396" name="Line 13"/>
          <p:cNvSpPr>
            <a:spLocks noChangeShapeType="1"/>
          </p:cNvSpPr>
          <p:nvPr/>
        </p:nvSpPr>
        <p:spPr bwMode="auto">
          <a:xfrm>
            <a:off x="1905000" y="990600"/>
            <a:ext cx="1219200" cy="381000"/>
          </a:xfrm>
          <a:prstGeom prst="line">
            <a:avLst/>
          </a:prstGeom>
          <a:noFill/>
          <a:ln w="9525">
            <a:solidFill>
              <a:schemeClr val="accent2"/>
            </a:solidFill>
            <a:round/>
            <a:headEnd/>
            <a:tailEnd type="triangle" w="med" len="med"/>
          </a:ln>
        </p:spPr>
        <p:txBody>
          <a:bodyPr/>
          <a:lstStyle/>
          <a:p>
            <a:endParaRPr lang="fr-FR"/>
          </a:p>
        </p:txBody>
      </p:sp>
      <p:sp>
        <p:nvSpPr>
          <p:cNvPr id="16397" name="Arc 14"/>
          <p:cNvSpPr>
            <a:spLocks/>
          </p:cNvSpPr>
          <p:nvPr/>
        </p:nvSpPr>
        <p:spPr bwMode="auto">
          <a:xfrm flipH="1" flipV="1">
            <a:off x="3657600" y="1295400"/>
            <a:ext cx="457200" cy="152400"/>
          </a:xfrm>
          <a:custGeom>
            <a:avLst/>
            <a:gdLst>
              <a:gd name="T0" fmla="*/ 0 w 21600"/>
              <a:gd name="T1" fmla="*/ 0 h 21600"/>
              <a:gd name="T2" fmla="*/ 2147483647 w 21600"/>
              <a:gd name="T3" fmla="*/ 53527701 h 21600"/>
              <a:gd name="T4" fmla="*/ 0 w 21600"/>
              <a:gd name="T5" fmla="*/ 5352770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339966"/>
            </a:solidFill>
            <a:round/>
            <a:headEnd/>
            <a:tailEnd/>
          </a:ln>
        </p:spPr>
        <p:txBody>
          <a:bodyPr wrap="none" anchor="ctr"/>
          <a:lstStyle/>
          <a:p>
            <a:endParaRPr lang="fr-FR"/>
          </a:p>
        </p:txBody>
      </p:sp>
      <p:sp>
        <p:nvSpPr>
          <p:cNvPr id="16398" name="Text Box 15"/>
          <p:cNvSpPr txBox="1">
            <a:spLocks noChangeArrowheads="1"/>
          </p:cNvSpPr>
          <p:nvPr/>
        </p:nvSpPr>
        <p:spPr bwMode="auto">
          <a:xfrm>
            <a:off x="3657600" y="1981200"/>
            <a:ext cx="762000" cy="366713"/>
          </a:xfrm>
          <a:prstGeom prst="rect">
            <a:avLst/>
          </a:prstGeom>
          <a:noFill/>
          <a:ln w="9525">
            <a:noFill/>
            <a:miter lim="800000"/>
            <a:headEnd/>
            <a:tailEnd/>
          </a:ln>
        </p:spPr>
        <p:txBody>
          <a:bodyPr>
            <a:spAutoFit/>
          </a:bodyPr>
          <a:lstStyle/>
          <a:p>
            <a:pPr>
              <a:spcBef>
                <a:spcPct val="50000"/>
              </a:spcBef>
            </a:pPr>
            <a:r>
              <a:rPr lang="fr-FR" sz="1800">
                <a:solidFill>
                  <a:srgbClr val="008000"/>
                </a:solidFill>
                <a:sym typeface="Symbol" pitchFamily="18" charset="2"/>
              </a:rPr>
              <a:t></a:t>
            </a:r>
            <a:endParaRPr lang="fr-FR" sz="1800">
              <a:solidFill>
                <a:srgbClr val="008000"/>
              </a:solidFill>
            </a:endParaRPr>
          </a:p>
        </p:txBody>
      </p:sp>
      <p:sp>
        <p:nvSpPr>
          <p:cNvPr id="16399" name="Line 16"/>
          <p:cNvSpPr>
            <a:spLocks noChangeShapeType="1"/>
          </p:cNvSpPr>
          <p:nvPr/>
        </p:nvSpPr>
        <p:spPr bwMode="auto">
          <a:xfrm flipV="1">
            <a:off x="3810000" y="1447800"/>
            <a:ext cx="76200" cy="609600"/>
          </a:xfrm>
          <a:prstGeom prst="line">
            <a:avLst/>
          </a:prstGeom>
          <a:noFill/>
          <a:ln w="9525">
            <a:solidFill>
              <a:srgbClr val="339966"/>
            </a:solidFill>
            <a:round/>
            <a:headEnd/>
            <a:tailEnd type="triangle" w="med" len="med"/>
          </a:ln>
        </p:spPr>
        <p:txBody>
          <a:bodyPr/>
          <a:lstStyle/>
          <a:p>
            <a:endParaRPr lang="fr-FR"/>
          </a:p>
        </p:txBody>
      </p:sp>
      <p:sp>
        <p:nvSpPr>
          <p:cNvPr id="16400" name="Arc 17"/>
          <p:cNvSpPr>
            <a:spLocks/>
          </p:cNvSpPr>
          <p:nvPr/>
        </p:nvSpPr>
        <p:spPr bwMode="auto">
          <a:xfrm>
            <a:off x="914400" y="2286000"/>
            <a:ext cx="762000" cy="153988"/>
          </a:xfrm>
          <a:custGeom>
            <a:avLst/>
            <a:gdLst>
              <a:gd name="T0" fmla="*/ 1590639429 w 21600"/>
              <a:gd name="T1" fmla="*/ 0 h 21576"/>
              <a:gd name="T2" fmla="*/ 2147483647 w 21600"/>
              <a:gd name="T3" fmla="*/ 55980227 h 21576"/>
              <a:gd name="T4" fmla="*/ 0 w 21600"/>
              <a:gd name="T5" fmla="*/ 55980227 h 21576"/>
              <a:gd name="T6" fmla="*/ 0 60000 65536"/>
              <a:gd name="T7" fmla="*/ 0 60000 65536"/>
              <a:gd name="T8" fmla="*/ 0 60000 65536"/>
              <a:gd name="T9" fmla="*/ 0 w 21600"/>
              <a:gd name="T10" fmla="*/ 0 h 21576"/>
              <a:gd name="T11" fmla="*/ 21600 w 21600"/>
              <a:gd name="T12" fmla="*/ 21576 h 21576"/>
            </a:gdLst>
            <a:ahLst/>
            <a:cxnLst>
              <a:cxn ang="T6">
                <a:pos x="T0" y="T1"/>
              </a:cxn>
              <a:cxn ang="T7">
                <a:pos x="T2" y="T3"/>
              </a:cxn>
              <a:cxn ang="T8">
                <a:pos x="T4" y="T5"/>
              </a:cxn>
            </a:cxnLst>
            <a:rect l="T9" t="T10" r="T11" b="T12"/>
            <a:pathLst>
              <a:path w="21600" h="21576" fill="none" extrusionOk="0">
                <a:moveTo>
                  <a:pt x="1026" y="0"/>
                </a:moveTo>
                <a:cubicBezTo>
                  <a:pt x="12544" y="548"/>
                  <a:pt x="21600" y="10045"/>
                  <a:pt x="21600" y="21576"/>
                </a:cubicBezTo>
              </a:path>
              <a:path w="21600" h="21576" stroke="0" extrusionOk="0">
                <a:moveTo>
                  <a:pt x="1026" y="0"/>
                </a:moveTo>
                <a:cubicBezTo>
                  <a:pt x="12544" y="548"/>
                  <a:pt x="21600" y="10045"/>
                  <a:pt x="21600" y="21576"/>
                </a:cubicBezTo>
                <a:lnTo>
                  <a:pt x="0" y="21576"/>
                </a:lnTo>
                <a:close/>
              </a:path>
            </a:pathLst>
          </a:custGeom>
          <a:noFill/>
          <a:ln w="25400">
            <a:solidFill>
              <a:srgbClr val="800080"/>
            </a:solidFill>
            <a:round/>
            <a:headEnd/>
            <a:tailEnd/>
          </a:ln>
        </p:spPr>
        <p:txBody>
          <a:bodyPr wrap="none" anchor="ctr"/>
          <a:lstStyle/>
          <a:p>
            <a:endParaRPr lang="fr-FR"/>
          </a:p>
        </p:txBody>
      </p:sp>
      <p:sp>
        <p:nvSpPr>
          <p:cNvPr id="16401" name="Text Box 18"/>
          <p:cNvSpPr txBox="1">
            <a:spLocks noChangeArrowheads="1"/>
          </p:cNvSpPr>
          <p:nvPr/>
        </p:nvSpPr>
        <p:spPr bwMode="auto">
          <a:xfrm>
            <a:off x="304800" y="914400"/>
            <a:ext cx="762000" cy="366713"/>
          </a:xfrm>
          <a:prstGeom prst="rect">
            <a:avLst/>
          </a:prstGeom>
          <a:noFill/>
          <a:ln w="9525">
            <a:noFill/>
            <a:miter lim="800000"/>
            <a:headEnd/>
            <a:tailEnd/>
          </a:ln>
        </p:spPr>
        <p:txBody>
          <a:bodyPr>
            <a:spAutoFit/>
          </a:bodyPr>
          <a:lstStyle/>
          <a:p>
            <a:pPr>
              <a:spcBef>
                <a:spcPct val="50000"/>
              </a:spcBef>
            </a:pPr>
            <a:r>
              <a:rPr lang="fr-FR" sz="1800">
                <a:solidFill>
                  <a:srgbClr val="660033"/>
                </a:solidFill>
                <a:sym typeface="Symbol" pitchFamily="18" charset="2"/>
              </a:rPr>
              <a:t> - </a:t>
            </a:r>
            <a:endParaRPr lang="fr-FR" sz="1800">
              <a:solidFill>
                <a:srgbClr val="660033"/>
              </a:solidFill>
            </a:endParaRPr>
          </a:p>
        </p:txBody>
      </p:sp>
      <p:sp>
        <p:nvSpPr>
          <p:cNvPr id="16402" name="Line 19"/>
          <p:cNvSpPr>
            <a:spLocks noChangeShapeType="1"/>
          </p:cNvSpPr>
          <p:nvPr/>
        </p:nvSpPr>
        <p:spPr bwMode="auto">
          <a:xfrm>
            <a:off x="685800" y="1295400"/>
            <a:ext cx="762000" cy="990600"/>
          </a:xfrm>
          <a:prstGeom prst="line">
            <a:avLst/>
          </a:prstGeom>
          <a:noFill/>
          <a:ln w="9525">
            <a:solidFill>
              <a:srgbClr val="800080"/>
            </a:solidFill>
            <a:round/>
            <a:headEnd/>
            <a:tailEnd type="triangle" w="med" len="med"/>
          </a:ln>
        </p:spPr>
        <p:txBody>
          <a:bodyPr/>
          <a:lstStyle/>
          <a:p>
            <a:endParaRPr lang="fr-FR"/>
          </a:p>
        </p:txBody>
      </p:sp>
      <p:grpSp>
        <p:nvGrpSpPr>
          <p:cNvPr id="3" name="Groupe 2"/>
          <p:cNvGrpSpPr/>
          <p:nvPr/>
        </p:nvGrpSpPr>
        <p:grpSpPr>
          <a:xfrm>
            <a:off x="4499992" y="638287"/>
            <a:ext cx="4546876" cy="5599025"/>
            <a:chOff x="4482824" y="685800"/>
            <a:chExt cx="4546876" cy="5599025"/>
          </a:xfrm>
        </p:grpSpPr>
        <p:sp>
          <p:nvSpPr>
            <p:cNvPr id="16386" name="Text Box 2"/>
            <p:cNvSpPr txBox="1">
              <a:spLocks noChangeArrowheads="1"/>
            </p:cNvSpPr>
            <p:nvPr/>
          </p:nvSpPr>
          <p:spPr bwMode="auto">
            <a:xfrm>
              <a:off x="4482824" y="3607169"/>
              <a:ext cx="4546876" cy="2677656"/>
            </a:xfrm>
            <a:prstGeom prst="rect">
              <a:avLst/>
            </a:prstGeom>
            <a:solidFill>
              <a:srgbClr val="FFFF99">
                <a:alpha val="50195"/>
              </a:srgbClr>
            </a:solidFill>
            <a:ln w="9525">
              <a:solidFill>
                <a:schemeClr val="tx1"/>
              </a:solidFill>
              <a:miter lim="800000"/>
              <a:headEnd/>
              <a:tailEnd/>
            </a:ln>
          </p:spPr>
          <p:txBody>
            <a:bodyPr wrap="square">
              <a:spAutoFit/>
            </a:bodyPr>
            <a:lstStyle/>
            <a:p>
              <a:pPr>
                <a:spcBef>
                  <a:spcPct val="50000"/>
                </a:spcBef>
              </a:pPr>
              <a:r>
                <a:rPr lang="fr-FR" sz="1400" dirty="0">
                  <a:latin typeface="OpenDyslexic" pitchFamily="50" charset="0"/>
                </a:rPr>
                <a:t>1. On reporte tous les plans plissés par leur pôles</a:t>
              </a:r>
            </a:p>
            <a:p>
              <a:pPr>
                <a:spcBef>
                  <a:spcPct val="50000"/>
                </a:spcBef>
              </a:pPr>
              <a:r>
                <a:rPr lang="fr-FR" sz="1400" dirty="0">
                  <a:latin typeface="OpenDyslexic" pitchFamily="50" charset="0"/>
                </a:rPr>
                <a:t>2. On cherche le petit cercle sur lequel ils s'organisent</a:t>
              </a:r>
            </a:p>
            <a:p>
              <a:pPr>
                <a:spcBef>
                  <a:spcPct val="50000"/>
                </a:spcBef>
              </a:pPr>
              <a:r>
                <a:rPr lang="fr-FR" sz="1400" dirty="0">
                  <a:latin typeface="OpenDyslexic" pitchFamily="50" charset="0"/>
                </a:rPr>
                <a:t>3. On trace de K (ligne horizontale) et on en déduit la direction axiale</a:t>
              </a:r>
            </a:p>
            <a:p>
              <a:pPr>
                <a:spcBef>
                  <a:spcPct val="50000"/>
                </a:spcBef>
              </a:pPr>
              <a:r>
                <a:rPr lang="fr-FR" sz="1400" dirty="0">
                  <a:latin typeface="OpenDyslexic" pitchFamily="50" charset="0"/>
                </a:rPr>
                <a:t>4. On trace D (charnière du pli) à 90° du petit cercle sur l'axe NS</a:t>
              </a:r>
            </a:p>
            <a:p>
              <a:pPr>
                <a:spcBef>
                  <a:spcPct val="50000"/>
                </a:spcBef>
              </a:pPr>
              <a:r>
                <a:rPr lang="fr-FR" sz="1400" dirty="0">
                  <a:latin typeface="OpenDyslexic" pitchFamily="50" charset="0"/>
                </a:rPr>
                <a:t>5. On en déduit l'angle apical du pli (lecture de </a:t>
              </a:r>
              <a:r>
                <a:rPr lang="fr-FR" sz="1400" dirty="0">
                  <a:latin typeface="OpenDyslexic" pitchFamily="50" charset="0"/>
                  <a:sym typeface="Symbol" pitchFamily="18" charset="2"/>
                </a:rPr>
                <a:t></a:t>
              </a:r>
              <a:r>
                <a:rPr lang="fr-FR" sz="1400" dirty="0">
                  <a:latin typeface="OpenDyslexic" pitchFamily="50" charset="0"/>
                </a:rPr>
                <a:t>/2 entre sur le diamètre NS entre D et K)</a:t>
              </a:r>
            </a:p>
          </p:txBody>
        </p:sp>
        <p:grpSp>
          <p:nvGrpSpPr>
            <p:cNvPr id="2" name="Groupe 1"/>
            <p:cNvGrpSpPr/>
            <p:nvPr/>
          </p:nvGrpSpPr>
          <p:grpSpPr>
            <a:xfrm>
              <a:off x="5562600" y="685800"/>
              <a:ext cx="3124200" cy="2889250"/>
              <a:chOff x="5562600" y="685800"/>
              <a:chExt cx="3124200" cy="2889250"/>
            </a:xfrm>
          </p:grpSpPr>
          <p:pic>
            <p:nvPicPr>
              <p:cNvPr id="16392" name="Picture 9" descr="construction_pli_conique"/>
              <p:cNvPicPr>
                <a:picLocks noChangeAspect="1" noChangeArrowheads="1"/>
              </p:cNvPicPr>
              <p:nvPr/>
            </p:nvPicPr>
            <p:blipFill>
              <a:blip r:embed="rId3" cstate="screen"/>
              <a:srcRect/>
              <a:stretch>
                <a:fillRect/>
              </a:stretch>
            </p:blipFill>
            <p:spPr bwMode="auto">
              <a:xfrm>
                <a:off x="5562600" y="685800"/>
                <a:ext cx="3124200" cy="2889250"/>
              </a:xfrm>
              <a:prstGeom prst="rect">
                <a:avLst/>
              </a:prstGeom>
              <a:noFill/>
              <a:ln w="9525">
                <a:noFill/>
                <a:miter lim="800000"/>
                <a:headEnd/>
                <a:tailEnd/>
              </a:ln>
            </p:spPr>
          </p:pic>
          <p:sp>
            <p:nvSpPr>
              <p:cNvPr id="16403" name="Line 20"/>
              <p:cNvSpPr>
                <a:spLocks noChangeShapeType="1"/>
              </p:cNvSpPr>
              <p:nvPr/>
            </p:nvSpPr>
            <p:spPr bwMode="auto">
              <a:xfrm>
                <a:off x="6629400" y="2286000"/>
                <a:ext cx="990600" cy="0"/>
              </a:xfrm>
              <a:prstGeom prst="line">
                <a:avLst/>
              </a:prstGeom>
              <a:noFill/>
              <a:ln w="25400">
                <a:solidFill>
                  <a:schemeClr val="tx1"/>
                </a:solidFill>
                <a:round/>
                <a:headEnd type="triangle" w="med" len="med"/>
                <a:tailEnd type="triangle" w="med" len="med"/>
              </a:ln>
            </p:spPr>
            <p:txBody>
              <a:bodyPr/>
              <a:lstStyle/>
              <a:p>
                <a:endParaRPr lang="fr-FR"/>
              </a:p>
            </p:txBody>
          </p:sp>
          <p:sp>
            <p:nvSpPr>
              <p:cNvPr id="16404" name="Text Box 21"/>
              <p:cNvSpPr txBox="1">
                <a:spLocks noChangeArrowheads="1"/>
              </p:cNvSpPr>
              <p:nvPr/>
            </p:nvSpPr>
            <p:spPr bwMode="auto">
              <a:xfrm>
                <a:off x="6858000" y="2330450"/>
                <a:ext cx="533400" cy="336550"/>
              </a:xfrm>
              <a:prstGeom prst="rect">
                <a:avLst/>
              </a:prstGeom>
              <a:solidFill>
                <a:schemeClr val="bg1"/>
              </a:solidFill>
              <a:ln w="9525">
                <a:noFill/>
                <a:miter lim="800000"/>
                <a:headEnd/>
                <a:tailEnd/>
              </a:ln>
            </p:spPr>
            <p:txBody>
              <a:bodyPr>
                <a:spAutoFit/>
              </a:bodyPr>
              <a:lstStyle/>
              <a:p>
                <a:pPr algn="ctr">
                  <a:spcBef>
                    <a:spcPct val="50000"/>
                  </a:spcBef>
                </a:pPr>
                <a:r>
                  <a:rPr lang="fr-FR" sz="1600">
                    <a:sym typeface="Symbol" pitchFamily="18" charset="2"/>
                  </a:rPr>
                  <a:t>90°</a:t>
                </a:r>
                <a:endParaRPr lang="fr-FR" sz="1600"/>
              </a:p>
            </p:txBody>
          </p:sp>
        </p:grpSp>
      </p:grpSp>
      <p:sp>
        <p:nvSpPr>
          <p:cNvPr id="2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conique horizontal</a:t>
            </a:r>
          </a:p>
        </p:txBody>
      </p:sp>
      <p:sp>
        <p:nvSpPr>
          <p:cNvPr id="28" name="Text Box 5"/>
          <p:cNvSpPr txBox="1">
            <a:spLocks noChangeArrowheads="1"/>
          </p:cNvSpPr>
          <p:nvPr/>
        </p:nvSpPr>
        <p:spPr bwMode="auto">
          <a:xfrm>
            <a:off x="173360" y="3284984"/>
            <a:ext cx="3200400" cy="400110"/>
          </a:xfrm>
          <a:prstGeom prst="rect">
            <a:avLst/>
          </a:prstGeom>
          <a:noFill/>
          <a:ln w="9525">
            <a:noFill/>
            <a:miter lim="800000"/>
            <a:headEnd/>
            <a:tailEnd/>
          </a:ln>
        </p:spPr>
        <p:txBody>
          <a:bodyPr>
            <a:spAutoFit/>
          </a:bodyPr>
          <a:lstStyle/>
          <a:p>
            <a:pPr>
              <a:spcBef>
                <a:spcPct val="50000"/>
              </a:spcBef>
            </a:pPr>
            <a:r>
              <a:rPr lang="fr-FR" sz="2000" dirty="0">
                <a:sym typeface="Symbol" pitchFamily="18" charset="2"/>
              </a:rPr>
              <a:t></a:t>
            </a:r>
            <a:r>
              <a:rPr lang="fr-FR" sz="1800" dirty="0"/>
              <a:t> </a:t>
            </a:r>
            <a:r>
              <a:rPr lang="fr-FR" sz="1800" dirty="0">
                <a:latin typeface="OpenDyslexic" pitchFamily="50" charset="0"/>
              </a:rPr>
              <a:t>: </a:t>
            </a:r>
            <a:r>
              <a:rPr lang="fr-FR" sz="1800" dirty="0" smtClean="0">
                <a:latin typeface="OpenDyslexic" pitchFamily="50" charset="0"/>
              </a:rPr>
              <a:t>angle apical du pli</a:t>
            </a:r>
            <a:endParaRPr lang="fr-FR" sz="1800" dirty="0">
              <a:latin typeface="OpenDyslexic" pitchFamily="50" charset="0"/>
            </a:endParaRPr>
          </a:p>
        </p:txBody>
      </p:sp>
      <p:sp>
        <p:nvSpPr>
          <p:cNvPr id="29" name="Text Box 6"/>
          <p:cNvSpPr txBox="1">
            <a:spLocks noChangeArrowheads="1"/>
          </p:cNvSpPr>
          <p:nvPr/>
        </p:nvSpPr>
        <p:spPr bwMode="auto">
          <a:xfrm>
            <a:off x="173360" y="3665984"/>
            <a:ext cx="4326632" cy="400110"/>
          </a:xfrm>
          <a:prstGeom prst="rect">
            <a:avLst/>
          </a:prstGeom>
          <a:noFill/>
          <a:ln w="9525">
            <a:noFill/>
            <a:miter lim="800000"/>
            <a:headEnd/>
            <a:tailEnd/>
          </a:ln>
        </p:spPr>
        <p:txBody>
          <a:bodyPr wrap="square">
            <a:spAutoFit/>
          </a:bodyPr>
          <a:lstStyle/>
          <a:p>
            <a:pPr>
              <a:spcBef>
                <a:spcPct val="50000"/>
              </a:spcBef>
            </a:pPr>
            <a:r>
              <a:rPr lang="fr-FR" sz="2000" dirty="0">
                <a:sym typeface="Symbol" pitchFamily="18" charset="2"/>
              </a:rPr>
              <a:t> - </a:t>
            </a:r>
            <a:r>
              <a:rPr lang="fr-FR" sz="2000" dirty="0"/>
              <a:t> </a:t>
            </a:r>
            <a:r>
              <a:rPr lang="fr-FR" sz="1800" dirty="0">
                <a:latin typeface="OpenDyslexic" pitchFamily="50" charset="0"/>
              </a:rPr>
              <a:t>: angle du cône des normales</a:t>
            </a:r>
          </a:p>
        </p:txBody>
      </p:sp>
      <p:sp>
        <p:nvSpPr>
          <p:cNvPr id="30" name="Text Box 7"/>
          <p:cNvSpPr txBox="1">
            <a:spLocks noChangeArrowheads="1"/>
          </p:cNvSpPr>
          <p:nvPr/>
        </p:nvSpPr>
        <p:spPr bwMode="auto">
          <a:xfrm>
            <a:off x="173360" y="4046984"/>
            <a:ext cx="4326632" cy="369332"/>
          </a:xfrm>
          <a:prstGeom prst="rect">
            <a:avLst/>
          </a:prstGeom>
          <a:noFill/>
          <a:ln w="9525">
            <a:noFill/>
            <a:miter lim="800000"/>
            <a:headEnd/>
            <a:tailEnd/>
          </a:ln>
        </p:spPr>
        <p:txBody>
          <a:bodyPr wrap="square">
            <a:spAutoFit/>
          </a:bodyPr>
          <a:lstStyle/>
          <a:p>
            <a:pPr>
              <a:spcBef>
                <a:spcPct val="50000"/>
              </a:spcBef>
            </a:pPr>
            <a:r>
              <a:rPr lang="fr-FR" sz="1800" dirty="0">
                <a:latin typeface="OpenDyslexic" pitchFamily="50" charset="0"/>
                <a:sym typeface="Symbol" pitchFamily="18" charset="2"/>
              </a:rPr>
              <a:t>K : axe des deux cônes opposés</a:t>
            </a:r>
            <a:endParaRPr lang="fr-FR" sz="1800" dirty="0">
              <a:latin typeface="OpenDyslexic" pitchFamily="50" charset="0"/>
            </a:endParaRPr>
          </a:p>
        </p:txBody>
      </p:sp>
      <p:sp>
        <p:nvSpPr>
          <p:cNvPr id="31" name="Text Box 27"/>
          <p:cNvSpPr txBox="1">
            <a:spLocks noChangeArrowheads="1"/>
          </p:cNvSpPr>
          <p:nvPr/>
        </p:nvSpPr>
        <p:spPr bwMode="auto">
          <a:xfrm>
            <a:off x="173360" y="4442272"/>
            <a:ext cx="3200400" cy="366712"/>
          </a:xfrm>
          <a:prstGeom prst="rect">
            <a:avLst/>
          </a:prstGeom>
          <a:noFill/>
          <a:ln w="9525">
            <a:noFill/>
            <a:miter lim="800000"/>
            <a:headEnd/>
            <a:tailEnd/>
          </a:ln>
        </p:spPr>
        <p:txBody>
          <a:bodyPr>
            <a:spAutoFit/>
          </a:bodyPr>
          <a:lstStyle/>
          <a:p>
            <a:pPr>
              <a:spcBef>
                <a:spcPct val="50000"/>
              </a:spcBef>
            </a:pPr>
            <a:r>
              <a:rPr lang="fr-FR" sz="1800" dirty="0">
                <a:latin typeface="OpenDyslexic" pitchFamily="50" charset="0"/>
                <a:sym typeface="Symbol" pitchFamily="18" charset="2"/>
              </a:rPr>
              <a:t>D : charnière du pli</a:t>
            </a:r>
            <a:endParaRPr lang="fr-FR" sz="1800" dirty="0">
              <a:latin typeface="OpenDyslexic" pitchFamily="50"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srcRect/>
          <a:stretch>
            <a:fillRect/>
          </a:stretch>
        </p:blipFill>
        <p:spPr bwMode="auto">
          <a:xfrm>
            <a:off x="2657475" y="1363663"/>
            <a:ext cx="3829050" cy="4130675"/>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8"/>
          <p:cNvSpPr txBox="1">
            <a:spLocks noChangeArrowheads="1"/>
          </p:cNvSpPr>
          <p:nvPr/>
        </p:nvSpPr>
        <p:spPr bwMode="auto">
          <a:xfrm>
            <a:off x="179512" y="533400"/>
            <a:ext cx="4392488" cy="4524315"/>
          </a:xfrm>
          <a:prstGeom prst="rect">
            <a:avLst/>
          </a:prstGeom>
          <a:noFill/>
          <a:ln w="9525">
            <a:noFill/>
            <a:miter lim="800000"/>
            <a:headEnd/>
            <a:tailEnd/>
          </a:ln>
        </p:spPr>
        <p:txBody>
          <a:bodyPr wrap="square">
            <a:spAutoFit/>
          </a:bodyPr>
          <a:lstStyle/>
          <a:p>
            <a:r>
              <a:rPr lang="fr-FR" sz="1800" b="1" dirty="0">
                <a:latin typeface="OpenDyslexic" pitchFamily="50" charset="0"/>
              </a:rPr>
              <a:t>Le Canevas de </a:t>
            </a:r>
            <a:r>
              <a:rPr lang="fr-FR" sz="1800" b="1" dirty="0" err="1">
                <a:latin typeface="OpenDyslexic" pitchFamily="50" charset="0"/>
              </a:rPr>
              <a:t>Wulff</a:t>
            </a:r>
            <a:r>
              <a:rPr lang="fr-FR" sz="1800" dirty="0">
                <a:latin typeface="OpenDyslexic" pitchFamily="50" charset="0"/>
              </a:rPr>
              <a:t> : le réseau de méridiens et de parallèles de la </a:t>
            </a:r>
            <a:r>
              <a:rPr lang="fr-FR" sz="1800" b="1" dirty="0" smtClean="0">
                <a:latin typeface="OpenDyslexic" pitchFamily="50" charset="0"/>
              </a:rPr>
              <a:t>demie-sphère </a:t>
            </a:r>
            <a:r>
              <a:rPr lang="fr-FR" sz="1800" b="1" dirty="0">
                <a:latin typeface="OpenDyslexic" pitchFamily="50" charset="0"/>
              </a:rPr>
              <a:t>inférieure</a:t>
            </a:r>
            <a:r>
              <a:rPr lang="fr-FR" sz="1800" dirty="0">
                <a:latin typeface="OpenDyslexic" pitchFamily="50" charset="0"/>
              </a:rPr>
              <a:t> sont projetés sur le plan équatorial </a:t>
            </a:r>
            <a:r>
              <a:rPr lang="fr-FR" sz="1800" dirty="0" smtClean="0">
                <a:latin typeface="OpenDyslexic" pitchFamily="50" charset="0"/>
              </a:rPr>
              <a:t>horizontal.</a:t>
            </a:r>
            <a:endParaRPr lang="fr-FR" sz="1800" dirty="0">
              <a:latin typeface="OpenDyslexic" pitchFamily="50" charset="0"/>
            </a:endParaRPr>
          </a:p>
          <a:p>
            <a:endParaRPr lang="fr-FR" sz="1800" dirty="0">
              <a:latin typeface="OpenDyslexic" pitchFamily="50" charset="0"/>
            </a:endParaRPr>
          </a:p>
          <a:p>
            <a:r>
              <a:rPr lang="fr-FR" sz="1800" dirty="0">
                <a:latin typeface="OpenDyslexic" pitchFamily="50" charset="0"/>
              </a:rPr>
              <a:t>Le canevas de </a:t>
            </a:r>
            <a:r>
              <a:rPr lang="fr-FR" sz="1800" dirty="0" err="1">
                <a:latin typeface="OpenDyslexic" pitchFamily="50" charset="0"/>
              </a:rPr>
              <a:t>Wulff</a:t>
            </a:r>
            <a:r>
              <a:rPr lang="fr-FR" sz="1800" dirty="0">
                <a:latin typeface="OpenDyslexic" pitchFamily="50" charset="0"/>
              </a:rPr>
              <a:t> permet de représenter sur un même figure des plans et des droites repérés par rapport aux points cardinaux.</a:t>
            </a:r>
          </a:p>
          <a:p>
            <a:endParaRPr lang="fr-FR" sz="1800" dirty="0">
              <a:latin typeface="OpenDyslexic" pitchFamily="50" charset="0"/>
            </a:endParaRPr>
          </a:p>
          <a:p>
            <a:r>
              <a:rPr lang="fr-FR" sz="1800" dirty="0">
                <a:latin typeface="OpenDyslexic" pitchFamily="50" charset="0"/>
              </a:rPr>
              <a:t>Une droite </a:t>
            </a:r>
            <a:r>
              <a:rPr lang="fr-FR" sz="1800" dirty="0" smtClean="0">
                <a:latin typeface="OpenDyslexic" pitchFamily="50" charset="0"/>
              </a:rPr>
              <a:t>est </a:t>
            </a:r>
            <a:r>
              <a:rPr lang="fr-FR" sz="1800" dirty="0">
                <a:latin typeface="OpenDyslexic" pitchFamily="50" charset="0"/>
              </a:rPr>
              <a:t>représentée par un </a:t>
            </a:r>
            <a:r>
              <a:rPr lang="fr-FR" sz="1800" dirty="0" smtClean="0">
                <a:latin typeface="OpenDyslexic" pitchFamily="50" charset="0"/>
              </a:rPr>
              <a:t>point.</a:t>
            </a:r>
            <a:endParaRPr lang="fr-FR" sz="1800" dirty="0">
              <a:latin typeface="OpenDyslexic" pitchFamily="50" charset="0"/>
            </a:endParaRPr>
          </a:p>
          <a:p>
            <a:endParaRPr lang="fr-FR" sz="1800" dirty="0">
              <a:latin typeface="OpenDyslexic" pitchFamily="50" charset="0"/>
            </a:endParaRPr>
          </a:p>
          <a:p>
            <a:r>
              <a:rPr lang="fr-FR" sz="1800" dirty="0">
                <a:latin typeface="OpenDyslexic" pitchFamily="50" charset="0"/>
              </a:rPr>
              <a:t>Un </a:t>
            </a:r>
            <a:r>
              <a:rPr lang="fr-FR" sz="1800" dirty="0" smtClean="0">
                <a:latin typeface="OpenDyslexic" pitchFamily="50" charset="0"/>
              </a:rPr>
              <a:t>plan </a:t>
            </a:r>
            <a:r>
              <a:rPr lang="fr-FR" sz="1800" dirty="0">
                <a:latin typeface="OpenDyslexic" pitchFamily="50" charset="0"/>
              </a:rPr>
              <a:t>est </a:t>
            </a:r>
            <a:r>
              <a:rPr lang="fr-FR" sz="1800" dirty="0" smtClean="0">
                <a:latin typeface="OpenDyslexic" pitchFamily="50" charset="0"/>
              </a:rPr>
              <a:t>représenté </a:t>
            </a:r>
            <a:r>
              <a:rPr lang="fr-FR" sz="1800" dirty="0">
                <a:latin typeface="OpenDyslexic" pitchFamily="50" charset="0"/>
              </a:rPr>
              <a:t>par un grand </a:t>
            </a:r>
            <a:r>
              <a:rPr lang="fr-FR" sz="1800" dirty="0" smtClean="0">
                <a:latin typeface="OpenDyslexic" pitchFamily="50" charset="0"/>
              </a:rPr>
              <a:t>cercle.</a:t>
            </a:r>
            <a:endParaRPr lang="fr-FR" sz="1800" dirty="0">
              <a:latin typeface="OpenDyslexic" pitchFamily="50" charset="0"/>
            </a:endParaRPr>
          </a:p>
        </p:txBody>
      </p:sp>
      <p:pic>
        <p:nvPicPr>
          <p:cNvPr id="9220" name="Picture 100" descr="C:\Documents and Settings\seb\Mes documents\Enseignement\LGBSTU\geophysique\Seance_2\TD\Wulff.png"/>
          <p:cNvPicPr>
            <a:picLocks noChangeAspect="1" noChangeArrowheads="1"/>
          </p:cNvPicPr>
          <p:nvPr/>
        </p:nvPicPr>
        <p:blipFill>
          <a:blip r:embed="rId2" cstate="screen"/>
          <a:srcRect/>
          <a:stretch>
            <a:fillRect/>
          </a:stretch>
        </p:blipFill>
        <p:spPr bwMode="auto">
          <a:xfrm>
            <a:off x="5624513" y="2804120"/>
            <a:ext cx="3367087" cy="3505200"/>
          </a:xfrm>
          <a:prstGeom prst="rect">
            <a:avLst/>
          </a:prstGeom>
          <a:noFill/>
          <a:ln w="9525">
            <a:noFill/>
            <a:miter lim="800000"/>
            <a:headEnd/>
            <a:tailEnd/>
          </a:ln>
        </p:spPr>
      </p:pic>
      <p:sp>
        <p:nvSpPr>
          <p:cNvPr id="9221" name="Text Box 104"/>
          <p:cNvSpPr txBox="1">
            <a:spLocks noChangeArrowheads="1"/>
          </p:cNvSpPr>
          <p:nvPr/>
        </p:nvSpPr>
        <p:spPr bwMode="auto">
          <a:xfrm>
            <a:off x="4582318" y="2694910"/>
            <a:ext cx="1747838" cy="523220"/>
          </a:xfrm>
          <a:prstGeom prst="rect">
            <a:avLst/>
          </a:prstGeom>
          <a:noFill/>
          <a:ln w="9525">
            <a:noFill/>
            <a:miter lim="800000"/>
            <a:headEnd/>
            <a:tailEnd/>
          </a:ln>
        </p:spPr>
        <p:txBody>
          <a:bodyPr wrap="square">
            <a:spAutoFit/>
          </a:bodyPr>
          <a:lstStyle/>
          <a:p>
            <a:pPr algn="ctr">
              <a:spcBef>
                <a:spcPct val="50000"/>
              </a:spcBef>
            </a:pPr>
            <a:r>
              <a:rPr lang="fr-FR" sz="1400" dirty="0">
                <a:solidFill>
                  <a:schemeClr val="accent2"/>
                </a:solidFill>
                <a:latin typeface="OpenDyslexic" pitchFamily="50" charset="0"/>
              </a:rPr>
              <a:t>grands cercles : méridiens</a:t>
            </a:r>
          </a:p>
        </p:txBody>
      </p:sp>
      <p:sp>
        <p:nvSpPr>
          <p:cNvPr id="9222" name="Text Box 105"/>
          <p:cNvSpPr txBox="1">
            <a:spLocks noChangeArrowheads="1"/>
          </p:cNvSpPr>
          <p:nvPr/>
        </p:nvSpPr>
        <p:spPr bwMode="auto">
          <a:xfrm>
            <a:off x="4319774" y="6029980"/>
            <a:ext cx="1752600" cy="523220"/>
          </a:xfrm>
          <a:prstGeom prst="rect">
            <a:avLst/>
          </a:prstGeom>
          <a:noFill/>
          <a:ln w="9525">
            <a:noFill/>
            <a:miter lim="800000"/>
            <a:headEnd/>
            <a:tailEnd/>
          </a:ln>
        </p:spPr>
        <p:txBody>
          <a:bodyPr>
            <a:spAutoFit/>
          </a:bodyPr>
          <a:lstStyle/>
          <a:p>
            <a:pPr algn="ctr">
              <a:spcBef>
                <a:spcPct val="50000"/>
              </a:spcBef>
            </a:pPr>
            <a:r>
              <a:rPr lang="fr-FR" sz="1400" dirty="0">
                <a:solidFill>
                  <a:srgbClr val="FF3300"/>
                </a:solidFill>
                <a:latin typeface="OpenDyslexic" pitchFamily="50" charset="0"/>
              </a:rPr>
              <a:t>petits cercles : parallèles</a:t>
            </a:r>
          </a:p>
        </p:txBody>
      </p:sp>
      <p:sp>
        <p:nvSpPr>
          <p:cNvPr id="9223" name="Line 106"/>
          <p:cNvSpPr>
            <a:spLocks noChangeShapeType="1"/>
          </p:cNvSpPr>
          <p:nvPr/>
        </p:nvSpPr>
        <p:spPr bwMode="auto">
          <a:xfrm>
            <a:off x="6005513" y="2956520"/>
            <a:ext cx="622300" cy="166688"/>
          </a:xfrm>
          <a:prstGeom prst="line">
            <a:avLst/>
          </a:prstGeom>
          <a:noFill/>
          <a:ln w="9525">
            <a:solidFill>
              <a:schemeClr val="tx1"/>
            </a:solidFill>
            <a:round/>
            <a:headEnd/>
            <a:tailEnd type="triangle" w="med" len="med"/>
          </a:ln>
        </p:spPr>
        <p:txBody>
          <a:bodyPr/>
          <a:lstStyle/>
          <a:p>
            <a:endParaRPr lang="fr-FR"/>
          </a:p>
        </p:txBody>
      </p:sp>
      <p:sp>
        <p:nvSpPr>
          <p:cNvPr id="9224" name="Line 107"/>
          <p:cNvSpPr>
            <a:spLocks noChangeShapeType="1"/>
          </p:cNvSpPr>
          <p:nvPr/>
        </p:nvSpPr>
        <p:spPr bwMode="auto">
          <a:xfrm>
            <a:off x="6005513" y="3032720"/>
            <a:ext cx="649287" cy="414338"/>
          </a:xfrm>
          <a:prstGeom prst="line">
            <a:avLst/>
          </a:prstGeom>
          <a:noFill/>
          <a:ln w="9525">
            <a:solidFill>
              <a:schemeClr val="tx1"/>
            </a:solidFill>
            <a:round/>
            <a:headEnd/>
            <a:tailEnd type="triangle" w="med" len="med"/>
          </a:ln>
        </p:spPr>
        <p:txBody>
          <a:bodyPr/>
          <a:lstStyle/>
          <a:p>
            <a:endParaRPr lang="fr-FR"/>
          </a:p>
        </p:txBody>
      </p:sp>
      <p:sp>
        <p:nvSpPr>
          <p:cNvPr id="9225" name="Line 108"/>
          <p:cNvSpPr>
            <a:spLocks noChangeShapeType="1"/>
          </p:cNvSpPr>
          <p:nvPr/>
        </p:nvSpPr>
        <p:spPr bwMode="auto">
          <a:xfrm>
            <a:off x="5929313" y="3032720"/>
            <a:ext cx="758825" cy="687388"/>
          </a:xfrm>
          <a:prstGeom prst="line">
            <a:avLst/>
          </a:prstGeom>
          <a:noFill/>
          <a:ln w="9525">
            <a:solidFill>
              <a:schemeClr val="tx1"/>
            </a:solidFill>
            <a:round/>
            <a:headEnd/>
            <a:tailEnd type="triangle" w="med" len="med"/>
          </a:ln>
        </p:spPr>
        <p:txBody>
          <a:bodyPr/>
          <a:lstStyle/>
          <a:p>
            <a:endParaRPr lang="fr-FR"/>
          </a:p>
        </p:txBody>
      </p:sp>
      <p:sp>
        <p:nvSpPr>
          <p:cNvPr id="9226" name="Line 109"/>
          <p:cNvSpPr>
            <a:spLocks noChangeShapeType="1"/>
          </p:cNvSpPr>
          <p:nvPr/>
        </p:nvSpPr>
        <p:spPr bwMode="auto">
          <a:xfrm flipV="1">
            <a:off x="5929313" y="5588595"/>
            <a:ext cx="163512" cy="492125"/>
          </a:xfrm>
          <a:prstGeom prst="line">
            <a:avLst/>
          </a:prstGeom>
          <a:noFill/>
          <a:ln w="9525">
            <a:solidFill>
              <a:schemeClr val="tx1"/>
            </a:solidFill>
            <a:round/>
            <a:headEnd/>
            <a:tailEnd type="triangle" w="med" len="med"/>
          </a:ln>
        </p:spPr>
        <p:txBody>
          <a:bodyPr/>
          <a:lstStyle/>
          <a:p>
            <a:endParaRPr lang="fr-FR"/>
          </a:p>
        </p:txBody>
      </p:sp>
      <p:sp>
        <p:nvSpPr>
          <p:cNvPr id="9227" name="Line 110"/>
          <p:cNvSpPr>
            <a:spLocks noChangeShapeType="1"/>
          </p:cNvSpPr>
          <p:nvPr/>
        </p:nvSpPr>
        <p:spPr bwMode="auto">
          <a:xfrm flipV="1">
            <a:off x="6005513" y="5825133"/>
            <a:ext cx="252412" cy="331787"/>
          </a:xfrm>
          <a:prstGeom prst="line">
            <a:avLst/>
          </a:prstGeom>
          <a:noFill/>
          <a:ln w="9525">
            <a:solidFill>
              <a:schemeClr val="tx1"/>
            </a:solidFill>
            <a:round/>
            <a:headEnd/>
            <a:tailEnd type="triangle" w="med" len="med"/>
          </a:ln>
        </p:spPr>
        <p:txBody>
          <a:bodyPr/>
          <a:lstStyle/>
          <a:p>
            <a:endParaRPr lang="fr-FR"/>
          </a:p>
        </p:txBody>
      </p:sp>
      <p:sp>
        <p:nvSpPr>
          <p:cNvPr id="9228" name="Line 111"/>
          <p:cNvSpPr>
            <a:spLocks noChangeShapeType="1"/>
          </p:cNvSpPr>
          <p:nvPr/>
        </p:nvSpPr>
        <p:spPr bwMode="auto">
          <a:xfrm flipV="1">
            <a:off x="6005513" y="5999758"/>
            <a:ext cx="466725" cy="233362"/>
          </a:xfrm>
          <a:prstGeom prst="line">
            <a:avLst/>
          </a:prstGeom>
          <a:noFill/>
          <a:ln w="9525">
            <a:solidFill>
              <a:schemeClr val="tx1"/>
            </a:solidFill>
            <a:round/>
            <a:headEnd/>
            <a:tailEnd type="triangle" w="med" len="med"/>
          </a:ln>
        </p:spPr>
        <p:txBody>
          <a:bodyPr/>
          <a:lstStyle/>
          <a:p>
            <a:endParaRPr lang="fr-FR"/>
          </a:p>
        </p:txBody>
      </p:sp>
      <p:pic>
        <p:nvPicPr>
          <p:cNvPr id="9229" name="Picture 112" descr="C:\Documents and Settings\seb\Mes documents\Enseignement\LGBSTU\geophysique\Seance_2\TD\wulff_3d.png"/>
          <p:cNvPicPr>
            <a:picLocks noChangeAspect="1" noChangeArrowheads="1"/>
          </p:cNvPicPr>
          <p:nvPr/>
        </p:nvPicPr>
        <p:blipFill>
          <a:blip r:embed="rId3" cstate="screen"/>
          <a:srcRect/>
          <a:stretch>
            <a:fillRect/>
          </a:stretch>
        </p:blipFill>
        <p:spPr bwMode="auto">
          <a:xfrm>
            <a:off x="5334000" y="289520"/>
            <a:ext cx="3681413" cy="2312988"/>
          </a:xfrm>
          <a:prstGeom prst="rect">
            <a:avLst/>
          </a:prstGeom>
          <a:noFill/>
          <a:ln w="9525">
            <a:noFill/>
            <a:miter lim="800000"/>
            <a:headEnd/>
            <a:tailEnd/>
          </a:ln>
        </p:spPr>
      </p:pic>
      <p:sp>
        <p:nvSpPr>
          <p:cNvPr id="1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i="1" dirty="0">
                <a:solidFill>
                  <a:schemeClr val="bg1"/>
                </a:solidFill>
                <a:latin typeface="OpenDyslexic" pitchFamily="50" charset="0"/>
              </a:rPr>
              <a:t>Principe de la méthode, </a:t>
            </a:r>
            <a:r>
              <a:rPr lang="fr-FR" sz="1200" i="1" dirty="0" smtClean="0">
                <a:solidFill>
                  <a:schemeClr val="bg1"/>
                </a:solidFill>
                <a:latin typeface="OpenDyslexic" pitchFamily="50" charset="0"/>
              </a:rPr>
              <a:t>définitions</a:t>
            </a:r>
            <a:r>
              <a:rPr lang="fr-FR" sz="800" i="1" dirty="0">
                <a:solidFill>
                  <a:schemeClr val="bg1"/>
                </a:solidFill>
              </a:rPr>
              <a:t>	 </a:t>
            </a:r>
            <a:endParaRPr lang="fr-FR" sz="800" i="1"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screen"/>
          <a:srcRect/>
          <a:stretch>
            <a:fillRect/>
          </a:stretch>
        </p:blipFill>
        <p:spPr bwMode="auto">
          <a:xfrm>
            <a:off x="2657475" y="1339850"/>
            <a:ext cx="3829050" cy="4178300"/>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screen"/>
          <a:srcRect/>
          <a:stretch>
            <a:fillRect/>
          </a:stretch>
        </p:blipFill>
        <p:spPr bwMode="auto">
          <a:xfrm>
            <a:off x="2641600" y="1343025"/>
            <a:ext cx="3859213" cy="4170363"/>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screen"/>
          <a:srcRect/>
          <a:stretch>
            <a:fillRect/>
          </a:stretch>
        </p:blipFill>
        <p:spPr bwMode="auto">
          <a:xfrm>
            <a:off x="2641600" y="1330325"/>
            <a:ext cx="3859213" cy="4197350"/>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screen"/>
          <a:srcRect/>
          <a:stretch>
            <a:fillRect/>
          </a:stretch>
        </p:blipFill>
        <p:spPr bwMode="auto">
          <a:xfrm>
            <a:off x="2659063" y="1325563"/>
            <a:ext cx="3825875" cy="4206875"/>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screen"/>
          <a:srcRect/>
          <a:stretch>
            <a:fillRect/>
          </a:stretch>
        </p:blipFill>
        <p:spPr bwMode="auto">
          <a:xfrm>
            <a:off x="2659063" y="1316038"/>
            <a:ext cx="3825875" cy="4224337"/>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screen"/>
          <a:srcRect/>
          <a:stretch>
            <a:fillRect/>
          </a:stretch>
        </p:blipFill>
        <p:spPr bwMode="auto">
          <a:xfrm>
            <a:off x="2660650" y="1335088"/>
            <a:ext cx="3822700" cy="4187825"/>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screen"/>
          <a:srcRect/>
          <a:stretch>
            <a:fillRect/>
          </a:stretch>
        </p:blipFill>
        <p:spPr bwMode="auto">
          <a:xfrm>
            <a:off x="2660650" y="1347788"/>
            <a:ext cx="3822700" cy="4160837"/>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screen"/>
          <a:srcRect/>
          <a:stretch>
            <a:fillRect/>
          </a:stretch>
        </p:blipFill>
        <p:spPr bwMode="auto">
          <a:xfrm>
            <a:off x="2660650" y="1362075"/>
            <a:ext cx="3822700" cy="4133850"/>
          </a:xfrm>
          <a:prstGeom prst="rect">
            <a:avLst/>
          </a:prstGeom>
          <a:noFill/>
          <a:ln w="9525">
            <a:noFill/>
            <a:miter lim="800000"/>
            <a:headEnd/>
            <a:tailEnd/>
          </a:ln>
        </p:spPr>
      </p:pic>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533400"/>
            <a:ext cx="1666528" cy="3600986"/>
          </a:xfrm>
          <a:prstGeom prst="rect">
            <a:avLst/>
          </a:prstGeom>
          <a:solidFill>
            <a:srgbClr val="FFFFCC"/>
          </a:solidFill>
          <a:ln w="9525">
            <a:solidFill>
              <a:schemeClr val="tx1"/>
            </a:solidFill>
            <a:miter lim="800000"/>
            <a:headEnd/>
            <a:tailEnd/>
          </a:ln>
        </p:spPr>
        <p:txBody>
          <a:bodyPr wrap="square">
            <a:spAutoFit/>
          </a:bodyPr>
          <a:lstStyle/>
          <a:p>
            <a:r>
              <a:rPr lang="fr-FR" sz="1800" dirty="0" smtClean="0">
                <a:latin typeface="OpenDyslexic" pitchFamily="50" charset="0"/>
              </a:rPr>
              <a:t>Pli</a:t>
            </a:r>
          </a:p>
          <a:p>
            <a:endParaRPr lang="fr-FR" sz="1800" dirty="0">
              <a:latin typeface="OpenDyslexic" pitchFamily="50" charset="0"/>
            </a:endParaRPr>
          </a:p>
          <a:p>
            <a:r>
              <a:rPr lang="fr-FR" sz="1600" dirty="0" smtClean="0">
                <a:latin typeface="OpenDyslexic" pitchFamily="50" charset="0"/>
              </a:rPr>
              <a:t>S0 :</a:t>
            </a:r>
          </a:p>
          <a:p>
            <a:r>
              <a:rPr lang="fr-FR" sz="1600" dirty="0" smtClean="0">
                <a:latin typeface="OpenDyslexic" pitchFamily="50" charset="0"/>
              </a:rPr>
              <a:t>N123</a:t>
            </a:r>
            <a:r>
              <a:rPr lang="fr-FR" sz="1600" dirty="0">
                <a:latin typeface="OpenDyslexic" pitchFamily="50" charset="0"/>
              </a:rPr>
              <a:t>° </a:t>
            </a:r>
            <a:r>
              <a:rPr lang="fr-FR" sz="1600" dirty="0" smtClean="0">
                <a:latin typeface="OpenDyslexic" pitchFamily="50" charset="0"/>
              </a:rPr>
              <a:t>50°NE</a:t>
            </a:r>
            <a:endParaRPr lang="fr-FR" sz="1600" dirty="0">
              <a:latin typeface="OpenDyslexic" pitchFamily="50" charset="0"/>
            </a:endParaRPr>
          </a:p>
          <a:p>
            <a:r>
              <a:rPr lang="fr-FR" sz="1600" dirty="0" smtClean="0">
                <a:latin typeface="OpenDyslexic" pitchFamily="50" charset="0"/>
              </a:rPr>
              <a:t>N135</a:t>
            </a:r>
            <a:r>
              <a:rPr lang="fr-FR" sz="1600" dirty="0">
                <a:latin typeface="OpenDyslexic" pitchFamily="50" charset="0"/>
              </a:rPr>
              <a:t>° </a:t>
            </a:r>
            <a:r>
              <a:rPr lang="fr-FR" sz="1600" dirty="0" smtClean="0">
                <a:latin typeface="OpenDyslexic" pitchFamily="50" charset="0"/>
              </a:rPr>
              <a:t>66°NE</a:t>
            </a:r>
            <a:endParaRPr lang="fr-FR" sz="1600" dirty="0">
              <a:latin typeface="OpenDyslexic" pitchFamily="50" charset="0"/>
            </a:endParaRPr>
          </a:p>
          <a:p>
            <a:r>
              <a:rPr lang="fr-FR" sz="1600" dirty="0" smtClean="0">
                <a:latin typeface="OpenDyslexic" pitchFamily="50" charset="0"/>
              </a:rPr>
              <a:t>N140</a:t>
            </a:r>
            <a:r>
              <a:rPr lang="fr-FR" sz="1600" dirty="0">
                <a:latin typeface="OpenDyslexic" pitchFamily="50" charset="0"/>
              </a:rPr>
              <a:t>° 90°</a:t>
            </a:r>
          </a:p>
          <a:p>
            <a:r>
              <a:rPr lang="fr-FR" sz="1600" dirty="0" smtClean="0">
                <a:latin typeface="OpenDyslexic" pitchFamily="50" charset="0"/>
              </a:rPr>
              <a:t>N40</a:t>
            </a:r>
            <a:r>
              <a:rPr lang="fr-FR" sz="1600" dirty="0">
                <a:latin typeface="OpenDyslexic" pitchFamily="50" charset="0"/>
              </a:rPr>
              <a:t>° 90°</a:t>
            </a:r>
          </a:p>
          <a:p>
            <a:r>
              <a:rPr lang="fr-FR" sz="1600" dirty="0" smtClean="0">
                <a:latin typeface="OpenDyslexic" pitchFamily="50" charset="0"/>
              </a:rPr>
              <a:t>N42</a:t>
            </a:r>
            <a:r>
              <a:rPr lang="fr-FR" sz="1600" dirty="0">
                <a:latin typeface="OpenDyslexic" pitchFamily="50" charset="0"/>
              </a:rPr>
              <a:t>° </a:t>
            </a:r>
            <a:r>
              <a:rPr lang="fr-FR" sz="1600" dirty="0" smtClean="0">
                <a:latin typeface="OpenDyslexic" pitchFamily="50" charset="0"/>
              </a:rPr>
              <a:t>70°NW</a:t>
            </a:r>
            <a:endParaRPr lang="fr-FR" sz="1600" dirty="0">
              <a:latin typeface="OpenDyslexic" pitchFamily="50" charset="0"/>
            </a:endParaRPr>
          </a:p>
          <a:p>
            <a:r>
              <a:rPr lang="fr-FR" sz="1600" dirty="0" smtClean="0">
                <a:latin typeface="OpenDyslexic" pitchFamily="50" charset="0"/>
              </a:rPr>
              <a:t>N50</a:t>
            </a:r>
            <a:r>
              <a:rPr lang="fr-FR" sz="1600" dirty="0">
                <a:latin typeface="OpenDyslexic" pitchFamily="50" charset="0"/>
              </a:rPr>
              <a:t>° </a:t>
            </a:r>
            <a:r>
              <a:rPr lang="fr-FR" sz="1600" dirty="0" smtClean="0">
                <a:latin typeface="OpenDyslexic" pitchFamily="50" charset="0"/>
              </a:rPr>
              <a:t>56 </a:t>
            </a:r>
            <a:r>
              <a:rPr lang="fr-FR" sz="1600" dirty="0">
                <a:latin typeface="OpenDyslexic" pitchFamily="50" charset="0"/>
              </a:rPr>
              <a:t>NW</a:t>
            </a:r>
          </a:p>
          <a:p>
            <a:r>
              <a:rPr lang="fr-FR" sz="1600" dirty="0" smtClean="0">
                <a:latin typeface="OpenDyslexic" pitchFamily="50" charset="0"/>
              </a:rPr>
              <a:t>N60</a:t>
            </a:r>
            <a:r>
              <a:rPr lang="fr-FR" sz="1600" dirty="0">
                <a:latin typeface="OpenDyslexic" pitchFamily="50" charset="0"/>
              </a:rPr>
              <a:t>° </a:t>
            </a:r>
            <a:r>
              <a:rPr lang="fr-FR" sz="1600" dirty="0" smtClean="0">
                <a:latin typeface="OpenDyslexic" pitchFamily="50" charset="0"/>
              </a:rPr>
              <a:t>48°NW</a:t>
            </a:r>
            <a:endParaRPr lang="fr-FR" sz="1600" dirty="0">
              <a:latin typeface="OpenDyslexic" pitchFamily="50" charset="0"/>
            </a:endParaRPr>
          </a:p>
          <a:p>
            <a:r>
              <a:rPr lang="fr-FR" sz="1600" dirty="0" smtClean="0">
                <a:latin typeface="OpenDyslexic" pitchFamily="50" charset="0"/>
              </a:rPr>
              <a:t>N70</a:t>
            </a:r>
            <a:r>
              <a:rPr lang="fr-FR" sz="1600" dirty="0">
                <a:latin typeface="OpenDyslexic" pitchFamily="50" charset="0"/>
              </a:rPr>
              <a:t>° </a:t>
            </a:r>
            <a:r>
              <a:rPr lang="fr-FR" sz="1600" dirty="0" smtClean="0">
                <a:latin typeface="OpenDyslexic" pitchFamily="50" charset="0"/>
              </a:rPr>
              <a:t>42°N</a:t>
            </a:r>
            <a:endParaRPr lang="fr-FR" sz="1600" dirty="0">
              <a:latin typeface="OpenDyslexic" pitchFamily="50" charset="0"/>
            </a:endParaRPr>
          </a:p>
          <a:p>
            <a:r>
              <a:rPr lang="fr-FR" sz="1600" dirty="0" smtClean="0">
                <a:latin typeface="OpenDyslexic" pitchFamily="50" charset="0"/>
              </a:rPr>
              <a:t>N90</a:t>
            </a:r>
            <a:r>
              <a:rPr lang="fr-FR" sz="1600" dirty="0">
                <a:latin typeface="OpenDyslexic" pitchFamily="50" charset="0"/>
              </a:rPr>
              <a:t>° </a:t>
            </a:r>
            <a:r>
              <a:rPr lang="fr-FR" sz="1600" dirty="0" smtClean="0">
                <a:latin typeface="OpenDyslexic" pitchFamily="50" charset="0"/>
              </a:rPr>
              <a:t>40°N</a:t>
            </a:r>
            <a:endParaRPr lang="fr-FR" sz="1600" dirty="0">
              <a:latin typeface="OpenDyslexic" pitchFamily="50" charset="0"/>
            </a:endParaRPr>
          </a:p>
          <a:p>
            <a:r>
              <a:rPr lang="fr-FR" sz="1600" dirty="0" smtClean="0">
                <a:latin typeface="OpenDyslexic" pitchFamily="50" charset="0"/>
              </a:rPr>
              <a:t>N42</a:t>
            </a:r>
            <a:r>
              <a:rPr lang="fr-FR" sz="1600" dirty="0">
                <a:latin typeface="OpenDyslexic" pitchFamily="50" charset="0"/>
              </a:rPr>
              <a:t>° </a:t>
            </a:r>
            <a:r>
              <a:rPr lang="fr-FR" sz="1600" dirty="0" smtClean="0">
                <a:latin typeface="OpenDyslexic" pitchFamily="50" charset="0"/>
              </a:rPr>
              <a:t>76°NW</a:t>
            </a:r>
            <a:endParaRPr lang="fr-FR" sz="1600" dirty="0">
              <a:latin typeface="OpenDyslexic" pitchFamily="50" charset="0"/>
            </a:endParaRPr>
          </a:p>
          <a:p>
            <a:r>
              <a:rPr lang="fr-FR" sz="1600" dirty="0" smtClean="0">
                <a:latin typeface="OpenDyslexic" pitchFamily="50" charset="0"/>
              </a:rPr>
              <a:t>N140</a:t>
            </a:r>
            <a:r>
              <a:rPr lang="fr-FR" sz="1600" dirty="0">
                <a:latin typeface="OpenDyslexic" pitchFamily="50" charset="0"/>
              </a:rPr>
              <a:t>° </a:t>
            </a:r>
            <a:r>
              <a:rPr lang="fr-FR" sz="1600" dirty="0" smtClean="0">
                <a:latin typeface="OpenDyslexic" pitchFamily="50" charset="0"/>
              </a:rPr>
              <a:t>80°NE</a:t>
            </a:r>
            <a:endParaRPr lang="fr-FR" sz="1600" dirty="0">
              <a:latin typeface="OpenDyslexic" pitchFamily="50" charset="0"/>
            </a:endParaRPr>
          </a:p>
        </p:txBody>
      </p:sp>
      <p:grpSp>
        <p:nvGrpSpPr>
          <p:cNvPr id="237" name="Groupe 236"/>
          <p:cNvGrpSpPr/>
          <p:nvPr/>
        </p:nvGrpSpPr>
        <p:grpSpPr>
          <a:xfrm>
            <a:off x="3635896" y="288989"/>
            <a:ext cx="5393804" cy="5990134"/>
            <a:chOff x="3635896" y="685800"/>
            <a:chExt cx="5393804" cy="5990134"/>
          </a:xfrm>
        </p:grpSpPr>
        <p:sp>
          <p:nvSpPr>
            <p:cNvPr id="238" name="Text Box 2"/>
            <p:cNvSpPr txBox="1">
              <a:spLocks noChangeArrowheads="1"/>
            </p:cNvSpPr>
            <p:nvPr/>
          </p:nvSpPr>
          <p:spPr bwMode="auto">
            <a:xfrm>
              <a:off x="3635896" y="3598168"/>
              <a:ext cx="5393804" cy="3077766"/>
            </a:xfrm>
            <a:prstGeom prst="rect">
              <a:avLst/>
            </a:prstGeom>
            <a:solidFill>
              <a:srgbClr val="FFFF99">
                <a:alpha val="50195"/>
              </a:srgbClr>
            </a:solidFill>
            <a:ln w="9525">
              <a:solidFill>
                <a:schemeClr val="tx1"/>
              </a:solidFill>
              <a:miter lim="800000"/>
              <a:headEnd/>
              <a:tailEnd/>
            </a:ln>
          </p:spPr>
          <p:txBody>
            <a:bodyPr wrap="square">
              <a:spAutoFit/>
            </a:bodyPr>
            <a:lstStyle/>
            <a:p>
              <a:pPr>
                <a:spcBef>
                  <a:spcPct val="50000"/>
                </a:spcBef>
              </a:pPr>
              <a:r>
                <a:rPr lang="fr-FR" sz="1600" dirty="0">
                  <a:latin typeface="OpenDyslexic" pitchFamily="50" charset="0"/>
                </a:rPr>
                <a:t>1. On reporte tous les plans plissés par leur </a:t>
              </a:r>
              <a:r>
                <a:rPr lang="fr-FR" sz="1600" dirty="0" smtClean="0">
                  <a:latin typeface="OpenDyslexic" pitchFamily="50" charset="0"/>
                </a:rPr>
                <a:t>pôles.</a:t>
              </a:r>
              <a:endParaRPr lang="fr-FR" sz="1600" dirty="0">
                <a:latin typeface="OpenDyslexic" pitchFamily="50" charset="0"/>
              </a:endParaRPr>
            </a:p>
            <a:p>
              <a:pPr>
                <a:spcBef>
                  <a:spcPct val="50000"/>
                </a:spcBef>
              </a:pPr>
              <a:r>
                <a:rPr lang="fr-FR" sz="1600" dirty="0">
                  <a:latin typeface="OpenDyslexic" pitchFamily="50" charset="0"/>
                </a:rPr>
                <a:t>2. On cherche le petit cercle sur lequel ils </a:t>
              </a:r>
              <a:r>
                <a:rPr lang="fr-FR" sz="1600" dirty="0" smtClean="0">
                  <a:latin typeface="OpenDyslexic" pitchFamily="50" charset="0"/>
                </a:rPr>
                <a:t>s'organisent.</a:t>
              </a:r>
              <a:endParaRPr lang="fr-FR" sz="1600" dirty="0">
                <a:latin typeface="OpenDyslexic" pitchFamily="50" charset="0"/>
              </a:endParaRPr>
            </a:p>
            <a:p>
              <a:pPr>
                <a:spcBef>
                  <a:spcPct val="50000"/>
                </a:spcBef>
              </a:pPr>
              <a:r>
                <a:rPr lang="fr-FR" sz="1600" dirty="0">
                  <a:latin typeface="OpenDyslexic" pitchFamily="50" charset="0"/>
                </a:rPr>
                <a:t>3. On trace de K (ligne horizontale) et on en déduit la direction </a:t>
              </a:r>
              <a:r>
                <a:rPr lang="fr-FR" sz="1600" dirty="0" smtClean="0">
                  <a:latin typeface="OpenDyslexic" pitchFamily="50" charset="0"/>
                </a:rPr>
                <a:t>axiale.</a:t>
              </a:r>
              <a:endParaRPr lang="fr-FR" sz="1600" dirty="0">
                <a:latin typeface="OpenDyslexic" pitchFamily="50" charset="0"/>
              </a:endParaRPr>
            </a:p>
            <a:p>
              <a:pPr>
                <a:spcBef>
                  <a:spcPct val="50000"/>
                </a:spcBef>
              </a:pPr>
              <a:r>
                <a:rPr lang="fr-FR" sz="1600" dirty="0">
                  <a:latin typeface="OpenDyslexic" pitchFamily="50" charset="0"/>
                </a:rPr>
                <a:t>4. On trace D (charnière du pli) à 90° du petit cercle sur l'axe </a:t>
              </a:r>
              <a:r>
                <a:rPr lang="fr-FR" sz="1600" dirty="0" smtClean="0">
                  <a:latin typeface="OpenDyslexic" pitchFamily="50" charset="0"/>
                </a:rPr>
                <a:t>NS.</a:t>
              </a:r>
              <a:endParaRPr lang="fr-FR" sz="1600" dirty="0">
                <a:latin typeface="OpenDyslexic" pitchFamily="50" charset="0"/>
              </a:endParaRPr>
            </a:p>
            <a:p>
              <a:pPr>
                <a:spcBef>
                  <a:spcPct val="50000"/>
                </a:spcBef>
              </a:pPr>
              <a:r>
                <a:rPr lang="fr-FR" sz="1600" dirty="0">
                  <a:latin typeface="OpenDyslexic" pitchFamily="50" charset="0"/>
                </a:rPr>
                <a:t>5. On en déduit l'angle apical du pli (lecture de </a:t>
              </a:r>
              <a:r>
                <a:rPr lang="fr-FR" sz="1800" dirty="0">
                  <a:latin typeface="OpenDyslexic" pitchFamily="50" charset="0"/>
                  <a:sym typeface="Symbol" pitchFamily="18" charset="2"/>
                </a:rPr>
                <a:t></a:t>
              </a:r>
              <a:r>
                <a:rPr lang="fr-FR" sz="1600" dirty="0">
                  <a:latin typeface="OpenDyslexic" pitchFamily="50" charset="0"/>
                </a:rPr>
                <a:t>/2 entre sur le diamètre NS entre D et K</a:t>
              </a:r>
              <a:r>
                <a:rPr lang="fr-FR" sz="1600" dirty="0" smtClean="0">
                  <a:latin typeface="OpenDyslexic" pitchFamily="50" charset="0"/>
                </a:rPr>
                <a:t>).</a:t>
              </a:r>
              <a:endParaRPr lang="fr-FR" sz="1600" dirty="0">
                <a:latin typeface="OpenDyslexic" pitchFamily="50" charset="0"/>
              </a:endParaRPr>
            </a:p>
          </p:txBody>
        </p:sp>
        <p:grpSp>
          <p:nvGrpSpPr>
            <p:cNvPr id="239" name="Groupe 238"/>
            <p:cNvGrpSpPr/>
            <p:nvPr/>
          </p:nvGrpSpPr>
          <p:grpSpPr>
            <a:xfrm>
              <a:off x="5562600" y="685800"/>
              <a:ext cx="3124200" cy="2889250"/>
              <a:chOff x="5562600" y="685800"/>
              <a:chExt cx="3124200" cy="2889250"/>
            </a:xfrm>
          </p:grpSpPr>
          <p:pic>
            <p:nvPicPr>
              <p:cNvPr id="240" name="Picture 9" descr="construction_pli_conique"/>
              <p:cNvPicPr>
                <a:picLocks noChangeAspect="1" noChangeArrowheads="1"/>
              </p:cNvPicPr>
              <p:nvPr/>
            </p:nvPicPr>
            <p:blipFill>
              <a:blip r:embed="rId2" cstate="screen"/>
              <a:srcRect/>
              <a:stretch>
                <a:fillRect/>
              </a:stretch>
            </p:blipFill>
            <p:spPr bwMode="auto">
              <a:xfrm>
                <a:off x="5562600" y="685800"/>
                <a:ext cx="3124200" cy="2889250"/>
              </a:xfrm>
              <a:prstGeom prst="rect">
                <a:avLst/>
              </a:prstGeom>
              <a:noFill/>
              <a:ln w="9525">
                <a:noFill/>
                <a:miter lim="800000"/>
                <a:headEnd/>
                <a:tailEnd/>
              </a:ln>
            </p:spPr>
          </p:pic>
          <p:sp>
            <p:nvSpPr>
              <p:cNvPr id="241" name="Line 20"/>
              <p:cNvSpPr>
                <a:spLocks noChangeShapeType="1"/>
              </p:cNvSpPr>
              <p:nvPr/>
            </p:nvSpPr>
            <p:spPr bwMode="auto">
              <a:xfrm>
                <a:off x="6629400" y="2286000"/>
                <a:ext cx="990600" cy="0"/>
              </a:xfrm>
              <a:prstGeom prst="line">
                <a:avLst/>
              </a:prstGeom>
              <a:noFill/>
              <a:ln w="25400">
                <a:solidFill>
                  <a:schemeClr val="tx1"/>
                </a:solidFill>
                <a:round/>
                <a:headEnd type="triangle" w="med" len="med"/>
                <a:tailEnd type="triangle" w="med" len="med"/>
              </a:ln>
            </p:spPr>
            <p:txBody>
              <a:bodyPr/>
              <a:lstStyle/>
              <a:p>
                <a:endParaRPr lang="fr-FR">
                  <a:latin typeface="OpenDyslexic" pitchFamily="50" charset="0"/>
                </a:endParaRPr>
              </a:p>
            </p:txBody>
          </p:sp>
          <p:sp>
            <p:nvSpPr>
              <p:cNvPr id="242" name="Text Box 21"/>
              <p:cNvSpPr txBox="1">
                <a:spLocks noChangeArrowheads="1"/>
              </p:cNvSpPr>
              <p:nvPr/>
            </p:nvSpPr>
            <p:spPr bwMode="auto">
              <a:xfrm>
                <a:off x="6858000" y="2330450"/>
                <a:ext cx="533400" cy="584775"/>
              </a:xfrm>
              <a:prstGeom prst="rect">
                <a:avLst/>
              </a:prstGeom>
              <a:solidFill>
                <a:schemeClr val="bg1"/>
              </a:solidFill>
              <a:ln w="9525">
                <a:noFill/>
                <a:miter lim="800000"/>
                <a:headEnd/>
                <a:tailEnd/>
              </a:ln>
            </p:spPr>
            <p:txBody>
              <a:bodyPr>
                <a:spAutoFit/>
              </a:bodyPr>
              <a:lstStyle/>
              <a:p>
                <a:pPr algn="ctr">
                  <a:spcBef>
                    <a:spcPct val="50000"/>
                  </a:spcBef>
                </a:pPr>
                <a:r>
                  <a:rPr lang="fr-FR" sz="1600">
                    <a:latin typeface="OpenDyslexic" pitchFamily="50" charset="0"/>
                    <a:sym typeface="Symbol" pitchFamily="18" charset="2"/>
                  </a:rPr>
                  <a:t>90°</a:t>
                </a:r>
                <a:endParaRPr lang="fr-FR" sz="1600">
                  <a:latin typeface="OpenDyslexic" pitchFamily="50" charset="0"/>
                </a:endParaRPr>
              </a:p>
            </p:txBody>
          </p:sp>
        </p:grpSp>
      </p:grpSp>
      <p:sp>
        <p:nvSpPr>
          <p:cNvPr id="10"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 horizontal</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533400"/>
            <a:ext cx="2170584" cy="3631763"/>
          </a:xfrm>
          <a:prstGeom prst="rect">
            <a:avLst/>
          </a:prstGeom>
          <a:solidFill>
            <a:srgbClr val="FFFFCC"/>
          </a:solidFill>
          <a:ln w="9525">
            <a:solidFill>
              <a:schemeClr val="tx1"/>
            </a:solidFill>
            <a:miter lim="800000"/>
            <a:headEnd/>
            <a:tailEnd/>
          </a:ln>
        </p:spPr>
        <p:txBody>
          <a:bodyPr wrap="square">
            <a:spAutoFit/>
          </a:bodyPr>
          <a:lstStyle/>
          <a:p>
            <a:r>
              <a:rPr lang="fr-FR" sz="1800" dirty="0" smtClean="0">
                <a:latin typeface="OpenDyslexic" pitchFamily="50" charset="0"/>
              </a:rPr>
              <a:t>Pli</a:t>
            </a:r>
          </a:p>
          <a:p>
            <a:endParaRPr lang="fr-FR" sz="1800" dirty="0" smtClean="0">
              <a:latin typeface="OpenDyslexic" pitchFamily="50" charset="0"/>
            </a:endParaRPr>
          </a:p>
          <a:p>
            <a:r>
              <a:rPr lang="fr-FR" sz="1800" dirty="0" smtClean="0">
                <a:latin typeface="OpenDyslexic" pitchFamily="50" charset="0"/>
              </a:rPr>
              <a:t>S0 :</a:t>
            </a:r>
            <a:endParaRPr lang="fr-FR" sz="1800" dirty="0">
              <a:latin typeface="OpenDyslexic" pitchFamily="50" charset="0"/>
            </a:endParaRPr>
          </a:p>
          <a:p>
            <a:r>
              <a:rPr lang="fr-FR" sz="1600" dirty="0" smtClean="0">
                <a:latin typeface="OpenDyslexic" pitchFamily="50" charset="0"/>
              </a:rPr>
              <a:t>N123</a:t>
            </a:r>
            <a:r>
              <a:rPr lang="fr-FR" sz="1600" dirty="0">
                <a:latin typeface="OpenDyslexic" pitchFamily="50" charset="0"/>
              </a:rPr>
              <a:t>° </a:t>
            </a:r>
            <a:r>
              <a:rPr lang="fr-FR" sz="1600" dirty="0" smtClean="0">
                <a:latin typeface="OpenDyslexic" pitchFamily="50" charset="0"/>
              </a:rPr>
              <a:t>50°NE</a:t>
            </a:r>
            <a:endParaRPr lang="fr-FR" sz="1600" dirty="0">
              <a:latin typeface="OpenDyslexic" pitchFamily="50" charset="0"/>
            </a:endParaRPr>
          </a:p>
          <a:p>
            <a:r>
              <a:rPr lang="fr-FR" sz="1600" dirty="0" smtClean="0">
                <a:latin typeface="OpenDyslexic" pitchFamily="50" charset="0"/>
              </a:rPr>
              <a:t>N135</a:t>
            </a:r>
            <a:r>
              <a:rPr lang="fr-FR" sz="1600" dirty="0">
                <a:latin typeface="OpenDyslexic" pitchFamily="50" charset="0"/>
              </a:rPr>
              <a:t>° </a:t>
            </a:r>
            <a:r>
              <a:rPr lang="fr-FR" sz="1600" dirty="0" smtClean="0">
                <a:latin typeface="OpenDyslexic" pitchFamily="50" charset="0"/>
              </a:rPr>
              <a:t>66°NE</a:t>
            </a:r>
            <a:endParaRPr lang="fr-FR" sz="1600" dirty="0">
              <a:latin typeface="OpenDyslexic" pitchFamily="50" charset="0"/>
            </a:endParaRPr>
          </a:p>
          <a:p>
            <a:r>
              <a:rPr lang="fr-FR" sz="1600" dirty="0" smtClean="0">
                <a:latin typeface="OpenDyslexic" pitchFamily="50" charset="0"/>
              </a:rPr>
              <a:t>N140</a:t>
            </a:r>
            <a:r>
              <a:rPr lang="fr-FR" sz="1600" dirty="0">
                <a:latin typeface="OpenDyslexic" pitchFamily="50" charset="0"/>
              </a:rPr>
              <a:t>° 90°</a:t>
            </a:r>
          </a:p>
          <a:p>
            <a:r>
              <a:rPr lang="fr-FR" sz="1600" dirty="0" smtClean="0">
                <a:latin typeface="OpenDyslexic" pitchFamily="50" charset="0"/>
              </a:rPr>
              <a:t>N40</a:t>
            </a:r>
            <a:r>
              <a:rPr lang="fr-FR" sz="1600" dirty="0">
                <a:latin typeface="OpenDyslexic" pitchFamily="50" charset="0"/>
              </a:rPr>
              <a:t>° 90°</a:t>
            </a:r>
          </a:p>
          <a:p>
            <a:r>
              <a:rPr lang="fr-FR" sz="1600" dirty="0" smtClean="0">
                <a:latin typeface="OpenDyslexic" pitchFamily="50" charset="0"/>
              </a:rPr>
              <a:t>N42</a:t>
            </a:r>
            <a:r>
              <a:rPr lang="fr-FR" sz="1600" dirty="0">
                <a:latin typeface="OpenDyslexic" pitchFamily="50" charset="0"/>
              </a:rPr>
              <a:t>° </a:t>
            </a:r>
            <a:r>
              <a:rPr lang="fr-FR" sz="1600" dirty="0" smtClean="0">
                <a:latin typeface="OpenDyslexic" pitchFamily="50" charset="0"/>
              </a:rPr>
              <a:t>70°NW</a:t>
            </a:r>
            <a:endParaRPr lang="fr-FR" sz="1600" dirty="0">
              <a:latin typeface="OpenDyslexic" pitchFamily="50" charset="0"/>
            </a:endParaRPr>
          </a:p>
          <a:p>
            <a:r>
              <a:rPr lang="fr-FR" sz="1600" dirty="0" smtClean="0">
                <a:latin typeface="OpenDyslexic" pitchFamily="50" charset="0"/>
              </a:rPr>
              <a:t>N50</a:t>
            </a:r>
            <a:r>
              <a:rPr lang="fr-FR" sz="1600" dirty="0">
                <a:latin typeface="OpenDyslexic" pitchFamily="50" charset="0"/>
              </a:rPr>
              <a:t>° </a:t>
            </a:r>
            <a:r>
              <a:rPr lang="fr-FR" sz="1600" dirty="0" smtClean="0">
                <a:latin typeface="OpenDyslexic" pitchFamily="50" charset="0"/>
              </a:rPr>
              <a:t>56°NW</a:t>
            </a:r>
            <a:endParaRPr lang="fr-FR" sz="1600" dirty="0">
              <a:latin typeface="OpenDyslexic" pitchFamily="50" charset="0"/>
            </a:endParaRPr>
          </a:p>
          <a:p>
            <a:r>
              <a:rPr lang="fr-FR" sz="1600" dirty="0" smtClean="0">
                <a:latin typeface="OpenDyslexic" pitchFamily="50" charset="0"/>
              </a:rPr>
              <a:t>N60</a:t>
            </a:r>
            <a:r>
              <a:rPr lang="fr-FR" sz="1600" dirty="0">
                <a:latin typeface="OpenDyslexic" pitchFamily="50" charset="0"/>
              </a:rPr>
              <a:t>° </a:t>
            </a:r>
            <a:r>
              <a:rPr lang="fr-FR" sz="1600" dirty="0" smtClean="0">
                <a:latin typeface="OpenDyslexic" pitchFamily="50" charset="0"/>
              </a:rPr>
              <a:t>48°NW</a:t>
            </a:r>
            <a:endParaRPr lang="fr-FR" sz="1600" dirty="0">
              <a:latin typeface="OpenDyslexic" pitchFamily="50" charset="0"/>
            </a:endParaRPr>
          </a:p>
          <a:p>
            <a:r>
              <a:rPr lang="fr-FR" sz="1600" dirty="0" smtClean="0">
                <a:latin typeface="OpenDyslexic" pitchFamily="50" charset="0"/>
              </a:rPr>
              <a:t>N70</a:t>
            </a:r>
            <a:r>
              <a:rPr lang="fr-FR" sz="1600" dirty="0">
                <a:latin typeface="OpenDyslexic" pitchFamily="50" charset="0"/>
              </a:rPr>
              <a:t>° </a:t>
            </a:r>
            <a:r>
              <a:rPr lang="fr-FR" sz="1600" dirty="0" smtClean="0">
                <a:latin typeface="OpenDyslexic" pitchFamily="50" charset="0"/>
              </a:rPr>
              <a:t>42°N</a:t>
            </a:r>
            <a:endParaRPr lang="fr-FR" sz="1600" dirty="0">
              <a:latin typeface="OpenDyslexic" pitchFamily="50" charset="0"/>
            </a:endParaRPr>
          </a:p>
          <a:p>
            <a:r>
              <a:rPr lang="fr-FR" sz="1600" dirty="0" smtClean="0">
                <a:latin typeface="OpenDyslexic" pitchFamily="50" charset="0"/>
              </a:rPr>
              <a:t>N90</a:t>
            </a:r>
            <a:r>
              <a:rPr lang="fr-FR" sz="1600" dirty="0">
                <a:latin typeface="OpenDyslexic" pitchFamily="50" charset="0"/>
              </a:rPr>
              <a:t>° </a:t>
            </a:r>
            <a:r>
              <a:rPr lang="fr-FR" sz="1600" dirty="0" smtClean="0">
                <a:latin typeface="OpenDyslexic" pitchFamily="50" charset="0"/>
              </a:rPr>
              <a:t>40°N</a:t>
            </a:r>
            <a:endParaRPr lang="fr-FR" sz="1600" dirty="0">
              <a:latin typeface="OpenDyslexic" pitchFamily="50" charset="0"/>
            </a:endParaRPr>
          </a:p>
          <a:p>
            <a:r>
              <a:rPr lang="fr-FR" sz="1600" dirty="0" smtClean="0">
                <a:latin typeface="OpenDyslexic" pitchFamily="50" charset="0"/>
              </a:rPr>
              <a:t>N42</a:t>
            </a:r>
            <a:r>
              <a:rPr lang="fr-FR" sz="1600" dirty="0">
                <a:latin typeface="OpenDyslexic" pitchFamily="50" charset="0"/>
              </a:rPr>
              <a:t>° </a:t>
            </a:r>
            <a:r>
              <a:rPr lang="fr-FR" sz="1600" dirty="0" smtClean="0">
                <a:latin typeface="OpenDyslexic" pitchFamily="50" charset="0"/>
              </a:rPr>
              <a:t>76°NW</a:t>
            </a:r>
            <a:endParaRPr lang="fr-FR" sz="1600" dirty="0">
              <a:latin typeface="OpenDyslexic" pitchFamily="50" charset="0"/>
            </a:endParaRPr>
          </a:p>
          <a:p>
            <a:r>
              <a:rPr lang="fr-FR" sz="1600" dirty="0" smtClean="0">
                <a:latin typeface="OpenDyslexic" pitchFamily="50" charset="0"/>
              </a:rPr>
              <a:t>N140</a:t>
            </a:r>
            <a:r>
              <a:rPr lang="fr-FR" sz="1600" dirty="0">
                <a:latin typeface="OpenDyslexic" pitchFamily="50" charset="0"/>
              </a:rPr>
              <a:t>° </a:t>
            </a:r>
            <a:r>
              <a:rPr lang="fr-FR" sz="1600" dirty="0" smtClean="0">
                <a:latin typeface="OpenDyslexic" pitchFamily="50" charset="0"/>
              </a:rPr>
              <a:t>80°NE</a:t>
            </a:r>
            <a:endParaRPr lang="fr-FR" sz="1600" dirty="0">
              <a:latin typeface="OpenDyslexic" pitchFamily="50" charset="0"/>
            </a:endParaRPr>
          </a:p>
        </p:txBody>
      </p:sp>
      <p:grpSp>
        <p:nvGrpSpPr>
          <p:cNvPr id="26628" name="Group 5"/>
          <p:cNvGrpSpPr>
            <a:grpSpLocks/>
          </p:cNvGrpSpPr>
          <p:nvPr/>
        </p:nvGrpSpPr>
        <p:grpSpPr bwMode="auto">
          <a:xfrm>
            <a:off x="3581400" y="842963"/>
            <a:ext cx="4948238" cy="4948237"/>
            <a:chOff x="603" y="363"/>
            <a:chExt cx="3810" cy="3810"/>
          </a:xfrm>
        </p:grpSpPr>
        <p:grpSp>
          <p:nvGrpSpPr>
            <p:cNvPr id="26638" name="Group 6"/>
            <p:cNvGrpSpPr>
              <a:grpSpLocks/>
            </p:cNvGrpSpPr>
            <p:nvPr/>
          </p:nvGrpSpPr>
          <p:grpSpPr bwMode="auto">
            <a:xfrm>
              <a:off x="603" y="363"/>
              <a:ext cx="3810" cy="3810"/>
              <a:chOff x="603" y="363"/>
              <a:chExt cx="3810" cy="3810"/>
            </a:xfrm>
          </p:grpSpPr>
          <p:sp>
            <p:nvSpPr>
              <p:cNvPr id="26659" name="Oval 7"/>
              <p:cNvSpPr>
                <a:spLocks noChangeArrowheads="1"/>
              </p:cNvSpPr>
              <p:nvPr/>
            </p:nvSpPr>
            <p:spPr bwMode="auto">
              <a:xfrm>
                <a:off x="694" y="454"/>
                <a:ext cx="3628" cy="3628"/>
              </a:xfrm>
              <a:prstGeom prst="ellipse">
                <a:avLst/>
              </a:prstGeom>
              <a:solidFill>
                <a:srgbClr val="FFFFFF"/>
              </a:solidFill>
              <a:ln w="0">
                <a:solidFill>
                  <a:srgbClr val="000000"/>
                </a:solidFill>
                <a:round/>
                <a:headEnd/>
                <a:tailEnd/>
              </a:ln>
            </p:spPr>
            <p:txBody>
              <a:bodyPr/>
              <a:lstStyle/>
              <a:p>
                <a:endParaRPr lang="fr-FR">
                  <a:latin typeface="OpenDyslexic" pitchFamily="50" charset="0"/>
                </a:endParaRPr>
              </a:p>
            </p:txBody>
          </p:sp>
          <p:sp>
            <p:nvSpPr>
              <p:cNvPr id="26660" name="Line 8"/>
              <p:cNvSpPr>
                <a:spLocks noChangeShapeType="1"/>
              </p:cNvSpPr>
              <p:nvPr/>
            </p:nvSpPr>
            <p:spPr bwMode="auto">
              <a:xfrm flipV="1">
                <a:off x="2508" y="363"/>
                <a:ext cx="1" cy="91"/>
              </a:xfrm>
              <a:prstGeom prst="line">
                <a:avLst/>
              </a:prstGeom>
              <a:noFill/>
              <a:ln w="0">
                <a:solidFill>
                  <a:srgbClr val="000000"/>
                </a:solidFill>
                <a:round/>
                <a:headEnd/>
                <a:tailEnd/>
              </a:ln>
            </p:spPr>
            <p:txBody>
              <a:bodyPr/>
              <a:lstStyle/>
              <a:p>
                <a:endParaRPr lang="fr-FR">
                  <a:latin typeface="OpenDyslexic" pitchFamily="50" charset="0"/>
                </a:endParaRPr>
              </a:p>
            </p:txBody>
          </p:sp>
          <p:sp>
            <p:nvSpPr>
              <p:cNvPr id="26661" name="Line 9"/>
              <p:cNvSpPr>
                <a:spLocks noChangeShapeType="1"/>
              </p:cNvSpPr>
              <p:nvPr/>
            </p:nvSpPr>
            <p:spPr bwMode="auto">
              <a:xfrm>
                <a:off x="2508" y="4082"/>
                <a:ext cx="1" cy="91"/>
              </a:xfrm>
              <a:prstGeom prst="line">
                <a:avLst/>
              </a:prstGeom>
              <a:noFill/>
              <a:ln w="0">
                <a:solidFill>
                  <a:srgbClr val="000000"/>
                </a:solidFill>
                <a:round/>
                <a:headEnd/>
                <a:tailEnd/>
              </a:ln>
            </p:spPr>
            <p:txBody>
              <a:bodyPr/>
              <a:lstStyle/>
              <a:p>
                <a:endParaRPr lang="fr-FR">
                  <a:latin typeface="OpenDyslexic" pitchFamily="50" charset="0"/>
                </a:endParaRPr>
              </a:p>
            </p:txBody>
          </p:sp>
          <p:sp>
            <p:nvSpPr>
              <p:cNvPr id="26662" name="Line 10"/>
              <p:cNvSpPr>
                <a:spLocks noChangeShapeType="1"/>
              </p:cNvSpPr>
              <p:nvPr/>
            </p:nvSpPr>
            <p:spPr bwMode="auto">
              <a:xfrm flipH="1">
                <a:off x="603" y="2268"/>
                <a:ext cx="91" cy="1"/>
              </a:xfrm>
              <a:prstGeom prst="line">
                <a:avLst/>
              </a:prstGeom>
              <a:noFill/>
              <a:ln w="0">
                <a:solidFill>
                  <a:srgbClr val="000000"/>
                </a:solidFill>
                <a:round/>
                <a:headEnd/>
                <a:tailEnd/>
              </a:ln>
            </p:spPr>
            <p:txBody>
              <a:bodyPr/>
              <a:lstStyle/>
              <a:p>
                <a:endParaRPr lang="fr-FR">
                  <a:latin typeface="OpenDyslexic" pitchFamily="50" charset="0"/>
                </a:endParaRPr>
              </a:p>
            </p:txBody>
          </p:sp>
          <p:sp>
            <p:nvSpPr>
              <p:cNvPr id="26663" name="Line 11"/>
              <p:cNvSpPr>
                <a:spLocks noChangeShapeType="1"/>
              </p:cNvSpPr>
              <p:nvPr/>
            </p:nvSpPr>
            <p:spPr bwMode="auto">
              <a:xfrm>
                <a:off x="4322" y="2268"/>
                <a:ext cx="91" cy="1"/>
              </a:xfrm>
              <a:prstGeom prst="line">
                <a:avLst/>
              </a:prstGeom>
              <a:noFill/>
              <a:ln w="0">
                <a:solidFill>
                  <a:srgbClr val="000000"/>
                </a:solidFill>
                <a:round/>
                <a:headEnd/>
                <a:tailEnd/>
              </a:ln>
            </p:spPr>
            <p:txBody>
              <a:bodyPr/>
              <a:lstStyle/>
              <a:p>
                <a:endParaRPr lang="fr-FR">
                  <a:latin typeface="OpenDyslexic" pitchFamily="50" charset="0"/>
                </a:endParaRPr>
              </a:p>
            </p:txBody>
          </p:sp>
          <p:sp>
            <p:nvSpPr>
              <p:cNvPr id="26664" name="Line 12"/>
              <p:cNvSpPr>
                <a:spLocks noChangeShapeType="1"/>
              </p:cNvSpPr>
              <p:nvPr/>
            </p:nvSpPr>
            <p:spPr bwMode="auto">
              <a:xfrm>
                <a:off x="694" y="2265"/>
                <a:ext cx="3628" cy="1"/>
              </a:xfrm>
              <a:prstGeom prst="line">
                <a:avLst/>
              </a:prstGeom>
              <a:noFill/>
              <a:ln w="0">
                <a:solidFill>
                  <a:srgbClr val="C0C0C0"/>
                </a:solidFill>
                <a:round/>
                <a:headEnd/>
                <a:tailEnd/>
              </a:ln>
            </p:spPr>
            <p:txBody>
              <a:bodyPr/>
              <a:lstStyle/>
              <a:p>
                <a:endParaRPr lang="fr-FR">
                  <a:latin typeface="OpenDyslexic" pitchFamily="50" charset="0"/>
                </a:endParaRPr>
              </a:p>
            </p:txBody>
          </p:sp>
          <p:sp>
            <p:nvSpPr>
              <p:cNvPr id="26665" name="Freeform 13"/>
              <p:cNvSpPr>
                <a:spLocks/>
              </p:cNvSpPr>
              <p:nvPr/>
            </p:nvSpPr>
            <p:spPr bwMode="auto">
              <a:xfrm>
                <a:off x="725" y="451"/>
                <a:ext cx="1783" cy="3629"/>
              </a:xfrm>
              <a:custGeom>
                <a:avLst/>
                <a:gdLst>
                  <a:gd name="T0" fmla="*/ 1783 w 1783"/>
                  <a:gd name="T1" fmla="*/ 0 h 3629"/>
                  <a:gd name="T2" fmla="*/ 1687 w 1783"/>
                  <a:gd name="T3" fmla="*/ 5 h 3629"/>
                  <a:gd name="T4" fmla="*/ 1583 w 1783"/>
                  <a:gd name="T5" fmla="*/ 14 h 3629"/>
                  <a:gd name="T6" fmla="*/ 1467 w 1783"/>
                  <a:gd name="T7" fmla="*/ 34 h 3629"/>
                  <a:gd name="T8" fmla="*/ 1345 w 1783"/>
                  <a:gd name="T9" fmla="*/ 61 h 3629"/>
                  <a:gd name="T10" fmla="*/ 1213 w 1783"/>
                  <a:gd name="T11" fmla="*/ 102 h 3629"/>
                  <a:gd name="T12" fmla="*/ 1073 w 1783"/>
                  <a:gd name="T13" fmla="*/ 159 h 3629"/>
                  <a:gd name="T14" fmla="*/ 930 w 1783"/>
                  <a:gd name="T15" fmla="*/ 229 h 3629"/>
                  <a:gd name="T16" fmla="*/ 787 w 1783"/>
                  <a:gd name="T17" fmla="*/ 320 h 3629"/>
                  <a:gd name="T18" fmla="*/ 647 w 1783"/>
                  <a:gd name="T19" fmla="*/ 427 h 3629"/>
                  <a:gd name="T20" fmla="*/ 517 w 1783"/>
                  <a:gd name="T21" fmla="*/ 547 h 3629"/>
                  <a:gd name="T22" fmla="*/ 397 w 1783"/>
                  <a:gd name="T23" fmla="*/ 681 h 3629"/>
                  <a:gd name="T24" fmla="*/ 295 w 1783"/>
                  <a:gd name="T25" fmla="*/ 823 h 3629"/>
                  <a:gd name="T26" fmla="*/ 211 w 1783"/>
                  <a:gd name="T27" fmla="*/ 966 h 3629"/>
                  <a:gd name="T28" fmla="*/ 143 w 1783"/>
                  <a:gd name="T29" fmla="*/ 1111 h 3629"/>
                  <a:gd name="T30" fmla="*/ 91 w 1783"/>
                  <a:gd name="T31" fmla="*/ 1250 h 3629"/>
                  <a:gd name="T32" fmla="*/ 52 w 1783"/>
                  <a:gd name="T33" fmla="*/ 1381 h 3629"/>
                  <a:gd name="T34" fmla="*/ 27 w 1783"/>
                  <a:gd name="T35" fmla="*/ 1504 h 3629"/>
                  <a:gd name="T36" fmla="*/ 12 w 1783"/>
                  <a:gd name="T37" fmla="*/ 1617 h 3629"/>
                  <a:gd name="T38" fmla="*/ 3 w 1783"/>
                  <a:gd name="T39" fmla="*/ 1721 h 3629"/>
                  <a:gd name="T40" fmla="*/ 0 w 1783"/>
                  <a:gd name="T41" fmla="*/ 1814 h 3629"/>
                  <a:gd name="T42" fmla="*/ 3 w 1783"/>
                  <a:gd name="T43" fmla="*/ 1907 h 3629"/>
                  <a:gd name="T44" fmla="*/ 12 w 1783"/>
                  <a:gd name="T45" fmla="*/ 2012 h 3629"/>
                  <a:gd name="T46" fmla="*/ 27 w 1783"/>
                  <a:gd name="T47" fmla="*/ 2125 h 3629"/>
                  <a:gd name="T48" fmla="*/ 52 w 1783"/>
                  <a:gd name="T49" fmla="*/ 2248 h 3629"/>
                  <a:gd name="T50" fmla="*/ 91 w 1783"/>
                  <a:gd name="T51" fmla="*/ 2379 h 3629"/>
                  <a:gd name="T52" fmla="*/ 143 w 1783"/>
                  <a:gd name="T53" fmla="*/ 2517 h 3629"/>
                  <a:gd name="T54" fmla="*/ 211 w 1783"/>
                  <a:gd name="T55" fmla="*/ 2663 h 3629"/>
                  <a:gd name="T56" fmla="*/ 295 w 1783"/>
                  <a:gd name="T57" fmla="*/ 2805 h 3629"/>
                  <a:gd name="T58" fmla="*/ 397 w 1783"/>
                  <a:gd name="T59" fmla="*/ 2948 h 3629"/>
                  <a:gd name="T60" fmla="*/ 517 w 1783"/>
                  <a:gd name="T61" fmla="*/ 3082 h 3629"/>
                  <a:gd name="T62" fmla="*/ 647 w 1783"/>
                  <a:gd name="T63" fmla="*/ 3202 h 3629"/>
                  <a:gd name="T64" fmla="*/ 787 w 1783"/>
                  <a:gd name="T65" fmla="*/ 3309 h 3629"/>
                  <a:gd name="T66" fmla="*/ 930 w 1783"/>
                  <a:gd name="T67" fmla="*/ 3399 h 3629"/>
                  <a:gd name="T68" fmla="*/ 1073 w 1783"/>
                  <a:gd name="T69" fmla="*/ 3470 h 3629"/>
                  <a:gd name="T70" fmla="*/ 1213 w 1783"/>
                  <a:gd name="T71" fmla="*/ 3526 h 3629"/>
                  <a:gd name="T72" fmla="*/ 1345 w 1783"/>
                  <a:gd name="T73" fmla="*/ 3567 h 3629"/>
                  <a:gd name="T74" fmla="*/ 1467 w 1783"/>
                  <a:gd name="T75" fmla="*/ 3595 h 3629"/>
                  <a:gd name="T76" fmla="*/ 1583 w 1783"/>
                  <a:gd name="T77" fmla="*/ 3615 h 3629"/>
                  <a:gd name="T78" fmla="*/ 1687 w 1783"/>
                  <a:gd name="T79" fmla="*/ 3624 h 3629"/>
                  <a:gd name="T80" fmla="*/ 1783 w 1783"/>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83"/>
                  <a:gd name="T124" fmla="*/ 0 h 3629"/>
                  <a:gd name="T125" fmla="*/ 1783 w 178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83" h="3629">
                    <a:moveTo>
                      <a:pt x="1783" y="0"/>
                    </a:moveTo>
                    <a:lnTo>
                      <a:pt x="1687" y="5"/>
                    </a:lnTo>
                    <a:lnTo>
                      <a:pt x="1583" y="14"/>
                    </a:lnTo>
                    <a:lnTo>
                      <a:pt x="1467" y="34"/>
                    </a:lnTo>
                    <a:lnTo>
                      <a:pt x="1345" y="61"/>
                    </a:lnTo>
                    <a:lnTo>
                      <a:pt x="1213" y="102"/>
                    </a:lnTo>
                    <a:lnTo>
                      <a:pt x="1073" y="159"/>
                    </a:lnTo>
                    <a:lnTo>
                      <a:pt x="930" y="229"/>
                    </a:lnTo>
                    <a:lnTo>
                      <a:pt x="787" y="320"/>
                    </a:lnTo>
                    <a:lnTo>
                      <a:pt x="647" y="427"/>
                    </a:lnTo>
                    <a:lnTo>
                      <a:pt x="517" y="547"/>
                    </a:lnTo>
                    <a:lnTo>
                      <a:pt x="397" y="681"/>
                    </a:lnTo>
                    <a:lnTo>
                      <a:pt x="295" y="823"/>
                    </a:lnTo>
                    <a:lnTo>
                      <a:pt x="211" y="966"/>
                    </a:lnTo>
                    <a:lnTo>
                      <a:pt x="143" y="1111"/>
                    </a:lnTo>
                    <a:lnTo>
                      <a:pt x="91" y="1250"/>
                    </a:lnTo>
                    <a:lnTo>
                      <a:pt x="52" y="1381"/>
                    </a:lnTo>
                    <a:lnTo>
                      <a:pt x="27" y="1504"/>
                    </a:lnTo>
                    <a:lnTo>
                      <a:pt x="12" y="1617"/>
                    </a:lnTo>
                    <a:lnTo>
                      <a:pt x="3" y="1721"/>
                    </a:lnTo>
                    <a:lnTo>
                      <a:pt x="0" y="1814"/>
                    </a:lnTo>
                    <a:lnTo>
                      <a:pt x="3" y="1907"/>
                    </a:lnTo>
                    <a:lnTo>
                      <a:pt x="12" y="2012"/>
                    </a:lnTo>
                    <a:lnTo>
                      <a:pt x="27" y="2125"/>
                    </a:lnTo>
                    <a:lnTo>
                      <a:pt x="52" y="2248"/>
                    </a:lnTo>
                    <a:lnTo>
                      <a:pt x="91" y="2379"/>
                    </a:lnTo>
                    <a:lnTo>
                      <a:pt x="143" y="2517"/>
                    </a:lnTo>
                    <a:lnTo>
                      <a:pt x="211" y="2663"/>
                    </a:lnTo>
                    <a:lnTo>
                      <a:pt x="295" y="2805"/>
                    </a:lnTo>
                    <a:lnTo>
                      <a:pt x="397" y="2948"/>
                    </a:lnTo>
                    <a:lnTo>
                      <a:pt x="517" y="3082"/>
                    </a:lnTo>
                    <a:lnTo>
                      <a:pt x="647" y="3202"/>
                    </a:lnTo>
                    <a:lnTo>
                      <a:pt x="787" y="3309"/>
                    </a:lnTo>
                    <a:lnTo>
                      <a:pt x="930" y="3399"/>
                    </a:lnTo>
                    <a:lnTo>
                      <a:pt x="1073" y="3470"/>
                    </a:lnTo>
                    <a:lnTo>
                      <a:pt x="1213" y="3526"/>
                    </a:lnTo>
                    <a:lnTo>
                      <a:pt x="1345" y="3567"/>
                    </a:lnTo>
                    <a:lnTo>
                      <a:pt x="1467" y="3595"/>
                    </a:lnTo>
                    <a:lnTo>
                      <a:pt x="1583" y="3615"/>
                    </a:lnTo>
                    <a:lnTo>
                      <a:pt x="1687" y="3624"/>
                    </a:lnTo>
                    <a:lnTo>
                      <a:pt x="1783"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66" name="Freeform 14"/>
              <p:cNvSpPr>
                <a:spLocks/>
              </p:cNvSpPr>
              <p:nvPr/>
            </p:nvSpPr>
            <p:spPr bwMode="auto">
              <a:xfrm>
                <a:off x="757" y="451"/>
                <a:ext cx="1751" cy="3629"/>
              </a:xfrm>
              <a:custGeom>
                <a:avLst/>
                <a:gdLst>
                  <a:gd name="T0" fmla="*/ 1751 w 1751"/>
                  <a:gd name="T1" fmla="*/ 0 h 3629"/>
                  <a:gd name="T2" fmla="*/ 1655 w 1751"/>
                  <a:gd name="T3" fmla="*/ 7 h 3629"/>
                  <a:gd name="T4" fmla="*/ 1551 w 1751"/>
                  <a:gd name="T5" fmla="*/ 18 h 3629"/>
                  <a:gd name="T6" fmla="*/ 1438 w 1751"/>
                  <a:gd name="T7" fmla="*/ 39 h 3629"/>
                  <a:gd name="T8" fmla="*/ 1315 w 1751"/>
                  <a:gd name="T9" fmla="*/ 68 h 3629"/>
                  <a:gd name="T10" fmla="*/ 1184 w 1751"/>
                  <a:gd name="T11" fmla="*/ 111 h 3629"/>
                  <a:gd name="T12" fmla="*/ 1048 w 1751"/>
                  <a:gd name="T13" fmla="*/ 170 h 3629"/>
                  <a:gd name="T14" fmla="*/ 907 w 1751"/>
                  <a:gd name="T15" fmla="*/ 243 h 3629"/>
                  <a:gd name="T16" fmla="*/ 766 w 1751"/>
                  <a:gd name="T17" fmla="*/ 334 h 3629"/>
                  <a:gd name="T18" fmla="*/ 628 w 1751"/>
                  <a:gd name="T19" fmla="*/ 440 h 3629"/>
                  <a:gd name="T20" fmla="*/ 501 w 1751"/>
                  <a:gd name="T21" fmla="*/ 563 h 3629"/>
                  <a:gd name="T22" fmla="*/ 386 w 1751"/>
                  <a:gd name="T23" fmla="*/ 696 h 3629"/>
                  <a:gd name="T24" fmla="*/ 286 w 1751"/>
                  <a:gd name="T25" fmla="*/ 837 h 3629"/>
                  <a:gd name="T26" fmla="*/ 204 w 1751"/>
                  <a:gd name="T27" fmla="*/ 980 h 3629"/>
                  <a:gd name="T28" fmla="*/ 138 w 1751"/>
                  <a:gd name="T29" fmla="*/ 1123 h 3629"/>
                  <a:gd name="T30" fmla="*/ 88 w 1751"/>
                  <a:gd name="T31" fmla="*/ 1259 h 3629"/>
                  <a:gd name="T32" fmla="*/ 52 w 1751"/>
                  <a:gd name="T33" fmla="*/ 1388 h 3629"/>
                  <a:gd name="T34" fmla="*/ 27 w 1751"/>
                  <a:gd name="T35" fmla="*/ 1511 h 3629"/>
                  <a:gd name="T36" fmla="*/ 11 w 1751"/>
                  <a:gd name="T37" fmla="*/ 1622 h 3629"/>
                  <a:gd name="T38" fmla="*/ 2 w 1751"/>
                  <a:gd name="T39" fmla="*/ 1721 h 3629"/>
                  <a:gd name="T40" fmla="*/ 0 w 1751"/>
                  <a:gd name="T41" fmla="*/ 1814 h 3629"/>
                  <a:gd name="T42" fmla="*/ 2 w 1751"/>
                  <a:gd name="T43" fmla="*/ 1907 h 3629"/>
                  <a:gd name="T44" fmla="*/ 11 w 1751"/>
                  <a:gd name="T45" fmla="*/ 2007 h 3629"/>
                  <a:gd name="T46" fmla="*/ 27 w 1751"/>
                  <a:gd name="T47" fmla="*/ 2118 h 3629"/>
                  <a:gd name="T48" fmla="*/ 52 w 1751"/>
                  <a:gd name="T49" fmla="*/ 2241 h 3629"/>
                  <a:gd name="T50" fmla="*/ 88 w 1751"/>
                  <a:gd name="T51" fmla="*/ 2370 h 3629"/>
                  <a:gd name="T52" fmla="*/ 138 w 1751"/>
                  <a:gd name="T53" fmla="*/ 2506 h 3629"/>
                  <a:gd name="T54" fmla="*/ 204 w 1751"/>
                  <a:gd name="T55" fmla="*/ 2649 h 3629"/>
                  <a:gd name="T56" fmla="*/ 286 w 1751"/>
                  <a:gd name="T57" fmla="*/ 2792 h 3629"/>
                  <a:gd name="T58" fmla="*/ 386 w 1751"/>
                  <a:gd name="T59" fmla="*/ 2932 h 3629"/>
                  <a:gd name="T60" fmla="*/ 501 w 1751"/>
                  <a:gd name="T61" fmla="*/ 3066 h 3629"/>
                  <a:gd name="T62" fmla="*/ 628 w 1751"/>
                  <a:gd name="T63" fmla="*/ 3189 h 3629"/>
                  <a:gd name="T64" fmla="*/ 766 w 1751"/>
                  <a:gd name="T65" fmla="*/ 3295 h 3629"/>
                  <a:gd name="T66" fmla="*/ 907 w 1751"/>
                  <a:gd name="T67" fmla="*/ 3386 h 3629"/>
                  <a:gd name="T68" fmla="*/ 1048 w 1751"/>
                  <a:gd name="T69" fmla="*/ 3458 h 3629"/>
                  <a:gd name="T70" fmla="*/ 1184 w 1751"/>
                  <a:gd name="T71" fmla="*/ 3517 h 3629"/>
                  <a:gd name="T72" fmla="*/ 1315 w 1751"/>
                  <a:gd name="T73" fmla="*/ 3561 h 3629"/>
                  <a:gd name="T74" fmla="*/ 1438 w 1751"/>
                  <a:gd name="T75" fmla="*/ 3590 h 3629"/>
                  <a:gd name="T76" fmla="*/ 1551 w 1751"/>
                  <a:gd name="T77" fmla="*/ 3610 h 3629"/>
                  <a:gd name="T78" fmla="*/ 1655 w 1751"/>
                  <a:gd name="T79" fmla="*/ 3622 h 3629"/>
                  <a:gd name="T80" fmla="*/ 1751 w 1751"/>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51"/>
                  <a:gd name="T124" fmla="*/ 0 h 3629"/>
                  <a:gd name="T125" fmla="*/ 1751 w 1751"/>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51" h="3629">
                    <a:moveTo>
                      <a:pt x="1751" y="0"/>
                    </a:moveTo>
                    <a:lnTo>
                      <a:pt x="1655" y="7"/>
                    </a:lnTo>
                    <a:lnTo>
                      <a:pt x="1551" y="18"/>
                    </a:lnTo>
                    <a:lnTo>
                      <a:pt x="1438" y="39"/>
                    </a:lnTo>
                    <a:lnTo>
                      <a:pt x="1315" y="68"/>
                    </a:lnTo>
                    <a:lnTo>
                      <a:pt x="1184" y="111"/>
                    </a:lnTo>
                    <a:lnTo>
                      <a:pt x="1048" y="170"/>
                    </a:lnTo>
                    <a:lnTo>
                      <a:pt x="907" y="243"/>
                    </a:lnTo>
                    <a:lnTo>
                      <a:pt x="766" y="334"/>
                    </a:lnTo>
                    <a:lnTo>
                      <a:pt x="628" y="440"/>
                    </a:lnTo>
                    <a:lnTo>
                      <a:pt x="501" y="563"/>
                    </a:lnTo>
                    <a:lnTo>
                      <a:pt x="386" y="696"/>
                    </a:lnTo>
                    <a:lnTo>
                      <a:pt x="286" y="837"/>
                    </a:lnTo>
                    <a:lnTo>
                      <a:pt x="204" y="980"/>
                    </a:lnTo>
                    <a:lnTo>
                      <a:pt x="138" y="1123"/>
                    </a:lnTo>
                    <a:lnTo>
                      <a:pt x="88" y="1259"/>
                    </a:lnTo>
                    <a:lnTo>
                      <a:pt x="52" y="1388"/>
                    </a:lnTo>
                    <a:lnTo>
                      <a:pt x="27" y="1511"/>
                    </a:lnTo>
                    <a:lnTo>
                      <a:pt x="11" y="1622"/>
                    </a:lnTo>
                    <a:lnTo>
                      <a:pt x="2" y="1721"/>
                    </a:lnTo>
                    <a:lnTo>
                      <a:pt x="0" y="1814"/>
                    </a:lnTo>
                    <a:lnTo>
                      <a:pt x="2" y="1907"/>
                    </a:lnTo>
                    <a:lnTo>
                      <a:pt x="11" y="2007"/>
                    </a:lnTo>
                    <a:lnTo>
                      <a:pt x="27" y="2118"/>
                    </a:lnTo>
                    <a:lnTo>
                      <a:pt x="52" y="2241"/>
                    </a:lnTo>
                    <a:lnTo>
                      <a:pt x="88" y="2370"/>
                    </a:lnTo>
                    <a:lnTo>
                      <a:pt x="138" y="2506"/>
                    </a:lnTo>
                    <a:lnTo>
                      <a:pt x="204" y="2649"/>
                    </a:lnTo>
                    <a:lnTo>
                      <a:pt x="286" y="2792"/>
                    </a:lnTo>
                    <a:lnTo>
                      <a:pt x="386" y="2932"/>
                    </a:lnTo>
                    <a:lnTo>
                      <a:pt x="501" y="3066"/>
                    </a:lnTo>
                    <a:lnTo>
                      <a:pt x="628" y="3189"/>
                    </a:lnTo>
                    <a:lnTo>
                      <a:pt x="766" y="3295"/>
                    </a:lnTo>
                    <a:lnTo>
                      <a:pt x="907" y="3386"/>
                    </a:lnTo>
                    <a:lnTo>
                      <a:pt x="1048" y="3458"/>
                    </a:lnTo>
                    <a:lnTo>
                      <a:pt x="1184" y="3517"/>
                    </a:lnTo>
                    <a:lnTo>
                      <a:pt x="1315" y="3561"/>
                    </a:lnTo>
                    <a:lnTo>
                      <a:pt x="1438" y="3590"/>
                    </a:lnTo>
                    <a:lnTo>
                      <a:pt x="1551" y="3610"/>
                    </a:lnTo>
                    <a:lnTo>
                      <a:pt x="1655" y="3622"/>
                    </a:lnTo>
                    <a:lnTo>
                      <a:pt x="1751"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67" name="Freeform 15"/>
              <p:cNvSpPr>
                <a:spLocks/>
              </p:cNvSpPr>
              <p:nvPr/>
            </p:nvSpPr>
            <p:spPr bwMode="auto">
              <a:xfrm>
                <a:off x="791" y="451"/>
                <a:ext cx="1717" cy="3629"/>
              </a:xfrm>
              <a:custGeom>
                <a:avLst/>
                <a:gdLst>
                  <a:gd name="T0" fmla="*/ 1717 w 1717"/>
                  <a:gd name="T1" fmla="*/ 0 h 3629"/>
                  <a:gd name="T2" fmla="*/ 1621 w 1717"/>
                  <a:gd name="T3" fmla="*/ 7 h 3629"/>
                  <a:gd name="T4" fmla="*/ 1519 w 1717"/>
                  <a:gd name="T5" fmla="*/ 21 h 3629"/>
                  <a:gd name="T6" fmla="*/ 1406 w 1717"/>
                  <a:gd name="T7" fmla="*/ 43 h 3629"/>
                  <a:gd name="T8" fmla="*/ 1284 w 1717"/>
                  <a:gd name="T9" fmla="*/ 77 h 3629"/>
                  <a:gd name="T10" fmla="*/ 1154 w 1717"/>
                  <a:gd name="T11" fmla="*/ 120 h 3629"/>
                  <a:gd name="T12" fmla="*/ 1020 w 1717"/>
                  <a:gd name="T13" fmla="*/ 179 h 3629"/>
                  <a:gd name="T14" fmla="*/ 882 w 1717"/>
                  <a:gd name="T15" fmla="*/ 254 h 3629"/>
                  <a:gd name="T16" fmla="*/ 744 w 1717"/>
                  <a:gd name="T17" fmla="*/ 347 h 3629"/>
                  <a:gd name="T18" fmla="*/ 610 w 1717"/>
                  <a:gd name="T19" fmla="*/ 454 h 3629"/>
                  <a:gd name="T20" fmla="*/ 485 w 1717"/>
                  <a:gd name="T21" fmla="*/ 576 h 3629"/>
                  <a:gd name="T22" fmla="*/ 374 w 1717"/>
                  <a:gd name="T23" fmla="*/ 710 h 3629"/>
                  <a:gd name="T24" fmla="*/ 277 w 1717"/>
                  <a:gd name="T25" fmla="*/ 848 h 3629"/>
                  <a:gd name="T26" fmla="*/ 197 w 1717"/>
                  <a:gd name="T27" fmla="*/ 991 h 3629"/>
                  <a:gd name="T28" fmla="*/ 132 w 1717"/>
                  <a:gd name="T29" fmla="*/ 1132 h 3629"/>
                  <a:gd name="T30" fmla="*/ 84 w 1717"/>
                  <a:gd name="T31" fmla="*/ 1268 h 3629"/>
                  <a:gd name="T32" fmla="*/ 50 w 1717"/>
                  <a:gd name="T33" fmla="*/ 1395 h 3629"/>
                  <a:gd name="T34" fmla="*/ 25 w 1717"/>
                  <a:gd name="T35" fmla="*/ 1515 h 3629"/>
                  <a:gd name="T36" fmla="*/ 9 w 1717"/>
                  <a:gd name="T37" fmla="*/ 1624 h 3629"/>
                  <a:gd name="T38" fmla="*/ 2 w 1717"/>
                  <a:gd name="T39" fmla="*/ 1724 h 3629"/>
                  <a:gd name="T40" fmla="*/ 0 w 1717"/>
                  <a:gd name="T41" fmla="*/ 1814 h 3629"/>
                  <a:gd name="T42" fmla="*/ 2 w 1717"/>
                  <a:gd name="T43" fmla="*/ 1905 h 3629"/>
                  <a:gd name="T44" fmla="*/ 9 w 1717"/>
                  <a:gd name="T45" fmla="*/ 2005 h 3629"/>
                  <a:gd name="T46" fmla="*/ 25 w 1717"/>
                  <a:gd name="T47" fmla="*/ 2114 h 3629"/>
                  <a:gd name="T48" fmla="*/ 50 w 1717"/>
                  <a:gd name="T49" fmla="*/ 2234 h 3629"/>
                  <a:gd name="T50" fmla="*/ 84 w 1717"/>
                  <a:gd name="T51" fmla="*/ 2361 h 3629"/>
                  <a:gd name="T52" fmla="*/ 132 w 1717"/>
                  <a:gd name="T53" fmla="*/ 2497 h 3629"/>
                  <a:gd name="T54" fmla="*/ 197 w 1717"/>
                  <a:gd name="T55" fmla="*/ 2638 h 3629"/>
                  <a:gd name="T56" fmla="*/ 277 w 1717"/>
                  <a:gd name="T57" fmla="*/ 2780 h 3629"/>
                  <a:gd name="T58" fmla="*/ 374 w 1717"/>
                  <a:gd name="T59" fmla="*/ 2919 h 3629"/>
                  <a:gd name="T60" fmla="*/ 485 w 1717"/>
                  <a:gd name="T61" fmla="*/ 3053 h 3629"/>
                  <a:gd name="T62" fmla="*/ 610 w 1717"/>
                  <a:gd name="T63" fmla="*/ 3175 h 3629"/>
                  <a:gd name="T64" fmla="*/ 744 w 1717"/>
                  <a:gd name="T65" fmla="*/ 3282 h 3629"/>
                  <a:gd name="T66" fmla="*/ 882 w 1717"/>
                  <a:gd name="T67" fmla="*/ 3375 h 3629"/>
                  <a:gd name="T68" fmla="*/ 1020 w 1717"/>
                  <a:gd name="T69" fmla="*/ 3449 h 3629"/>
                  <a:gd name="T70" fmla="*/ 1154 w 1717"/>
                  <a:gd name="T71" fmla="*/ 3508 h 3629"/>
                  <a:gd name="T72" fmla="*/ 1284 w 1717"/>
                  <a:gd name="T73" fmla="*/ 3551 h 3629"/>
                  <a:gd name="T74" fmla="*/ 1406 w 1717"/>
                  <a:gd name="T75" fmla="*/ 3585 h 3629"/>
                  <a:gd name="T76" fmla="*/ 1519 w 1717"/>
                  <a:gd name="T77" fmla="*/ 3608 h 3629"/>
                  <a:gd name="T78" fmla="*/ 1621 w 1717"/>
                  <a:gd name="T79" fmla="*/ 3622 h 3629"/>
                  <a:gd name="T80" fmla="*/ 1717 w 1717"/>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7"/>
                  <a:gd name="T124" fmla="*/ 0 h 3629"/>
                  <a:gd name="T125" fmla="*/ 1717 w 1717"/>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7" h="3629">
                    <a:moveTo>
                      <a:pt x="1717" y="0"/>
                    </a:moveTo>
                    <a:lnTo>
                      <a:pt x="1621" y="7"/>
                    </a:lnTo>
                    <a:lnTo>
                      <a:pt x="1519" y="21"/>
                    </a:lnTo>
                    <a:lnTo>
                      <a:pt x="1406" y="43"/>
                    </a:lnTo>
                    <a:lnTo>
                      <a:pt x="1284" y="77"/>
                    </a:lnTo>
                    <a:lnTo>
                      <a:pt x="1154" y="120"/>
                    </a:lnTo>
                    <a:lnTo>
                      <a:pt x="1020" y="179"/>
                    </a:lnTo>
                    <a:lnTo>
                      <a:pt x="882" y="254"/>
                    </a:lnTo>
                    <a:lnTo>
                      <a:pt x="744" y="347"/>
                    </a:lnTo>
                    <a:lnTo>
                      <a:pt x="610" y="454"/>
                    </a:lnTo>
                    <a:lnTo>
                      <a:pt x="485" y="576"/>
                    </a:lnTo>
                    <a:lnTo>
                      <a:pt x="374" y="710"/>
                    </a:lnTo>
                    <a:lnTo>
                      <a:pt x="277" y="848"/>
                    </a:lnTo>
                    <a:lnTo>
                      <a:pt x="197" y="991"/>
                    </a:lnTo>
                    <a:lnTo>
                      <a:pt x="132" y="1132"/>
                    </a:lnTo>
                    <a:lnTo>
                      <a:pt x="84" y="1268"/>
                    </a:lnTo>
                    <a:lnTo>
                      <a:pt x="50" y="1395"/>
                    </a:lnTo>
                    <a:lnTo>
                      <a:pt x="25" y="1515"/>
                    </a:lnTo>
                    <a:lnTo>
                      <a:pt x="9" y="1624"/>
                    </a:lnTo>
                    <a:lnTo>
                      <a:pt x="2" y="1724"/>
                    </a:lnTo>
                    <a:lnTo>
                      <a:pt x="0" y="1814"/>
                    </a:lnTo>
                    <a:lnTo>
                      <a:pt x="2" y="1905"/>
                    </a:lnTo>
                    <a:lnTo>
                      <a:pt x="9" y="2005"/>
                    </a:lnTo>
                    <a:lnTo>
                      <a:pt x="25" y="2114"/>
                    </a:lnTo>
                    <a:lnTo>
                      <a:pt x="50" y="2234"/>
                    </a:lnTo>
                    <a:lnTo>
                      <a:pt x="84" y="2361"/>
                    </a:lnTo>
                    <a:lnTo>
                      <a:pt x="132" y="2497"/>
                    </a:lnTo>
                    <a:lnTo>
                      <a:pt x="197" y="2638"/>
                    </a:lnTo>
                    <a:lnTo>
                      <a:pt x="277" y="2780"/>
                    </a:lnTo>
                    <a:lnTo>
                      <a:pt x="374" y="2919"/>
                    </a:lnTo>
                    <a:lnTo>
                      <a:pt x="485" y="3053"/>
                    </a:lnTo>
                    <a:lnTo>
                      <a:pt x="610" y="3175"/>
                    </a:lnTo>
                    <a:lnTo>
                      <a:pt x="744" y="3282"/>
                    </a:lnTo>
                    <a:lnTo>
                      <a:pt x="882" y="3375"/>
                    </a:lnTo>
                    <a:lnTo>
                      <a:pt x="1020" y="3449"/>
                    </a:lnTo>
                    <a:lnTo>
                      <a:pt x="1154" y="3508"/>
                    </a:lnTo>
                    <a:lnTo>
                      <a:pt x="1284" y="3551"/>
                    </a:lnTo>
                    <a:lnTo>
                      <a:pt x="1406" y="3585"/>
                    </a:lnTo>
                    <a:lnTo>
                      <a:pt x="1519" y="3608"/>
                    </a:lnTo>
                    <a:lnTo>
                      <a:pt x="1621" y="3622"/>
                    </a:lnTo>
                    <a:lnTo>
                      <a:pt x="1717"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68" name="Freeform 16"/>
              <p:cNvSpPr>
                <a:spLocks/>
              </p:cNvSpPr>
              <p:nvPr/>
            </p:nvSpPr>
            <p:spPr bwMode="auto">
              <a:xfrm>
                <a:off x="825" y="451"/>
                <a:ext cx="1683" cy="3629"/>
              </a:xfrm>
              <a:custGeom>
                <a:avLst/>
                <a:gdLst>
                  <a:gd name="T0" fmla="*/ 1683 w 1683"/>
                  <a:gd name="T1" fmla="*/ 0 h 3629"/>
                  <a:gd name="T2" fmla="*/ 1590 w 1683"/>
                  <a:gd name="T3" fmla="*/ 9 h 3629"/>
                  <a:gd name="T4" fmla="*/ 1485 w 1683"/>
                  <a:gd name="T5" fmla="*/ 25 h 3629"/>
                  <a:gd name="T6" fmla="*/ 1374 w 1683"/>
                  <a:gd name="T7" fmla="*/ 50 h 3629"/>
                  <a:gd name="T8" fmla="*/ 1254 w 1683"/>
                  <a:gd name="T9" fmla="*/ 84 h 3629"/>
                  <a:gd name="T10" fmla="*/ 1127 w 1683"/>
                  <a:gd name="T11" fmla="*/ 130 h 3629"/>
                  <a:gd name="T12" fmla="*/ 993 w 1683"/>
                  <a:gd name="T13" fmla="*/ 191 h 3629"/>
                  <a:gd name="T14" fmla="*/ 857 w 1683"/>
                  <a:gd name="T15" fmla="*/ 268 h 3629"/>
                  <a:gd name="T16" fmla="*/ 723 w 1683"/>
                  <a:gd name="T17" fmla="*/ 361 h 3629"/>
                  <a:gd name="T18" fmla="*/ 592 w 1683"/>
                  <a:gd name="T19" fmla="*/ 467 h 3629"/>
                  <a:gd name="T20" fmla="*/ 472 w 1683"/>
                  <a:gd name="T21" fmla="*/ 590 h 3629"/>
                  <a:gd name="T22" fmla="*/ 361 w 1683"/>
                  <a:gd name="T23" fmla="*/ 724 h 3629"/>
                  <a:gd name="T24" fmla="*/ 268 w 1683"/>
                  <a:gd name="T25" fmla="*/ 862 h 3629"/>
                  <a:gd name="T26" fmla="*/ 191 w 1683"/>
                  <a:gd name="T27" fmla="*/ 1003 h 3629"/>
                  <a:gd name="T28" fmla="*/ 127 w 1683"/>
                  <a:gd name="T29" fmla="*/ 1141 h 3629"/>
                  <a:gd name="T30" fmla="*/ 82 w 1683"/>
                  <a:gd name="T31" fmla="*/ 1275 h 3629"/>
                  <a:gd name="T32" fmla="*/ 48 w 1683"/>
                  <a:gd name="T33" fmla="*/ 1402 h 3629"/>
                  <a:gd name="T34" fmla="*/ 23 w 1683"/>
                  <a:gd name="T35" fmla="*/ 1520 h 3629"/>
                  <a:gd name="T36" fmla="*/ 9 w 1683"/>
                  <a:gd name="T37" fmla="*/ 1626 h 3629"/>
                  <a:gd name="T38" fmla="*/ 2 w 1683"/>
                  <a:gd name="T39" fmla="*/ 1726 h 3629"/>
                  <a:gd name="T40" fmla="*/ 0 w 1683"/>
                  <a:gd name="T41" fmla="*/ 1814 h 3629"/>
                  <a:gd name="T42" fmla="*/ 2 w 1683"/>
                  <a:gd name="T43" fmla="*/ 1903 h 3629"/>
                  <a:gd name="T44" fmla="*/ 9 w 1683"/>
                  <a:gd name="T45" fmla="*/ 2003 h 3629"/>
                  <a:gd name="T46" fmla="*/ 23 w 1683"/>
                  <a:gd name="T47" fmla="*/ 2109 h 3629"/>
                  <a:gd name="T48" fmla="*/ 48 w 1683"/>
                  <a:gd name="T49" fmla="*/ 2227 h 3629"/>
                  <a:gd name="T50" fmla="*/ 82 w 1683"/>
                  <a:gd name="T51" fmla="*/ 2354 h 3629"/>
                  <a:gd name="T52" fmla="*/ 127 w 1683"/>
                  <a:gd name="T53" fmla="*/ 2488 h 3629"/>
                  <a:gd name="T54" fmla="*/ 191 w 1683"/>
                  <a:gd name="T55" fmla="*/ 2626 h 3629"/>
                  <a:gd name="T56" fmla="*/ 268 w 1683"/>
                  <a:gd name="T57" fmla="*/ 2767 h 3629"/>
                  <a:gd name="T58" fmla="*/ 361 w 1683"/>
                  <a:gd name="T59" fmla="*/ 2905 h 3629"/>
                  <a:gd name="T60" fmla="*/ 472 w 1683"/>
                  <a:gd name="T61" fmla="*/ 3039 h 3629"/>
                  <a:gd name="T62" fmla="*/ 592 w 1683"/>
                  <a:gd name="T63" fmla="*/ 3161 h 3629"/>
                  <a:gd name="T64" fmla="*/ 723 w 1683"/>
                  <a:gd name="T65" fmla="*/ 3268 h 3629"/>
                  <a:gd name="T66" fmla="*/ 857 w 1683"/>
                  <a:gd name="T67" fmla="*/ 3361 h 3629"/>
                  <a:gd name="T68" fmla="*/ 993 w 1683"/>
                  <a:gd name="T69" fmla="*/ 3438 h 3629"/>
                  <a:gd name="T70" fmla="*/ 1127 w 1683"/>
                  <a:gd name="T71" fmla="*/ 3499 h 3629"/>
                  <a:gd name="T72" fmla="*/ 1254 w 1683"/>
                  <a:gd name="T73" fmla="*/ 3545 h 3629"/>
                  <a:gd name="T74" fmla="*/ 1374 w 1683"/>
                  <a:gd name="T75" fmla="*/ 3579 h 3629"/>
                  <a:gd name="T76" fmla="*/ 1485 w 1683"/>
                  <a:gd name="T77" fmla="*/ 3604 h 3629"/>
                  <a:gd name="T78" fmla="*/ 1590 w 1683"/>
                  <a:gd name="T79" fmla="*/ 3619 h 3629"/>
                  <a:gd name="T80" fmla="*/ 1683 w 1683"/>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83"/>
                  <a:gd name="T124" fmla="*/ 0 h 3629"/>
                  <a:gd name="T125" fmla="*/ 1683 w 168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83" h="3629">
                    <a:moveTo>
                      <a:pt x="1683" y="0"/>
                    </a:moveTo>
                    <a:lnTo>
                      <a:pt x="1590" y="9"/>
                    </a:lnTo>
                    <a:lnTo>
                      <a:pt x="1485" y="25"/>
                    </a:lnTo>
                    <a:lnTo>
                      <a:pt x="1374" y="50"/>
                    </a:lnTo>
                    <a:lnTo>
                      <a:pt x="1254" y="84"/>
                    </a:lnTo>
                    <a:lnTo>
                      <a:pt x="1127" y="130"/>
                    </a:lnTo>
                    <a:lnTo>
                      <a:pt x="993" y="191"/>
                    </a:lnTo>
                    <a:lnTo>
                      <a:pt x="857" y="268"/>
                    </a:lnTo>
                    <a:lnTo>
                      <a:pt x="723" y="361"/>
                    </a:lnTo>
                    <a:lnTo>
                      <a:pt x="592" y="467"/>
                    </a:lnTo>
                    <a:lnTo>
                      <a:pt x="472" y="590"/>
                    </a:lnTo>
                    <a:lnTo>
                      <a:pt x="361" y="724"/>
                    </a:lnTo>
                    <a:lnTo>
                      <a:pt x="268" y="862"/>
                    </a:lnTo>
                    <a:lnTo>
                      <a:pt x="191" y="1003"/>
                    </a:lnTo>
                    <a:lnTo>
                      <a:pt x="127" y="1141"/>
                    </a:lnTo>
                    <a:lnTo>
                      <a:pt x="82" y="1275"/>
                    </a:lnTo>
                    <a:lnTo>
                      <a:pt x="48" y="1402"/>
                    </a:lnTo>
                    <a:lnTo>
                      <a:pt x="23" y="1520"/>
                    </a:lnTo>
                    <a:lnTo>
                      <a:pt x="9" y="1626"/>
                    </a:lnTo>
                    <a:lnTo>
                      <a:pt x="2" y="1726"/>
                    </a:lnTo>
                    <a:lnTo>
                      <a:pt x="0" y="1814"/>
                    </a:lnTo>
                    <a:lnTo>
                      <a:pt x="2" y="1903"/>
                    </a:lnTo>
                    <a:lnTo>
                      <a:pt x="9" y="2003"/>
                    </a:lnTo>
                    <a:lnTo>
                      <a:pt x="23" y="2109"/>
                    </a:lnTo>
                    <a:lnTo>
                      <a:pt x="48" y="2227"/>
                    </a:lnTo>
                    <a:lnTo>
                      <a:pt x="82" y="2354"/>
                    </a:lnTo>
                    <a:lnTo>
                      <a:pt x="127" y="2488"/>
                    </a:lnTo>
                    <a:lnTo>
                      <a:pt x="191" y="2626"/>
                    </a:lnTo>
                    <a:lnTo>
                      <a:pt x="268" y="2767"/>
                    </a:lnTo>
                    <a:lnTo>
                      <a:pt x="361" y="2905"/>
                    </a:lnTo>
                    <a:lnTo>
                      <a:pt x="472" y="3039"/>
                    </a:lnTo>
                    <a:lnTo>
                      <a:pt x="592" y="3161"/>
                    </a:lnTo>
                    <a:lnTo>
                      <a:pt x="723" y="3268"/>
                    </a:lnTo>
                    <a:lnTo>
                      <a:pt x="857" y="3361"/>
                    </a:lnTo>
                    <a:lnTo>
                      <a:pt x="993" y="3438"/>
                    </a:lnTo>
                    <a:lnTo>
                      <a:pt x="1127" y="3499"/>
                    </a:lnTo>
                    <a:lnTo>
                      <a:pt x="1254" y="3545"/>
                    </a:lnTo>
                    <a:lnTo>
                      <a:pt x="1374" y="3579"/>
                    </a:lnTo>
                    <a:lnTo>
                      <a:pt x="1485" y="3604"/>
                    </a:lnTo>
                    <a:lnTo>
                      <a:pt x="1590" y="3619"/>
                    </a:lnTo>
                    <a:lnTo>
                      <a:pt x="1683"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69" name="Freeform 17"/>
              <p:cNvSpPr>
                <a:spLocks/>
              </p:cNvSpPr>
              <p:nvPr/>
            </p:nvSpPr>
            <p:spPr bwMode="auto">
              <a:xfrm>
                <a:off x="859" y="451"/>
                <a:ext cx="1649" cy="3629"/>
              </a:xfrm>
              <a:custGeom>
                <a:avLst/>
                <a:gdLst>
                  <a:gd name="T0" fmla="*/ 1649 w 1649"/>
                  <a:gd name="T1" fmla="*/ 0 h 3629"/>
                  <a:gd name="T2" fmla="*/ 1556 w 1649"/>
                  <a:gd name="T3" fmla="*/ 12 h 3629"/>
                  <a:gd name="T4" fmla="*/ 1454 w 1649"/>
                  <a:gd name="T5" fmla="*/ 27 h 3629"/>
                  <a:gd name="T6" fmla="*/ 1343 w 1649"/>
                  <a:gd name="T7" fmla="*/ 55 h 3629"/>
                  <a:gd name="T8" fmla="*/ 1225 w 1649"/>
                  <a:gd name="T9" fmla="*/ 91 h 3629"/>
                  <a:gd name="T10" fmla="*/ 1098 w 1649"/>
                  <a:gd name="T11" fmla="*/ 139 h 3629"/>
                  <a:gd name="T12" fmla="*/ 968 w 1649"/>
                  <a:gd name="T13" fmla="*/ 202 h 3629"/>
                  <a:gd name="T14" fmla="*/ 835 w 1649"/>
                  <a:gd name="T15" fmla="*/ 279 h 3629"/>
                  <a:gd name="T16" fmla="*/ 703 w 1649"/>
                  <a:gd name="T17" fmla="*/ 372 h 3629"/>
                  <a:gd name="T18" fmla="*/ 574 w 1649"/>
                  <a:gd name="T19" fmla="*/ 481 h 3629"/>
                  <a:gd name="T20" fmla="*/ 456 w 1649"/>
                  <a:gd name="T21" fmla="*/ 603 h 3629"/>
                  <a:gd name="T22" fmla="*/ 349 w 1649"/>
                  <a:gd name="T23" fmla="*/ 735 h 3629"/>
                  <a:gd name="T24" fmla="*/ 259 w 1649"/>
                  <a:gd name="T25" fmla="*/ 873 h 3629"/>
                  <a:gd name="T26" fmla="*/ 184 w 1649"/>
                  <a:gd name="T27" fmla="*/ 1014 h 3629"/>
                  <a:gd name="T28" fmla="*/ 125 w 1649"/>
                  <a:gd name="T29" fmla="*/ 1150 h 3629"/>
                  <a:gd name="T30" fmla="*/ 77 w 1649"/>
                  <a:gd name="T31" fmla="*/ 1284 h 3629"/>
                  <a:gd name="T32" fmla="*/ 45 w 1649"/>
                  <a:gd name="T33" fmla="*/ 1408 h 3629"/>
                  <a:gd name="T34" fmla="*/ 23 w 1649"/>
                  <a:gd name="T35" fmla="*/ 1524 h 3629"/>
                  <a:gd name="T36" fmla="*/ 9 w 1649"/>
                  <a:gd name="T37" fmla="*/ 1628 h 3629"/>
                  <a:gd name="T38" fmla="*/ 2 w 1649"/>
                  <a:gd name="T39" fmla="*/ 1726 h 3629"/>
                  <a:gd name="T40" fmla="*/ 0 w 1649"/>
                  <a:gd name="T41" fmla="*/ 1814 h 3629"/>
                  <a:gd name="T42" fmla="*/ 2 w 1649"/>
                  <a:gd name="T43" fmla="*/ 1903 h 3629"/>
                  <a:gd name="T44" fmla="*/ 9 w 1649"/>
                  <a:gd name="T45" fmla="*/ 2000 h 3629"/>
                  <a:gd name="T46" fmla="*/ 23 w 1649"/>
                  <a:gd name="T47" fmla="*/ 2105 h 3629"/>
                  <a:gd name="T48" fmla="*/ 45 w 1649"/>
                  <a:gd name="T49" fmla="*/ 2220 h 3629"/>
                  <a:gd name="T50" fmla="*/ 77 w 1649"/>
                  <a:gd name="T51" fmla="*/ 2345 h 3629"/>
                  <a:gd name="T52" fmla="*/ 125 w 1649"/>
                  <a:gd name="T53" fmla="*/ 2479 h 3629"/>
                  <a:gd name="T54" fmla="*/ 184 w 1649"/>
                  <a:gd name="T55" fmla="*/ 2615 h 3629"/>
                  <a:gd name="T56" fmla="*/ 259 w 1649"/>
                  <a:gd name="T57" fmla="*/ 2755 h 3629"/>
                  <a:gd name="T58" fmla="*/ 349 w 1649"/>
                  <a:gd name="T59" fmla="*/ 2894 h 3629"/>
                  <a:gd name="T60" fmla="*/ 456 w 1649"/>
                  <a:gd name="T61" fmla="*/ 3025 h 3629"/>
                  <a:gd name="T62" fmla="*/ 574 w 1649"/>
                  <a:gd name="T63" fmla="*/ 3148 h 3629"/>
                  <a:gd name="T64" fmla="*/ 703 w 1649"/>
                  <a:gd name="T65" fmla="*/ 3257 h 3629"/>
                  <a:gd name="T66" fmla="*/ 835 w 1649"/>
                  <a:gd name="T67" fmla="*/ 3350 h 3629"/>
                  <a:gd name="T68" fmla="*/ 968 w 1649"/>
                  <a:gd name="T69" fmla="*/ 3427 h 3629"/>
                  <a:gd name="T70" fmla="*/ 1098 w 1649"/>
                  <a:gd name="T71" fmla="*/ 3490 h 3629"/>
                  <a:gd name="T72" fmla="*/ 1225 w 1649"/>
                  <a:gd name="T73" fmla="*/ 3538 h 3629"/>
                  <a:gd name="T74" fmla="*/ 1343 w 1649"/>
                  <a:gd name="T75" fmla="*/ 3574 h 3629"/>
                  <a:gd name="T76" fmla="*/ 1454 w 1649"/>
                  <a:gd name="T77" fmla="*/ 3601 h 3629"/>
                  <a:gd name="T78" fmla="*/ 1556 w 1649"/>
                  <a:gd name="T79" fmla="*/ 3617 h 3629"/>
                  <a:gd name="T80" fmla="*/ 1649 w 1649"/>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9"/>
                  <a:gd name="T124" fmla="*/ 0 h 3629"/>
                  <a:gd name="T125" fmla="*/ 1649 w 1649"/>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9" h="3629">
                    <a:moveTo>
                      <a:pt x="1649" y="0"/>
                    </a:moveTo>
                    <a:lnTo>
                      <a:pt x="1556" y="12"/>
                    </a:lnTo>
                    <a:lnTo>
                      <a:pt x="1454" y="27"/>
                    </a:lnTo>
                    <a:lnTo>
                      <a:pt x="1343" y="55"/>
                    </a:lnTo>
                    <a:lnTo>
                      <a:pt x="1225" y="91"/>
                    </a:lnTo>
                    <a:lnTo>
                      <a:pt x="1098" y="139"/>
                    </a:lnTo>
                    <a:lnTo>
                      <a:pt x="968" y="202"/>
                    </a:lnTo>
                    <a:lnTo>
                      <a:pt x="835" y="279"/>
                    </a:lnTo>
                    <a:lnTo>
                      <a:pt x="703" y="372"/>
                    </a:lnTo>
                    <a:lnTo>
                      <a:pt x="574" y="481"/>
                    </a:lnTo>
                    <a:lnTo>
                      <a:pt x="456" y="603"/>
                    </a:lnTo>
                    <a:lnTo>
                      <a:pt x="349" y="735"/>
                    </a:lnTo>
                    <a:lnTo>
                      <a:pt x="259" y="873"/>
                    </a:lnTo>
                    <a:lnTo>
                      <a:pt x="184" y="1014"/>
                    </a:lnTo>
                    <a:lnTo>
                      <a:pt x="125" y="1150"/>
                    </a:lnTo>
                    <a:lnTo>
                      <a:pt x="77" y="1284"/>
                    </a:lnTo>
                    <a:lnTo>
                      <a:pt x="45" y="1408"/>
                    </a:lnTo>
                    <a:lnTo>
                      <a:pt x="23" y="1524"/>
                    </a:lnTo>
                    <a:lnTo>
                      <a:pt x="9" y="1628"/>
                    </a:lnTo>
                    <a:lnTo>
                      <a:pt x="2" y="1726"/>
                    </a:lnTo>
                    <a:lnTo>
                      <a:pt x="0" y="1814"/>
                    </a:lnTo>
                    <a:lnTo>
                      <a:pt x="2" y="1903"/>
                    </a:lnTo>
                    <a:lnTo>
                      <a:pt x="9" y="2000"/>
                    </a:lnTo>
                    <a:lnTo>
                      <a:pt x="23" y="2105"/>
                    </a:lnTo>
                    <a:lnTo>
                      <a:pt x="45" y="2220"/>
                    </a:lnTo>
                    <a:lnTo>
                      <a:pt x="77" y="2345"/>
                    </a:lnTo>
                    <a:lnTo>
                      <a:pt x="125" y="2479"/>
                    </a:lnTo>
                    <a:lnTo>
                      <a:pt x="184" y="2615"/>
                    </a:lnTo>
                    <a:lnTo>
                      <a:pt x="259" y="2755"/>
                    </a:lnTo>
                    <a:lnTo>
                      <a:pt x="349" y="2894"/>
                    </a:lnTo>
                    <a:lnTo>
                      <a:pt x="456" y="3025"/>
                    </a:lnTo>
                    <a:lnTo>
                      <a:pt x="574" y="3148"/>
                    </a:lnTo>
                    <a:lnTo>
                      <a:pt x="703" y="3257"/>
                    </a:lnTo>
                    <a:lnTo>
                      <a:pt x="835" y="3350"/>
                    </a:lnTo>
                    <a:lnTo>
                      <a:pt x="968" y="3427"/>
                    </a:lnTo>
                    <a:lnTo>
                      <a:pt x="1098" y="3490"/>
                    </a:lnTo>
                    <a:lnTo>
                      <a:pt x="1225" y="3538"/>
                    </a:lnTo>
                    <a:lnTo>
                      <a:pt x="1343" y="3574"/>
                    </a:lnTo>
                    <a:lnTo>
                      <a:pt x="1454" y="3601"/>
                    </a:lnTo>
                    <a:lnTo>
                      <a:pt x="1556" y="3617"/>
                    </a:lnTo>
                    <a:lnTo>
                      <a:pt x="1649"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0" name="Freeform 18"/>
              <p:cNvSpPr>
                <a:spLocks/>
              </p:cNvSpPr>
              <p:nvPr/>
            </p:nvSpPr>
            <p:spPr bwMode="auto">
              <a:xfrm>
                <a:off x="893" y="451"/>
                <a:ext cx="1615" cy="3629"/>
              </a:xfrm>
              <a:custGeom>
                <a:avLst/>
                <a:gdLst>
                  <a:gd name="T0" fmla="*/ 1615 w 1615"/>
                  <a:gd name="T1" fmla="*/ 0 h 3629"/>
                  <a:gd name="T2" fmla="*/ 1522 w 1615"/>
                  <a:gd name="T3" fmla="*/ 12 h 3629"/>
                  <a:gd name="T4" fmla="*/ 1422 w 1615"/>
                  <a:gd name="T5" fmla="*/ 32 h 3629"/>
                  <a:gd name="T6" fmla="*/ 1311 w 1615"/>
                  <a:gd name="T7" fmla="*/ 59 h 3629"/>
                  <a:gd name="T8" fmla="*/ 1195 w 1615"/>
                  <a:gd name="T9" fmla="*/ 98 h 3629"/>
                  <a:gd name="T10" fmla="*/ 1070 w 1615"/>
                  <a:gd name="T11" fmla="*/ 148 h 3629"/>
                  <a:gd name="T12" fmla="*/ 943 w 1615"/>
                  <a:gd name="T13" fmla="*/ 211 h 3629"/>
                  <a:gd name="T14" fmla="*/ 812 w 1615"/>
                  <a:gd name="T15" fmla="*/ 291 h 3629"/>
                  <a:gd name="T16" fmla="*/ 683 w 1615"/>
                  <a:gd name="T17" fmla="*/ 386 h 3629"/>
                  <a:gd name="T18" fmla="*/ 558 w 1615"/>
                  <a:gd name="T19" fmla="*/ 495 h 3629"/>
                  <a:gd name="T20" fmla="*/ 442 w 1615"/>
                  <a:gd name="T21" fmla="*/ 617 h 3629"/>
                  <a:gd name="T22" fmla="*/ 340 w 1615"/>
                  <a:gd name="T23" fmla="*/ 749 h 3629"/>
                  <a:gd name="T24" fmla="*/ 252 w 1615"/>
                  <a:gd name="T25" fmla="*/ 885 h 3629"/>
                  <a:gd name="T26" fmla="*/ 179 w 1615"/>
                  <a:gd name="T27" fmla="*/ 1023 h 3629"/>
                  <a:gd name="T28" fmla="*/ 120 w 1615"/>
                  <a:gd name="T29" fmla="*/ 1159 h 3629"/>
                  <a:gd name="T30" fmla="*/ 77 w 1615"/>
                  <a:gd name="T31" fmla="*/ 1291 h 3629"/>
                  <a:gd name="T32" fmla="*/ 43 w 1615"/>
                  <a:gd name="T33" fmla="*/ 1413 h 3629"/>
                  <a:gd name="T34" fmla="*/ 23 w 1615"/>
                  <a:gd name="T35" fmla="*/ 1526 h 3629"/>
                  <a:gd name="T36" fmla="*/ 9 w 1615"/>
                  <a:gd name="T37" fmla="*/ 1633 h 3629"/>
                  <a:gd name="T38" fmla="*/ 2 w 1615"/>
                  <a:gd name="T39" fmla="*/ 1728 h 3629"/>
                  <a:gd name="T40" fmla="*/ 0 w 1615"/>
                  <a:gd name="T41" fmla="*/ 1814 h 3629"/>
                  <a:gd name="T42" fmla="*/ 2 w 1615"/>
                  <a:gd name="T43" fmla="*/ 1901 h 3629"/>
                  <a:gd name="T44" fmla="*/ 9 w 1615"/>
                  <a:gd name="T45" fmla="*/ 1996 h 3629"/>
                  <a:gd name="T46" fmla="*/ 23 w 1615"/>
                  <a:gd name="T47" fmla="*/ 2102 h 3629"/>
                  <a:gd name="T48" fmla="*/ 43 w 1615"/>
                  <a:gd name="T49" fmla="*/ 2216 h 3629"/>
                  <a:gd name="T50" fmla="*/ 77 w 1615"/>
                  <a:gd name="T51" fmla="*/ 2338 h 3629"/>
                  <a:gd name="T52" fmla="*/ 120 w 1615"/>
                  <a:gd name="T53" fmla="*/ 2470 h 3629"/>
                  <a:gd name="T54" fmla="*/ 179 w 1615"/>
                  <a:gd name="T55" fmla="*/ 2606 h 3629"/>
                  <a:gd name="T56" fmla="*/ 252 w 1615"/>
                  <a:gd name="T57" fmla="*/ 2744 h 3629"/>
                  <a:gd name="T58" fmla="*/ 340 w 1615"/>
                  <a:gd name="T59" fmla="*/ 2880 h 3629"/>
                  <a:gd name="T60" fmla="*/ 442 w 1615"/>
                  <a:gd name="T61" fmla="*/ 3012 h 3629"/>
                  <a:gd name="T62" fmla="*/ 558 w 1615"/>
                  <a:gd name="T63" fmla="*/ 3134 h 3629"/>
                  <a:gd name="T64" fmla="*/ 683 w 1615"/>
                  <a:gd name="T65" fmla="*/ 3243 h 3629"/>
                  <a:gd name="T66" fmla="*/ 812 w 1615"/>
                  <a:gd name="T67" fmla="*/ 3338 h 3629"/>
                  <a:gd name="T68" fmla="*/ 943 w 1615"/>
                  <a:gd name="T69" fmla="*/ 3418 h 3629"/>
                  <a:gd name="T70" fmla="*/ 1070 w 1615"/>
                  <a:gd name="T71" fmla="*/ 3481 h 3629"/>
                  <a:gd name="T72" fmla="*/ 1195 w 1615"/>
                  <a:gd name="T73" fmla="*/ 3531 h 3629"/>
                  <a:gd name="T74" fmla="*/ 1311 w 1615"/>
                  <a:gd name="T75" fmla="*/ 3570 h 3629"/>
                  <a:gd name="T76" fmla="*/ 1422 w 1615"/>
                  <a:gd name="T77" fmla="*/ 3597 h 3629"/>
                  <a:gd name="T78" fmla="*/ 1522 w 1615"/>
                  <a:gd name="T79" fmla="*/ 3617 h 3629"/>
                  <a:gd name="T80" fmla="*/ 1615 w 1615"/>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5"/>
                  <a:gd name="T124" fmla="*/ 0 h 3629"/>
                  <a:gd name="T125" fmla="*/ 1615 w 161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5" h="3629">
                    <a:moveTo>
                      <a:pt x="1615" y="0"/>
                    </a:moveTo>
                    <a:lnTo>
                      <a:pt x="1522" y="12"/>
                    </a:lnTo>
                    <a:lnTo>
                      <a:pt x="1422" y="32"/>
                    </a:lnTo>
                    <a:lnTo>
                      <a:pt x="1311" y="59"/>
                    </a:lnTo>
                    <a:lnTo>
                      <a:pt x="1195" y="98"/>
                    </a:lnTo>
                    <a:lnTo>
                      <a:pt x="1070" y="148"/>
                    </a:lnTo>
                    <a:lnTo>
                      <a:pt x="943" y="211"/>
                    </a:lnTo>
                    <a:lnTo>
                      <a:pt x="812" y="291"/>
                    </a:lnTo>
                    <a:lnTo>
                      <a:pt x="683" y="386"/>
                    </a:lnTo>
                    <a:lnTo>
                      <a:pt x="558" y="495"/>
                    </a:lnTo>
                    <a:lnTo>
                      <a:pt x="442" y="617"/>
                    </a:lnTo>
                    <a:lnTo>
                      <a:pt x="340" y="749"/>
                    </a:lnTo>
                    <a:lnTo>
                      <a:pt x="252" y="885"/>
                    </a:lnTo>
                    <a:lnTo>
                      <a:pt x="179" y="1023"/>
                    </a:lnTo>
                    <a:lnTo>
                      <a:pt x="120" y="1159"/>
                    </a:lnTo>
                    <a:lnTo>
                      <a:pt x="77" y="1291"/>
                    </a:lnTo>
                    <a:lnTo>
                      <a:pt x="43" y="1413"/>
                    </a:lnTo>
                    <a:lnTo>
                      <a:pt x="23" y="1526"/>
                    </a:lnTo>
                    <a:lnTo>
                      <a:pt x="9" y="1633"/>
                    </a:lnTo>
                    <a:lnTo>
                      <a:pt x="2" y="1728"/>
                    </a:lnTo>
                    <a:lnTo>
                      <a:pt x="0" y="1814"/>
                    </a:lnTo>
                    <a:lnTo>
                      <a:pt x="2" y="1901"/>
                    </a:lnTo>
                    <a:lnTo>
                      <a:pt x="9" y="1996"/>
                    </a:lnTo>
                    <a:lnTo>
                      <a:pt x="23" y="2102"/>
                    </a:lnTo>
                    <a:lnTo>
                      <a:pt x="43" y="2216"/>
                    </a:lnTo>
                    <a:lnTo>
                      <a:pt x="77" y="2338"/>
                    </a:lnTo>
                    <a:lnTo>
                      <a:pt x="120" y="2470"/>
                    </a:lnTo>
                    <a:lnTo>
                      <a:pt x="179" y="2606"/>
                    </a:lnTo>
                    <a:lnTo>
                      <a:pt x="252" y="2744"/>
                    </a:lnTo>
                    <a:lnTo>
                      <a:pt x="340" y="2880"/>
                    </a:lnTo>
                    <a:lnTo>
                      <a:pt x="442" y="3012"/>
                    </a:lnTo>
                    <a:lnTo>
                      <a:pt x="558" y="3134"/>
                    </a:lnTo>
                    <a:lnTo>
                      <a:pt x="683" y="3243"/>
                    </a:lnTo>
                    <a:lnTo>
                      <a:pt x="812" y="3338"/>
                    </a:lnTo>
                    <a:lnTo>
                      <a:pt x="943" y="3418"/>
                    </a:lnTo>
                    <a:lnTo>
                      <a:pt x="1070" y="3481"/>
                    </a:lnTo>
                    <a:lnTo>
                      <a:pt x="1195" y="3531"/>
                    </a:lnTo>
                    <a:lnTo>
                      <a:pt x="1311" y="3570"/>
                    </a:lnTo>
                    <a:lnTo>
                      <a:pt x="1422" y="3597"/>
                    </a:lnTo>
                    <a:lnTo>
                      <a:pt x="1522" y="3617"/>
                    </a:lnTo>
                    <a:lnTo>
                      <a:pt x="1615"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1" name="Freeform 19"/>
              <p:cNvSpPr>
                <a:spLocks/>
              </p:cNvSpPr>
              <p:nvPr/>
            </p:nvSpPr>
            <p:spPr bwMode="auto">
              <a:xfrm>
                <a:off x="927" y="451"/>
                <a:ext cx="1581" cy="3629"/>
              </a:xfrm>
              <a:custGeom>
                <a:avLst/>
                <a:gdLst>
                  <a:gd name="T0" fmla="*/ 1581 w 1581"/>
                  <a:gd name="T1" fmla="*/ 0 h 3629"/>
                  <a:gd name="T2" fmla="*/ 1488 w 1581"/>
                  <a:gd name="T3" fmla="*/ 14 h 3629"/>
                  <a:gd name="T4" fmla="*/ 1388 w 1581"/>
                  <a:gd name="T5" fmla="*/ 34 h 3629"/>
                  <a:gd name="T6" fmla="*/ 1281 w 1581"/>
                  <a:gd name="T7" fmla="*/ 64 h 3629"/>
                  <a:gd name="T8" fmla="*/ 1166 w 1581"/>
                  <a:gd name="T9" fmla="*/ 105 h 3629"/>
                  <a:gd name="T10" fmla="*/ 1043 w 1581"/>
                  <a:gd name="T11" fmla="*/ 157 h 3629"/>
                  <a:gd name="T12" fmla="*/ 919 w 1581"/>
                  <a:gd name="T13" fmla="*/ 220 h 3629"/>
                  <a:gd name="T14" fmla="*/ 789 w 1581"/>
                  <a:gd name="T15" fmla="*/ 302 h 3629"/>
                  <a:gd name="T16" fmla="*/ 665 w 1581"/>
                  <a:gd name="T17" fmla="*/ 397 h 3629"/>
                  <a:gd name="T18" fmla="*/ 542 w 1581"/>
                  <a:gd name="T19" fmla="*/ 506 h 3629"/>
                  <a:gd name="T20" fmla="*/ 431 w 1581"/>
                  <a:gd name="T21" fmla="*/ 628 h 3629"/>
                  <a:gd name="T22" fmla="*/ 331 w 1581"/>
                  <a:gd name="T23" fmla="*/ 760 h 3629"/>
                  <a:gd name="T24" fmla="*/ 245 w 1581"/>
                  <a:gd name="T25" fmla="*/ 896 h 3629"/>
                  <a:gd name="T26" fmla="*/ 172 w 1581"/>
                  <a:gd name="T27" fmla="*/ 1034 h 3629"/>
                  <a:gd name="T28" fmla="*/ 118 w 1581"/>
                  <a:gd name="T29" fmla="*/ 1168 h 3629"/>
                  <a:gd name="T30" fmla="*/ 75 w 1581"/>
                  <a:gd name="T31" fmla="*/ 1297 h 3629"/>
                  <a:gd name="T32" fmla="*/ 43 w 1581"/>
                  <a:gd name="T33" fmla="*/ 1418 h 3629"/>
                  <a:gd name="T34" fmla="*/ 23 w 1581"/>
                  <a:gd name="T35" fmla="*/ 1531 h 3629"/>
                  <a:gd name="T36" fmla="*/ 9 w 1581"/>
                  <a:gd name="T37" fmla="*/ 1635 h 3629"/>
                  <a:gd name="T38" fmla="*/ 2 w 1581"/>
                  <a:gd name="T39" fmla="*/ 1728 h 3629"/>
                  <a:gd name="T40" fmla="*/ 0 w 1581"/>
                  <a:gd name="T41" fmla="*/ 1814 h 3629"/>
                  <a:gd name="T42" fmla="*/ 2 w 1581"/>
                  <a:gd name="T43" fmla="*/ 1901 h 3629"/>
                  <a:gd name="T44" fmla="*/ 9 w 1581"/>
                  <a:gd name="T45" fmla="*/ 1994 h 3629"/>
                  <a:gd name="T46" fmla="*/ 23 w 1581"/>
                  <a:gd name="T47" fmla="*/ 2098 h 3629"/>
                  <a:gd name="T48" fmla="*/ 43 w 1581"/>
                  <a:gd name="T49" fmla="*/ 2211 h 3629"/>
                  <a:gd name="T50" fmla="*/ 75 w 1581"/>
                  <a:gd name="T51" fmla="*/ 2331 h 3629"/>
                  <a:gd name="T52" fmla="*/ 118 w 1581"/>
                  <a:gd name="T53" fmla="*/ 2461 h 3629"/>
                  <a:gd name="T54" fmla="*/ 172 w 1581"/>
                  <a:gd name="T55" fmla="*/ 2594 h 3629"/>
                  <a:gd name="T56" fmla="*/ 245 w 1581"/>
                  <a:gd name="T57" fmla="*/ 2733 h 3629"/>
                  <a:gd name="T58" fmla="*/ 331 w 1581"/>
                  <a:gd name="T59" fmla="*/ 2869 h 3629"/>
                  <a:gd name="T60" fmla="*/ 431 w 1581"/>
                  <a:gd name="T61" fmla="*/ 3000 h 3629"/>
                  <a:gd name="T62" fmla="*/ 542 w 1581"/>
                  <a:gd name="T63" fmla="*/ 3123 h 3629"/>
                  <a:gd name="T64" fmla="*/ 665 w 1581"/>
                  <a:gd name="T65" fmla="*/ 3232 h 3629"/>
                  <a:gd name="T66" fmla="*/ 789 w 1581"/>
                  <a:gd name="T67" fmla="*/ 3327 h 3629"/>
                  <a:gd name="T68" fmla="*/ 919 w 1581"/>
                  <a:gd name="T69" fmla="*/ 3409 h 3629"/>
                  <a:gd name="T70" fmla="*/ 1043 w 1581"/>
                  <a:gd name="T71" fmla="*/ 3472 h 3629"/>
                  <a:gd name="T72" fmla="*/ 1166 w 1581"/>
                  <a:gd name="T73" fmla="*/ 3524 h 3629"/>
                  <a:gd name="T74" fmla="*/ 1281 w 1581"/>
                  <a:gd name="T75" fmla="*/ 3565 h 3629"/>
                  <a:gd name="T76" fmla="*/ 1388 w 1581"/>
                  <a:gd name="T77" fmla="*/ 3595 h 3629"/>
                  <a:gd name="T78" fmla="*/ 1488 w 1581"/>
                  <a:gd name="T79" fmla="*/ 3615 h 3629"/>
                  <a:gd name="T80" fmla="*/ 1581 w 1581"/>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81"/>
                  <a:gd name="T124" fmla="*/ 0 h 3629"/>
                  <a:gd name="T125" fmla="*/ 1581 w 1581"/>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81" h="3629">
                    <a:moveTo>
                      <a:pt x="1581" y="0"/>
                    </a:moveTo>
                    <a:lnTo>
                      <a:pt x="1488" y="14"/>
                    </a:lnTo>
                    <a:lnTo>
                      <a:pt x="1388" y="34"/>
                    </a:lnTo>
                    <a:lnTo>
                      <a:pt x="1281" y="64"/>
                    </a:lnTo>
                    <a:lnTo>
                      <a:pt x="1166" y="105"/>
                    </a:lnTo>
                    <a:lnTo>
                      <a:pt x="1043" y="157"/>
                    </a:lnTo>
                    <a:lnTo>
                      <a:pt x="919" y="220"/>
                    </a:lnTo>
                    <a:lnTo>
                      <a:pt x="789" y="302"/>
                    </a:lnTo>
                    <a:lnTo>
                      <a:pt x="665" y="397"/>
                    </a:lnTo>
                    <a:lnTo>
                      <a:pt x="542" y="506"/>
                    </a:lnTo>
                    <a:lnTo>
                      <a:pt x="431" y="628"/>
                    </a:lnTo>
                    <a:lnTo>
                      <a:pt x="331" y="760"/>
                    </a:lnTo>
                    <a:lnTo>
                      <a:pt x="245" y="896"/>
                    </a:lnTo>
                    <a:lnTo>
                      <a:pt x="172" y="1034"/>
                    </a:lnTo>
                    <a:lnTo>
                      <a:pt x="118" y="1168"/>
                    </a:lnTo>
                    <a:lnTo>
                      <a:pt x="75" y="1297"/>
                    </a:lnTo>
                    <a:lnTo>
                      <a:pt x="43" y="1418"/>
                    </a:lnTo>
                    <a:lnTo>
                      <a:pt x="23" y="1531"/>
                    </a:lnTo>
                    <a:lnTo>
                      <a:pt x="9" y="1635"/>
                    </a:lnTo>
                    <a:lnTo>
                      <a:pt x="2" y="1728"/>
                    </a:lnTo>
                    <a:lnTo>
                      <a:pt x="0" y="1814"/>
                    </a:lnTo>
                    <a:lnTo>
                      <a:pt x="2" y="1901"/>
                    </a:lnTo>
                    <a:lnTo>
                      <a:pt x="9" y="1994"/>
                    </a:lnTo>
                    <a:lnTo>
                      <a:pt x="23" y="2098"/>
                    </a:lnTo>
                    <a:lnTo>
                      <a:pt x="43" y="2211"/>
                    </a:lnTo>
                    <a:lnTo>
                      <a:pt x="75" y="2331"/>
                    </a:lnTo>
                    <a:lnTo>
                      <a:pt x="118" y="2461"/>
                    </a:lnTo>
                    <a:lnTo>
                      <a:pt x="172" y="2594"/>
                    </a:lnTo>
                    <a:lnTo>
                      <a:pt x="245" y="2733"/>
                    </a:lnTo>
                    <a:lnTo>
                      <a:pt x="331" y="2869"/>
                    </a:lnTo>
                    <a:lnTo>
                      <a:pt x="431" y="3000"/>
                    </a:lnTo>
                    <a:lnTo>
                      <a:pt x="542" y="3123"/>
                    </a:lnTo>
                    <a:lnTo>
                      <a:pt x="665" y="3232"/>
                    </a:lnTo>
                    <a:lnTo>
                      <a:pt x="789" y="3327"/>
                    </a:lnTo>
                    <a:lnTo>
                      <a:pt x="919" y="3409"/>
                    </a:lnTo>
                    <a:lnTo>
                      <a:pt x="1043" y="3472"/>
                    </a:lnTo>
                    <a:lnTo>
                      <a:pt x="1166" y="3524"/>
                    </a:lnTo>
                    <a:lnTo>
                      <a:pt x="1281" y="3565"/>
                    </a:lnTo>
                    <a:lnTo>
                      <a:pt x="1388" y="3595"/>
                    </a:lnTo>
                    <a:lnTo>
                      <a:pt x="1488" y="3615"/>
                    </a:lnTo>
                    <a:lnTo>
                      <a:pt x="1581"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2" name="Freeform 20"/>
              <p:cNvSpPr>
                <a:spLocks/>
              </p:cNvSpPr>
              <p:nvPr/>
            </p:nvSpPr>
            <p:spPr bwMode="auto">
              <a:xfrm>
                <a:off x="963" y="451"/>
                <a:ext cx="1545" cy="3629"/>
              </a:xfrm>
              <a:custGeom>
                <a:avLst/>
                <a:gdLst>
                  <a:gd name="T0" fmla="*/ 1545 w 1545"/>
                  <a:gd name="T1" fmla="*/ 0 h 3629"/>
                  <a:gd name="T2" fmla="*/ 1454 w 1545"/>
                  <a:gd name="T3" fmla="*/ 16 h 3629"/>
                  <a:gd name="T4" fmla="*/ 1354 w 1545"/>
                  <a:gd name="T5" fmla="*/ 39 h 3629"/>
                  <a:gd name="T6" fmla="*/ 1248 w 1545"/>
                  <a:gd name="T7" fmla="*/ 68 h 3629"/>
                  <a:gd name="T8" fmla="*/ 1134 w 1545"/>
                  <a:gd name="T9" fmla="*/ 111 h 3629"/>
                  <a:gd name="T10" fmla="*/ 1016 w 1545"/>
                  <a:gd name="T11" fmla="*/ 164 h 3629"/>
                  <a:gd name="T12" fmla="*/ 892 w 1545"/>
                  <a:gd name="T13" fmla="*/ 232 h 3629"/>
                  <a:gd name="T14" fmla="*/ 767 w 1545"/>
                  <a:gd name="T15" fmla="*/ 313 h 3629"/>
                  <a:gd name="T16" fmla="*/ 644 w 1545"/>
                  <a:gd name="T17" fmla="*/ 408 h 3629"/>
                  <a:gd name="T18" fmla="*/ 526 w 1545"/>
                  <a:gd name="T19" fmla="*/ 520 h 3629"/>
                  <a:gd name="T20" fmla="*/ 418 w 1545"/>
                  <a:gd name="T21" fmla="*/ 642 h 3629"/>
                  <a:gd name="T22" fmla="*/ 320 w 1545"/>
                  <a:gd name="T23" fmla="*/ 771 h 3629"/>
                  <a:gd name="T24" fmla="*/ 236 w 1545"/>
                  <a:gd name="T25" fmla="*/ 907 h 3629"/>
                  <a:gd name="T26" fmla="*/ 168 w 1545"/>
                  <a:gd name="T27" fmla="*/ 1043 h 3629"/>
                  <a:gd name="T28" fmla="*/ 114 w 1545"/>
                  <a:gd name="T29" fmla="*/ 1177 h 3629"/>
                  <a:gd name="T30" fmla="*/ 71 w 1545"/>
                  <a:gd name="T31" fmla="*/ 1304 h 3629"/>
                  <a:gd name="T32" fmla="*/ 41 w 1545"/>
                  <a:gd name="T33" fmla="*/ 1424 h 3629"/>
                  <a:gd name="T34" fmla="*/ 21 w 1545"/>
                  <a:gd name="T35" fmla="*/ 1535 h 3629"/>
                  <a:gd name="T36" fmla="*/ 9 w 1545"/>
                  <a:gd name="T37" fmla="*/ 1638 h 3629"/>
                  <a:gd name="T38" fmla="*/ 3 w 1545"/>
                  <a:gd name="T39" fmla="*/ 1730 h 3629"/>
                  <a:gd name="T40" fmla="*/ 0 w 1545"/>
                  <a:gd name="T41" fmla="*/ 1814 h 3629"/>
                  <a:gd name="T42" fmla="*/ 3 w 1545"/>
                  <a:gd name="T43" fmla="*/ 1898 h 3629"/>
                  <a:gd name="T44" fmla="*/ 9 w 1545"/>
                  <a:gd name="T45" fmla="*/ 1991 h 3629"/>
                  <a:gd name="T46" fmla="*/ 21 w 1545"/>
                  <a:gd name="T47" fmla="*/ 2093 h 3629"/>
                  <a:gd name="T48" fmla="*/ 41 w 1545"/>
                  <a:gd name="T49" fmla="*/ 2204 h 3629"/>
                  <a:gd name="T50" fmla="*/ 71 w 1545"/>
                  <a:gd name="T51" fmla="*/ 2325 h 3629"/>
                  <a:gd name="T52" fmla="*/ 114 w 1545"/>
                  <a:gd name="T53" fmla="*/ 2452 h 3629"/>
                  <a:gd name="T54" fmla="*/ 168 w 1545"/>
                  <a:gd name="T55" fmla="*/ 2585 h 3629"/>
                  <a:gd name="T56" fmla="*/ 236 w 1545"/>
                  <a:gd name="T57" fmla="*/ 2721 h 3629"/>
                  <a:gd name="T58" fmla="*/ 320 w 1545"/>
                  <a:gd name="T59" fmla="*/ 2858 h 3629"/>
                  <a:gd name="T60" fmla="*/ 418 w 1545"/>
                  <a:gd name="T61" fmla="*/ 2987 h 3629"/>
                  <a:gd name="T62" fmla="*/ 526 w 1545"/>
                  <a:gd name="T63" fmla="*/ 3109 h 3629"/>
                  <a:gd name="T64" fmla="*/ 644 w 1545"/>
                  <a:gd name="T65" fmla="*/ 3220 h 3629"/>
                  <a:gd name="T66" fmla="*/ 767 w 1545"/>
                  <a:gd name="T67" fmla="*/ 3316 h 3629"/>
                  <a:gd name="T68" fmla="*/ 892 w 1545"/>
                  <a:gd name="T69" fmla="*/ 3397 h 3629"/>
                  <a:gd name="T70" fmla="*/ 1016 w 1545"/>
                  <a:gd name="T71" fmla="*/ 3465 h 3629"/>
                  <a:gd name="T72" fmla="*/ 1134 w 1545"/>
                  <a:gd name="T73" fmla="*/ 3517 h 3629"/>
                  <a:gd name="T74" fmla="*/ 1248 w 1545"/>
                  <a:gd name="T75" fmla="*/ 3561 h 3629"/>
                  <a:gd name="T76" fmla="*/ 1354 w 1545"/>
                  <a:gd name="T77" fmla="*/ 3590 h 3629"/>
                  <a:gd name="T78" fmla="*/ 1454 w 1545"/>
                  <a:gd name="T79" fmla="*/ 3613 h 3629"/>
                  <a:gd name="T80" fmla="*/ 1545 w 1545"/>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45"/>
                  <a:gd name="T124" fmla="*/ 0 h 3629"/>
                  <a:gd name="T125" fmla="*/ 1545 w 154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45" h="3629">
                    <a:moveTo>
                      <a:pt x="1545" y="0"/>
                    </a:moveTo>
                    <a:lnTo>
                      <a:pt x="1454" y="16"/>
                    </a:lnTo>
                    <a:lnTo>
                      <a:pt x="1354" y="39"/>
                    </a:lnTo>
                    <a:lnTo>
                      <a:pt x="1248" y="68"/>
                    </a:lnTo>
                    <a:lnTo>
                      <a:pt x="1134" y="111"/>
                    </a:lnTo>
                    <a:lnTo>
                      <a:pt x="1016" y="164"/>
                    </a:lnTo>
                    <a:lnTo>
                      <a:pt x="892" y="232"/>
                    </a:lnTo>
                    <a:lnTo>
                      <a:pt x="767" y="313"/>
                    </a:lnTo>
                    <a:lnTo>
                      <a:pt x="644" y="408"/>
                    </a:lnTo>
                    <a:lnTo>
                      <a:pt x="526" y="520"/>
                    </a:lnTo>
                    <a:lnTo>
                      <a:pt x="418" y="642"/>
                    </a:lnTo>
                    <a:lnTo>
                      <a:pt x="320" y="771"/>
                    </a:lnTo>
                    <a:lnTo>
                      <a:pt x="236" y="907"/>
                    </a:lnTo>
                    <a:lnTo>
                      <a:pt x="168" y="1043"/>
                    </a:lnTo>
                    <a:lnTo>
                      <a:pt x="114" y="1177"/>
                    </a:lnTo>
                    <a:lnTo>
                      <a:pt x="71" y="1304"/>
                    </a:lnTo>
                    <a:lnTo>
                      <a:pt x="41" y="1424"/>
                    </a:lnTo>
                    <a:lnTo>
                      <a:pt x="21" y="1535"/>
                    </a:lnTo>
                    <a:lnTo>
                      <a:pt x="9" y="1638"/>
                    </a:lnTo>
                    <a:lnTo>
                      <a:pt x="3" y="1730"/>
                    </a:lnTo>
                    <a:lnTo>
                      <a:pt x="0" y="1814"/>
                    </a:lnTo>
                    <a:lnTo>
                      <a:pt x="3" y="1898"/>
                    </a:lnTo>
                    <a:lnTo>
                      <a:pt x="9" y="1991"/>
                    </a:lnTo>
                    <a:lnTo>
                      <a:pt x="21" y="2093"/>
                    </a:lnTo>
                    <a:lnTo>
                      <a:pt x="41" y="2204"/>
                    </a:lnTo>
                    <a:lnTo>
                      <a:pt x="71" y="2325"/>
                    </a:lnTo>
                    <a:lnTo>
                      <a:pt x="114" y="2452"/>
                    </a:lnTo>
                    <a:lnTo>
                      <a:pt x="168" y="2585"/>
                    </a:lnTo>
                    <a:lnTo>
                      <a:pt x="236" y="2721"/>
                    </a:lnTo>
                    <a:lnTo>
                      <a:pt x="320" y="2858"/>
                    </a:lnTo>
                    <a:lnTo>
                      <a:pt x="418" y="2987"/>
                    </a:lnTo>
                    <a:lnTo>
                      <a:pt x="526" y="3109"/>
                    </a:lnTo>
                    <a:lnTo>
                      <a:pt x="644" y="3220"/>
                    </a:lnTo>
                    <a:lnTo>
                      <a:pt x="767" y="3316"/>
                    </a:lnTo>
                    <a:lnTo>
                      <a:pt x="892" y="3397"/>
                    </a:lnTo>
                    <a:lnTo>
                      <a:pt x="1016" y="3465"/>
                    </a:lnTo>
                    <a:lnTo>
                      <a:pt x="1134" y="3517"/>
                    </a:lnTo>
                    <a:lnTo>
                      <a:pt x="1248" y="3561"/>
                    </a:lnTo>
                    <a:lnTo>
                      <a:pt x="1354" y="3590"/>
                    </a:lnTo>
                    <a:lnTo>
                      <a:pt x="1454" y="3613"/>
                    </a:lnTo>
                    <a:lnTo>
                      <a:pt x="1545"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3" name="Freeform 21"/>
              <p:cNvSpPr>
                <a:spLocks/>
              </p:cNvSpPr>
              <p:nvPr/>
            </p:nvSpPr>
            <p:spPr bwMode="auto">
              <a:xfrm>
                <a:off x="1000" y="451"/>
                <a:ext cx="1508" cy="3629"/>
              </a:xfrm>
              <a:custGeom>
                <a:avLst/>
                <a:gdLst>
                  <a:gd name="T0" fmla="*/ 1508 w 1508"/>
                  <a:gd name="T1" fmla="*/ 0 h 3629"/>
                  <a:gd name="T2" fmla="*/ 1417 w 1508"/>
                  <a:gd name="T3" fmla="*/ 18 h 3629"/>
                  <a:gd name="T4" fmla="*/ 1319 w 1508"/>
                  <a:gd name="T5" fmla="*/ 41 h 3629"/>
                  <a:gd name="T6" fmla="*/ 1215 w 1508"/>
                  <a:gd name="T7" fmla="*/ 75 h 3629"/>
                  <a:gd name="T8" fmla="*/ 1104 w 1508"/>
                  <a:gd name="T9" fmla="*/ 116 h 3629"/>
                  <a:gd name="T10" fmla="*/ 986 w 1508"/>
                  <a:gd name="T11" fmla="*/ 173 h 3629"/>
                  <a:gd name="T12" fmla="*/ 866 w 1508"/>
                  <a:gd name="T13" fmla="*/ 241 h 3629"/>
                  <a:gd name="T14" fmla="*/ 743 w 1508"/>
                  <a:gd name="T15" fmla="*/ 322 h 3629"/>
                  <a:gd name="T16" fmla="*/ 623 w 1508"/>
                  <a:gd name="T17" fmla="*/ 420 h 3629"/>
                  <a:gd name="T18" fmla="*/ 508 w 1508"/>
                  <a:gd name="T19" fmla="*/ 531 h 3629"/>
                  <a:gd name="T20" fmla="*/ 403 w 1508"/>
                  <a:gd name="T21" fmla="*/ 653 h 3629"/>
                  <a:gd name="T22" fmla="*/ 308 w 1508"/>
                  <a:gd name="T23" fmla="*/ 783 h 3629"/>
                  <a:gd name="T24" fmla="*/ 226 w 1508"/>
                  <a:gd name="T25" fmla="*/ 916 h 3629"/>
                  <a:gd name="T26" fmla="*/ 161 w 1508"/>
                  <a:gd name="T27" fmla="*/ 1052 h 3629"/>
                  <a:gd name="T28" fmla="*/ 109 w 1508"/>
                  <a:gd name="T29" fmla="*/ 1184 h 3629"/>
                  <a:gd name="T30" fmla="*/ 68 w 1508"/>
                  <a:gd name="T31" fmla="*/ 1311 h 3629"/>
                  <a:gd name="T32" fmla="*/ 40 w 1508"/>
                  <a:gd name="T33" fmla="*/ 1429 h 3629"/>
                  <a:gd name="T34" fmla="*/ 20 w 1508"/>
                  <a:gd name="T35" fmla="*/ 1538 h 3629"/>
                  <a:gd name="T36" fmla="*/ 9 w 1508"/>
                  <a:gd name="T37" fmla="*/ 1640 h 3629"/>
                  <a:gd name="T38" fmla="*/ 2 w 1508"/>
                  <a:gd name="T39" fmla="*/ 1730 h 3629"/>
                  <a:gd name="T40" fmla="*/ 0 w 1508"/>
                  <a:gd name="T41" fmla="*/ 1814 h 3629"/>
                  <a:gd name="T42" fmla="*/ 2 w 1508"/>
                  <a:gd name="T43" fmla="*/ 1898 h 3629"/>
                  <a:gd name="T44" fmla="*/ 9 w 1508"/>
                  <a:gd name="T45" fmla="*/ 1989 h 3629"/>
                  <a:gd name="T46" fmla="*/ 20 w 1508"/>
                  <a:gd name="T47" fmla="*/ 2091 h 3629"/>
                  <a:gd name="T48" fmla="*/ 40 w 1508"/>
                  <a:gd name="T49" fmla="*/ 2200 h 3629"/>
                  <a:gd name="T50" fmla="*/ 68 w 1508"/>
                  <a:gd name="T51" fmla="*/ 2318 h 3629"/>
                  <a:gd name="T52" fmla="*/ 109 w 1508"/>
                  <a:gd name="T53" fmla="*/ 2445 h 3629"/>
                  <a:gd name="T54" fmla="*/ 161 w 1508"/>
                  <a:gd name="T55" fmla="*/ 2576 h 3629"/>
                  <a:gd name="T56" fmla="*/ 226 w 1508"/>
                  <a:gd name="T57" fmla="*/ 2712 h 3629"/>
                  <a:gd name="T58" fmla="*/ 308 w 1508"/>
                  <a:gd name="T59" fmla="*/ 2846 h 3629"/>
                  <a:gd name="T60" fmla="*/ 403 w 1508"/>
                  <a:gd name="T61" fmla="*/ 2975 h 3629"/>
                  <a:gd name="T62" fmla="*/ 508 w 1508"/>
                  <a:gd name="T63" fmla="*/ 3098 h 3629"/>
                  <a:gd name="T64" fmla="*/ 623 w 1508"/>
                  <a:gd name="T65" fmla="*/ 3209 h 3629"/>
                  <a:gd name="T66" fmla="*/ 743 w 1508"/>
                  <a:gd name="T67" fmla="*/ 3307 h 3629"/>
                  <a:gd name="T68" fmla="*/ 866 w 1508"/>
                  <a:gd name="T69" fmla="*/ 3388 h 3629"/>
                  <a:gd name="T70" fmla="*/ 986 w 1508"/>
                  <a:gd name="T71" fmla="*/ 3456 h 3629"/>
                  <a:gd name="T72" fmla="*/ 1104 w 1508"/>
                  <a:gd name="T73" fmla="*/ 3513 h 3629"/>
                  <a:gd name="T74" fmla="*/ 1215 w 1508"/>
                  <a:gd name="T75" fmla="*/ 3554 h 3629"/>
                  <a:gd name="T76" fmla="*/ 1319 w 1508"/>
                  <a:gd name="T77" fmla="*/ 3588 h 3629"/>
                  <a:gd name="T78" fmla="*/ 1417 w 1508"/>
                  <a:gd name="T79" fmla="*/ 3610 h 3629"/>
                  <a:gd name="T80" fmla="*/ 1508 w 1508"/>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08"/>
                  <a:gd name="T124" fmla="*/ 0 h 3629"/>
                  <a:gd name="T125" fmla="*/ 1508 w 150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08" h="3629">
                    <a:moveTo>
                      <a:pt x="1508" y="0"/>
                    </a:moveTo>
                    <a:lnTo>
                      <a:pt x="1417" y="18"/>
                    </a:lnTo>
                    <a:lnTo>
                      <a:pt x="1319" y="41"/>
                    </a:lnTo>
                    <a:lnTo>
                      <a:pt x="1215" y="75"/>
                    </a:lnTo>
                    <a:lnTo>
                      <a:pt x="1104" y="116"/>
                    </a:lnTo>
                    <a:lnTo>
                      <a:pt x="986" y="173"/>
                    </a:lnTo>
                    <a:lnTo>
                      <a:pt x="866" y="241"/>
                    </a:lnTo>
                    <a:lnTo>
                      <a:pt x="743" y="322"/>
                    </a:lnTo>
                    <a:lnTo>
                      <a:pt x="623" y="420"/>
                    </a:lnTo>
                    <a:lnTo>
                      <a:pt x="508" y="531"/>
                    </a:lnTo>
                    <a:lnTo>
                      <a:pt x="403" y="653"/>
                    </a:lnTo>
                    <a:lnTo>
                      <a:pt x="308" y="783"/>
                    </a:lnTo>
                    <a:lnTo>
                      <a:pt x="226" y="916"/>
                    </a:lnTo>
                    <a:lnTo>
                      <a:pt x="161" y="1052"/>
                    </a:lnTo>
                    <a:lnTo>
                      <a:pt x="109" y="1184"/>
                    </a:lnTo>
                    <a:lnTo>
                      <a:pt x="68" y="1311"/>
                    </a:lnTo>
                    <a:lnTo>
                      <a:pt x="40" y="1429"/>
                    </a:lnTo>
                    <a:lnTo>
                      <a:pt x="20" y="1538"/>
                    </a:lnTo>
                    <a:lnTo>
                      <a:pt x="9" y="1640"/>
                    </a:lnTo>
                    <a:lnTo>
                      <a:pt x="2" y="1730"/>
                    </a:lnTo>
                    <a:lnTo>
                      <a:pt x="0" y="1814"/>
                    </a:lnTo>
                    <a:lnTo>
                      <a:pt x="2" y="1898"/>
                    </a:lnTo>
                    <a:lnTo>
                      <a:pt x="9" y="1989"/>
                    </a:lnTo>
                    <a:lnTo>
                      <a:pt x="20" y="2091"/>
                    </a:lnTo>
                    <a:lnTo>
                      <a:pt x="40" y="2200"/>
                    </a:lnTo>
                    <a:lnTo>
                      <a:pt x="68" y="2318"/>
                    </a:lnTo>
                    <a:lnTo>
                      <a:pt x="109" y="2445"/>
                    </a:lnTo>
                    <a:lnTo>
                      <a:pt x="161" y="2576"/>
                    </a:lnTo>
                    <a:lnTo>
                      <a:pt x="226" y="2712"/>
                    </a:lnTo>
                    <a:lnTo>
                      <a:pt x="308" y="2846"/>
                    </a:lnTo>
                    <a:lnTo>
                      <a:pt x="403" y="2975"/>
                    </a:lnTo>
                    <a:lnTo>
                      <a:pt x="508" y="3098"/>
                    </a:lnTo>
                    <a:lnTo>
                      <a:pt x="623" y="3209"/>
                    </a:lnTo>
                    <a:lnTo>
                      <a:pt x="743" y="3307"/>
                    </a:lnTo>
                    <a:lnTo>
                      <a:pt x="866" y="3388"/>
                    </a:lnTo>
                    <a:lnTo>
                      <a:pt x="986" y="3456"/>
                    </a:lnTo>
                    <a:lnTo>
                      <a:pt x="1104" y="3513"/>
                    </a:lnTo>
                    <a:lnTo>
                      <a:pt x="1215" y="3554"/>
                    </a:lnTo>
                    <a:lnTo>
                      <a:pt x="1319" y="3588"/>
                    </a:lnTo>
                    <a:lnTo>
                      <a:pt x="1417" y="3610"/>
                    </a:lnTo>
                    <a:lnTo>
                      <a:pt x="1508"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4" name="Freeform 22"/>
              <p:cNvSpPr>
                <a:spLocks/>
              </p:cNvSpPr>
              <p:nvPr/>
            </p:nvSpPr>
            <p:spPr bwMode="auto">
              <a:xfrm>
                <a:off x="1036" y="451"/>
                <a:ext cx="1472" cy="3629"/>
              </a:xfrm>
              <a:custGeom>
                <a:avLst/>
                <a:gdLst>
                  <a:gd name="T0" fmla="*/ 1472 w 1472"/>
                  <a:gd name="T1" fmla="*/ 0 h 3629"/>
                  <a:gd name="T2" fmla="*/ 1383 w 1472"/>
                  <a:gd name="T3" fmla="*/ 18 h 3629"/>
                  <a:gd name="T4" fmla="*/ 1288 w 1472"/>
                  <a:gd name="T5" fmla="*/ 43 h 3629"/>
                  <a:gd name="T6" fmla="*/ 1184 w 1472"/>
                  <a:gd name="T7" fmla="*/ 80 h 3629"/>
                  <a:gd name="T8" fmla="*/ 1075 w 1472"/>
                  <a:gd name="T9" fmla="*/ 123 h 3629"/>
                  <a:gd name="T10" fmla="*/ 959 w 1472"/>
                  <a:gd name="T11" fmla="*/ 179 h 3629"/>
                  <a:gd name="T12" fmla="*/ 841 w 1472"/>
                  <a:gd name="T13" fmla="*/ 250 h 3629"/>
                  <a:gd name="T14" fmla="*/ 721 w 1472"/>
                  <a:gd name="T15" fmla="*/ 334 h 3629"/>
                  <a:gd name="T16" fmla="*/ 605 w 1472"/>
                  <a:gd name="T17" fmla="*/ 431 h 3629"/>
                  <a:gd name="T18" fmla="*/ 492 w 1472"/>
                  <a:gd name="T19" fmla="*/ 542 h 3629"/>
                  <a:gd name="T20" fmla="*/ 390 w 1472"/>
                  <a:gd name="T21" fmla="*/ 662 h 3629"/>
                  <a:gd name="T22" fmla="*/ 299 w 1472"/>
                  <a:gd name="T23" fmla="*/ 794 h 3629"/>
                  <a:gd name="T24" fmla="*/ 220 w 1472"/>
                  <a:gd name="T25" fmla="*/ 925 h 3629"/>
                  <a:gd name="T26" fmla="*/ 156 w 1472"/>
                  <a:gd name="T27" fmla="*/ 1059 h 3629"/>
                  <a:gd name="T28" fmla="*/ 104 w 1472"/>
                  <a:gd name="T29" fmla="*/ 1191 h 3629"/>
                  <a:gd name="T30" fmla="*/ 66 w 1472"/>
                  <a:gd name="T31" fmla="*/ 1316 h 3629"/>
                  <a:gd name="T32" fmla="*/ 39 w 1472"/>
                  <a:gd name="T33" fmla="*/ 1433 h 3629"/>
                  <a:gd name="T34" fmla="*/ 20 w 1472"/>
                  <a:gd name="T35" fmla="*/ 1542 h 3629"/>
                  <a:gd name="T36" fmla="*/ 9 w 1472"/>
                  <a:gd name="T37" fmla="*/ 1642 h 3629"/>
                  <a:gd name="T38" fmla="*/ 2 w 1472"/>
                  <a:gd name="T39" fmla="*/ 1733 h 3629"/>
                  <a:gd name="T40" fmla="*/ 0 w 1472"/>
                  <a:gd name="T41" fmla="*/ 1814 h 3629"/>
                  <a:gd name="T42" fmla="*/ 2 w 1472"/>
                  <a:gd name="T43" fmla="*/ 1896 h 3629"/>
                  <a:gd name="T44" fmla="*/ 9 w 1472"/>
                  <a:gd name="T45" fmla="*/ 1987 h 3629"/>
                  <a:gd name="T46" fmla="*/ 20 w 1472"/>
                  <a:gd name="T47" fmla="*/ 2087 h 3629"/>
                  <a:gd name="T48" fmla="*/ 39 w 1472"/>
                  <a:gd name="T49" fmla="*/ 2195 h 3629"/>
                  <a:gd name="T50" fmla="*/ 66 w 1472"/>
                  <a:gd name="T51" fmla="*/ 2313 h 3629"/>
                  <a:gd name="T52" fmla="*/ 104 w 1472"/>
                  <a:gd name="T53" fmla="*/ 2438 h 3629"/>
                  <a:gd name="T54" fmla="*/ 156 w 1472"/>
                  <a:gd name="T55" fmla="*/ 2570 h 3629"/>
                  <a:gd name="T56" fmla="*/ 220 w 1472"/>
                  <a:gd name="T57" fmla="*/ 2703 h 3629"/>
                  <a:gd name="T58" fmla="*/ 299 w 1472"/>
                  <a:gd name="T59" fmla="*/ 2835 h 3629"/>
                  <a:gd name="T60" fmla="*/ 390 w 1472"/>
                  <a:gd name="T61" fmla="*/ 2966 h 3629"/>
                  <a:gd name="T62" fmla="*/ 492 w 1472"/>
                  <a:gd name="T63" fmla="*/ 3087 h 3629"/>
                  <a:gd name="T64" fmla="*/ 605 w 1472"/>
                  <a:gd name="T65" fmla="*/ 3198 h 3629"/>
                  <a:gd name="T66" fmla="*/ 721 w 1472"/>
                  <a:gd name="T67" fmla="*/ 3295 h 3629"/>
                  <a:gd name="T68" fmla="*/ 841 w 1472"/>
                  <a:gd name="T69" fmla="*/ 3379 h 3629"/>
                  <a:gd name="T70" fmla="*/ 959 w 1472"/>
                  <a:gd name="T71" fmla="*/ 3449 h 3629"/>
                  <a:gd name="T72" fmla="*/ 1075 w 1472"/>
                  <a:gd name="T73" fmla="*/ 3506 h 3629"/>
                  <a:gd name="T74" fmla="*/ 1184 w 1472"/>
                  <a:gd name="T75" fmla="*/ 3549 h 3629"/>
                  <a:gd name="T76" fmla="*/ 1288 w 1472"/>
                  <a:gd name="T77" fmla="*/ 3585 h 3629"/>
                  <a:gd name="T78" fmla="*/ 1383 w 1472"/>
                  <a:gd name="T79" fmla="*/ 3610 h 3629"/>
                  <a:gd name="T80" fmla="*/ 1472 w 1472"/>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2"/>
                  <a:gd name="T124" fmla="*/ 0 h 3629"/>
                  <a:gd name="T125" fmla="*/ 1472 w 147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2" h="3629">
                    <a:moveTo>
                      <a:pt x="1472" y="0"/>
                    </a:moveTo>
                    <a:lnTo>
                      <a:pt x="1383" y="18"/>
                    </a:lnTo>
                    <a:lnTo>
                      <a:pt x="1288" y="43"/>
                    </a:lnTo>
                    <a:lnTo>
                      <a:pt x="1184" y="80"/>
                    </a:lnTo>
                    <a:lnTo>
                      <a:pt x="1075" y="123"/>
                    </a:lnTo>
                    <a:lnTo>
                      <a:pt x="959" y="179"/>
                    </a:lnTo>
                    <a:lnTo>
                      <a:pt x="841" y="250"/>
                    </a:lnTo>
                    <a:lnTo>
                      <a:pt x="721" y="334"/>
                    </a:lnTo>
                    <a:lnTo>
                      <a:pt x="605" y="431"/>
                    </a:lnTo>
                    <a:lnTo>
                      <a:pt x="492" y="542"/>
                    </a:lnTo>
                    <a:lnTo>
                      <a:pt x="390" y="662"/>
                    </a:lnTo>
                    <a:lnTo>
                      <a:pt x="299" y="794"/>
                    </a:lnTo>
                    <a:lnTo>
                      <a:pt x="220" y="925"/>
                    </a:lnTo>
                    <a:lnTo>
                      <a:pt x="156" y="1059"/>
                    </a:lnTo>
                    <a:lnTo>
                      <a:pt x="104" y="1191"/>
                    </a:lnTo>
                    <a:lnTo>
                      <a:pt x="66" y="1316"/>
                    </a:lnTo>
                    <a:lnTo>
                      <a:pt x="39" y="1433"/>
                    </a:lnTo>
                    <a:lnTo>
                      <a:pt x="20" y="1542"/>
                    </a:lnTo>
                    <a:lnTo>
                      <a:pt x="9" y="1642"/>
                    </a:lnTo>
                    <a:lnTo>
                      <a:pt x="2" y="1733"/>
                    </a:lnTo>
                    <a:lnTo>
                      <a:pt x="0" y="1814"/>
                    </a:lnTo>
                    <a:lnTo>
                      <a:pt x="2" y="1896"/>
                    </a:lnTo>
                    <a:lnTo>
                      <a:pt x="9" y="1987"/>
                    </a:lnTo>
                    <a:lnTo>
                      <a:pt x="20" y="2087"/>
                    </a:lnTo>
                    <a:lnTo>
                      <a:pt x="39" y="2195"/>
                    </a:lnTo>
                    <a:lnTo>
                      <a:pt x="66" y="2313"/>
                    </a:lnTo>
                    <a:lnTo>
                      <a:pt x="104" y="2438"/>
                    </a:lnTo>
                    <a:lnTo>
                      <a:pt x="156" y="2570"/>
                    </a:lnTo>
                    <a:lnTo>
                      <a:pt x="220" y="2703"/>
                    </a:lnTo>
                    <a:lnTo>
                      <a:pt x="299" y="2835"/>
                    </a:lnTo>
                    <a:lnTo>
                      <a:pt x="390" y="2966"/>
                    </a:lnTo>
                    <a:lnTo>
                      <a:pt x="492" y="3087"/>
                    </a:lnTo>
                    <a:lnTo>
                      <a:pt x="605" y="3198"/>
                    </a:lnTo>
                    <a:lnTo>
                      <a:pt x="721" y="3295"/>
                    </a:lnTo>
                    <a:lnTo>
                      <a:pt x="841" y="3379"/>
                    </a:lnTo>
                    <a:lnTo>
                      <a:pt x="959" y="3449"/>
                    </a:lnTo>
                    <a:lnTo>
                      <a:pt x="1075" y="3506"/>
                    </a:lnTo>
                    <a:lnTo>
                      <a:pt x="1184" y="3549"/>
                    </a:lnTo>
                    <a:lnTo>
                      <a:pt x="1288" y="3585"/>
                    </a:lnTo>
                    <a:lnTo>
                      <a:pt x="1383" y="3610"/>
                    </a:lnTo>
                    <a:lnTo>
                      <a:pt x="1472"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5" name="Freeform 23"/>
              <p:cNvSpPr>
                <a:spLocks/>
              </p:cNvSpPr>
              <p:nvPr/>
            </p:nvSpPr>
            <p:spPr bwMode="auto">
              <a:xfrm>
                <a:off x="1072" y="451"/>
                <a:ext cx="1436" cy="3629"/>
              </a:xfrm>
              <a:custGeom>
                <a:avLst/>
                <a:gdLst>
                  <a:gd name="T0" fmla="*/ 1436 w 1436"/>
                  <a:gd name="T1" fmla="*/ 0 h 3629"/>
                  <a:gd name="T2" fmla="*/ 1347 w 1436"/>
                  <a:gd name="T3" fmla="*/ 21 h 3629"/>
                  <a:gd name="T4" fmla="*/ 1254 w 1436"/>
                  <a:gd name="T5" fmla="*/ 48 h 3629"/>
                  <a:gd name="T6" fmla="*/ 1152 w 1436"/>
                  <a:gd name="T7" fmla="*/ 84 h 3629"/>
                  <a:gd name="T8" fmla="*/ 1046 w 1436"/>
                  <a:gd name="T9" fmla="*/ 130 h 3629"/>
                  <a:gd name="T10" fmla="*/ 932 w 1436"/>
                  <a:gd name="T11" fmla="*/ 186 h 3629"/>
                  <a:gd name="T12" fmla="*/ 817 w 1436"/>
                  <a:gd name="T13" fmla="*/ 259 h 3629"/>
                  <a:gd name="T14" fmla="*/ 701 w 1436"/>
                  <a:gd name="T15" fmla="*/ 343 h 3629"/>
                  <a:gd name="T16" fmla="*/ 588 w 1436"/>
                  <a:gd name="T17" fmla="*/ 440 h 3629"/>
                  <a:gd name="T18" fmla="*/ 479 w 1436"/>
                  <a:gd name="T19" fmla="*/ 551 h 3629"/>
                  <a:gd name="T20" fmla="*/ 379 w 1436"/>
                  <a:gd name="T21" fmla="*/ 674 h 3629"/>
                  <a:gd name="T22" fmla="*/ 290 w 1436"/>
                  <a:gd name="T23" fmla="*/ 803 h 3629"/>
                  <a:gd name="T24" fmla="*/ 213 w 1436"/>
                  <a:gd name="T25" fmla="*/ 937 h 3629"/>
                  <a:gd name="T26" fmla="*/ 152 w 1436"/>
                  <a:gd name="T27" fmla="*/ 1068 h 3629"/>
                  <a:gd name="T28" fmla="*/ 102 w 1436"/>
                  <a:gd name="T29" fmla="*/ 1198 h 3629"/>
                  <a:gd name="T30" fmla="*/ 66 w 1436"/>
                  <a:gd name="T31" fmla="*/ 1322 h 3629"/>
                  <a:gd name="T32" fmla="*/ 39 w 1436"/>
                  <a:gd name="T33" fmla="*/ 1438 h 3629"/>
                  <a:gd name="T34" fmla="*/ 21 w 1436"/>
                  <a:gd name="T35" fmla="*/ 1545 h 3629"/>
                  <a:gd name="T36" fmla="*/ 9 w 1436"/>
                  <a:gd name="T37" fmla="*/ 1644 h 3629"/>
                  <a:gd name="T38" fmla="*/ 3 w 1436"/>
                  <a:gd name="T39" fmla="*/ 1733 h 3629"/>
                  <a:gd name="T40" fmla="*/ 0 w 1436"/>
                  <a:gd name="T41" fmla="*/ 1814 h 3629"/>
                  <a:gd name="T42" fmla="*/ 3 w 1436"/>
                  <a:gd name="T43" fmla="*/ 1896 h 3629"/>
                  <a:gd name="T44" fmla="*/ 9 w 1436"/>
                  <a:gd name="T45" fmla="*/ 1984 h 3629"/>
                  <a:gd name="T46" fmla="*/ 21 w 1436"/>
                  <a:gd name="T47" fmla="*/ 2084 h 3629"/>
                  <a:gd name="T48" fmla="*/ 39 w 1436"/>
                  <a:gd name="T49" fmla="*/ 2191 h 3629"/>
                  <a:gd name="T50" fmla="*/ 66 w 1436"/>
                  <a:gd name="T51" fmla="*/ 2306 h 3629"/>
                  <a:gd name="T52" fmla="*/ 102 w 1436"/>
                  <a:gd name="T53" fmla="*/ 2431 h 3629"/>
                  <a:gd name="T54" fmla="*/ 152 w 1436"/>
                  <a:gd name="T55" fmla="*/ 2560 h 3629"/>
                  <a:gd name="T56" fmla="*/ 213 w 1436"/>
                  <a:gd name="T57" fmla="*/ 2692 h 3629"/>
                  <a:gd name="T58" fmla="*/ 290 w 1436"/>
                  <a:gd name="T59" fmla="*/ 2826 h 3629"/>
                  <a:gd name="T60" fmla="*/ 379 w 1436"/>
                  <a:gd name="T61" fmla="*/ 2955 h 3629"/>
                  <a:gd name="T62" fmla="*/ 479 w 1436"/>
                  <a:gd name="T63" fmla="*/ 3077 h 3629"/>
                  <a:gd name="T64" fmla="*/ 588 w 1436"/>
                  <a:gd name="T65" fmla="*/ 3189 h 3629"/>
                  <a:gd name="T66" fmla="*/ 701 w 1436"/>
                  <a:gd name="T67" fmla="*/ 3286 h 3629"/>
                  <a:gd name="T68" fmla="*/ 817 w 1436"/>
                  <a:gd name="T69" fmla="*/ 3370 h 3629"/>
                  <a:gd name="T70" fmla="*/ 932 w 1436"/>
                  <a:gd name="T71" fmla="*/ 3443 h 3629"/>
                  <a:gd name="T72" fmla="*/ 1046 w 1436"/>
                  <a:gd name="T73" fmla="*/ 3499 h 3629"/>
                  <a:gd name="T74" fmla="*/ 1152 w 1436"/>
                  <a:gd name="T75" fmla="*/ 3545 h 3629"/>
                  <a:gd name="T76" fmla="*/ 1254 w 1436"/>
                  <a:gd name="T77" fmla="*/ 3581 h 3629"/>
                  <a:gd name="T78" fmla="*/ 1347 w 1436"/>
                  <a:gd name="T79" fmla="*/ 3608 h 3629"/>
                  <a:gd name="T80" fmla="*/ 1436 w 1436"/>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36"/>
                  <a:gd name="T124" fmla="*/ 0 h 3629"/>
                  <a:gd name="T125" fmla="*/ 1436 w 1436"/>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36" h="3629">
                    <a:moveTo>
                      <a:pt x="1436" y="0"/>
                    </a:moveTo>
                    <a:lnTo>
                      <a:pt x="1347" y="21"/>
                    </a:lnTo>
                    <a:lnTo>
                      <a:pt x="1254" y="48"/>
                    </a:lnTo>
                    <a:lnTo>
                      <a:pt x="1152" y="84"/>
                    </a:lnTo>
                    <a:lnTo>
                      <a:pt x="1046" y="130"/>
                    </a:lnTo>
                    <a:lnTo>
                      <a:pt x="932" y="186"/>
                    </a:lnTo>
                    <a:lnTo>
                      <a:pt x="817" y="259"/>
                    </a:lnTo>
                    <a:lnTo>
                      <a:pt x="701" y="343"/>
                    </a:lnTo>
                    <a:lnTo>
                      <a:pt x="588" y="440"/>
                    </a:lnTo>
                    <a:lnTo>
                      <a:pt x="479" y="551"/>
                    </a:lnTo>
                    <a:lnTo>
                      <a:pt x="379" y="674"/>
                    </a:lnTo>
                    <a:lnTo>
                      <a:pt x="290" y="803"/>
                    </a:lnTo>
                    <a:lnTo>
                      <a:pt x="213" y="937"/>
                    </a:lnTo>
                    <a:lnTo>
                      <a:pt x="152" y="1068"/>
                    </a:lnTo>
                    <a:lnTo>
                      <a:pt x="102" y="1198"/>
                    </a:lnTo>
                    <a:lnTo>
                      <a:pt x="66" y="1322"/>
                    </a:lnTo>
                    <a:lnTo>
                      <a:pt x="39" y="1438"/>
                    </a:lnTo>
                    <a:lnTo>
                      <a:pt x="21" y="1545"/>
                    </a:lnTo>
                    <a:lnTo>
                      <a:pt x="9" y="1644"/>
                    </a:lnTo>
                    <a:lnTo>
                      <a:pt x="3" y="1733"/>
                    </a:lnTo>
                    <a:lnTo>
                      <a:pt x="0" y="1814"/>
                    </a:lnTo>
                    <a:lnTo>
                      <a:pt x="3" y="1896"/>
                    </a:lnTo>
                    <a:lnTo>
                      <a:pt x="9" y="1984"/>
                    </a:lnTo>
                    <a:lnTo>
                      <a:pt x="21" y="2084"/>
                    </a:lnTo>
                    <a:lnTo>
                      <a:pt x="39" y="2191"/>
                    </a:lnTo>
                    <a:lnTo>
                      <a:pt x="66" y="2306"/>
                    </a:lnTo>
                    <a:lnTo>
                      <a:pt x="102" y="2431"/>
                    </a:lnTo>
                    <a:lnTo>
                      <a:pt x="152" y="2560"/>
                    </a:lnTo>
                    <a:lnTo>
                      <a:pt x="213" y="2692"/>
                    </a:lnTo>
                    <a:lnTo>
                      <a:pt x="290" y="2826"/>
                    </a:lnTo>
                    <a:lnTo>
                      <a:pt x="379" y="2955"/>
                    </a:lnTo>
                    <a:lnTo>
                      <a:pt x="479" y="3077"/>
                    </a:lnTo>
                    <a:lnTo>
                      <a:pt x="588" y="3189"/>
                    </a:lnTo>
                    <a:lnTo>
                      <a:pt x="701" y="3286"/>
                    </a:lnTo>
                    <a:lnTo>
                      <a:pt x="817" y="3370"/>
                    </a:lnTo>
                    <a:lnTo>
                      <a:pt x="932" y="3443"/>
                    </a:lnTo>
                    <a:lnTo>
                      <a:pt x="1046" y="3499"/>
                    </a:lnTo>
                    <a:lnTo>
                      <a:pt x="1152" y="3545"/>
                    </a:lnTo>
                    <a:lnTo>
                      <a:pt x="1254" y="3581"/>
                    </a:lnTo>
                    <a:lnTo>
                      <a:pt x="1347" y="3608"/>
                    </a:lnTo>
                    <a:lnTo>
                      <a:pt x="1436"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6" name="Freeform 24"/>
              <p:cNvSpPr>
                <a:spLocks/>
              </p:cNvSpPr>
              <p:nvPr/>
            </p:nvSpPr>
            <p:spPr bwMode="auto">
              <a:xfrm>
                <a:off x="1111" y="451"/>
                <a:ext cx="1397" cy="3629"/>
              </a:xfrm>
              <a:custGeom>
                <a:avLst/>
                <a:gdLst>
                  <a:gd name="T0" fmla="*/ 1397 w 1397"/>
                  <a:gd name="T1" fmla="*/ 0 h 3629"/>
                  <a:gd name="T2" fmla="*/ 1310 w 1397"/>
                  <a:gd name="T3" fmla="*/ 23 h 3629"/>
                  <a:gd name="T4" fmla="*/ 1218 w 1397"/>
                  <a:gd name="T5" fmla="*/ 50 h 3629"/>
                  <a:gd name="T6" fmla="*/ 1118 w 1397"/>
                  <a:gd name="T7" fmla="*/ 89 h 3629"/>
                  <a:gd name="T8" fmla="*/ 1013 w 1397"/>
                  <a:gd name="T9" fmla="*/ 136 h 3629"/>
                  <a:gd name="T10" fmla="*/ 902 w 1397"/>
                  <a:gd name="T11" fmla="*/ 195 h 3629"/>
                  <a:gd name="T12" fmla="*/ 791 w 1397"/>
                  <a:gd name="T13" fmla="*/ 266 h 3629"/>
                  <a:gd name="T14" fmla="*/ 678 w 1397"/>
                  <a:gd name="T15" fmla="*/ 352 h 3629"/>
                  <a:gd name="T16" fmla="*/ 567 w 1397"/>
                  <a:gd name="T17" fmla="*/ 452 h 3629"/>
                  <a:gd name="T18" fmla="*/ 460 w 1397"/>
                  <a:gd name="T19" fmla="*/ 563 h 3629"/>
                  <a:gd name="T20" fmla="*/ 365 w 1397"/>
                  <a:gd name="T21" fmla="*/ 683 h 3629"/>
                  <a:gd name="T22" fmla="*/ 279 w 1397"/>
                  <a:gd name="T23" fmla="*/ 812 h 3629"/>
                  <a:gd name="T24" fmla="*/ 204 w 1397"/>
                  <a:gd name="T25" fmla="*/ 944 h 3629"/>
                  <a:gd name="T26" fmla="*/ 145 w 1397"/>
                  <a:gd name="T27" fmla="*/ 1077 h 3629"/>
                  <a:gd name="T28" fmla="*/ 97 w 1397"/>
                  <a:gd name="T29" fmla="*/ 1204 h 3629"/>
                  <a:gd name="T30" fmla="*/ 61 w 1397"/>
                  <a:gd name="T31" fmla="*/ 1327 h 3629"/>
                  <a:gd name="T32" fmla="*/ 36 w 1397"/>
                  <a:gd name="T33" fmla="*/ 1443 h 3629"/>
                  <a:gd name="T34" fmla="*/ 18 w 1397"/>
                  <a:gd name="T35" fmla="*/ 1549 h 3629"/>
                  <a:gd name="T36" fmla="*/ 7 w 1397"/>
                  <a:gd name="T37" fmla="*/ 1644 h 3629"/>
                  <a:gd name="T38" fmla="*/ 2 w 1397"/>
                  <a:gd name="T39" fmla="*/ 1735 h 3629"/>
                  <a:gd name="T40" fmla="*/ 0 w 1397"/>
                  <a:gd name="T41" fmla="*/ 1814 h 3629"/>
                  <a:gd name="T42" fmla="*/ 2 w 1397"/>
                  <a:gd name="T43" fmla="*/ 1894 h 3629"/>
                  <a:gd name="T44" fmla="*/ 7 w 1397"/>
                  <a:gd name="T45" fmla="*/ 1984 h 3629"/>
                  <a:gd name="T46" fmla="*/ 18 w 1397"/>
                  <a:gd name="T47" fmla="*/ 2080 h 3629"/>
                  <a:gd name="T48" fmla="*/ 36 w 1397"/>
                  <a:gd name="T49" fmla="*/ 2186 h 3629"/>
                  <a:gd name="T50" fmla="*/ 61 w 1397"/>
                  <a:gd name="T51" fmla="*/ 2302 h 3629"/>
                  <a:gd name="T52" fmla="*/ 97 w 1397"/>
                  <a:gd name="T53" fmla="*/ 2424 h 3629"/>
                  <a:gd name="T54" fmla="*/ 145 w 1397"/>
                  <a:gd name="T55" fmla="*/ 2551 h 3629"/>
                  <a:gd name="T56" fmla="*/ 204 w 1397"/>
                  <a:gd name="T57" fmla="*/ 2685 h 3629"/>
                  <a:gd name="T58" fmla="*/ 279 w 1397"/>
                  <a:gd name="T59" fmla="*/ 2817 h 3629"/>
                  <a:gd name="T60" fmla="*/ 365 w 1397"/>
                  <a:gd name="T61" fmla="*/ 2946 h 3629"/>
                  <a:gd name="T62" fmla="*/ 460 w 1397"/>
                  <a:gd name="T63" fmla="*/ 3066 h 3629"/>
                  <a:gd name="T64" fmla="*/ 567 w 1397"/>
                  <a:gd name="T65" fmla="*/ 3177 h 3629"/>
                  <a:gd name="T66" fmla="*/ 678 w 1397"/>
                  <a:gd name="T67" fmla="*/ 3277 h 3629"/>
                  <a:gd name="T68" fmla="*/ 791 w 1397"/>
                  <a:gd name="T69" fmla="*/ 3363 h 3629"/>
                  <a:gd name="T70" fmla="*/ 902 w 1397"/>
                  <a:gd name="T71" fmla="*/ 3434 h 3629"/>
                  <a:gd name="T72" fmla="*/ 1013 w 1397"/>
                  <a:gd name="T73" fmla="*/ 3492 h 3629"/>
                  <a:gd name="T74" fmla="*/ 1118 w 1397"/>
                  <a:gd name="T75" fmla="*/ 3540 h 3629"/>
                  <a:gd name="T76" fmla="*/ 1218 w 1397"/>
                  <a:gd name="T77" fmla="*/ 3579 h 3629"/>
                  <a:gd name="T78" fmla="*/ 1310 w 1397"/>
                  <a:gd name="T79" fmla="*/ 3606 h 3629"/>
                  <a:gd name="T80" fmla="*/ 1397 w 1397"/>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97"/>
                  <a:gd name="T124" fmla="*/ 0 h 3629"/>
                  <a:gd name="T125" fmla="*/ 1397 w 1397"/>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97" h="3629">
                    <a:moveTo>
                      <a:pt x="1397" y="0"/>
                    </a:moveTo>
                    <a:lnTo>
                      <a:pt x="1310" y="23"/>
                    </a:lnTo>
                    <a:lnTo>
                      <a:pt x="1218" y="50"/>
                    </a:lnTo>
                    <a:lnTo>
                      <a:pt x="1118" y="89"/>
                    </a:lnTo>
                    <a:lnTo>
                      <a:pt x="1013" y="136"/>
                    </a:lnTo>
                    <a:lnTo>
                      <a:pt x="902" y="195"/>
                    </a:lnTo>
                    <a:lnTo>
                      <a:pt x="791" y="266"/>
                    </a:lnTo>
                    <a:lnTo>
                      <a:pt x="678" y="352"/>
                    </a:lnTo>
                    <a:lnTo>
                      <a:pt x="567" y="452"/>
                    </a:lnTo>
                    <a:lnTo>
                      <a:pt x="460" y="563"/>
                    </a:lnTo>
                    <a:lnTo>
                      <a:pt x="365" y="683"/>
                    </a:lnTo>
                    <a:lnTo>
                      <a:pt x="279" y="812"/>
                    </a:lnTo>
                    <a:lnTo>
                      <a:pt x="204" y="944"/>
                    </a:lnTo>
                    <a:lnTo>
                      <a:pt x="145" y="1077"/>
                    </a:lnTo>
                    <a:lnTo>
                      <a:pt x="97" y="1204"/>
                    </a:lnTo>
                    <a:lnTo>
                      <a:pt x="61" y="1327"/>
                    </a:lnTo>
                    <a:lnTo>
                      <a:pt x="36" y="1443"/>
                    </a:lnTo>
                    <a:lnTo>
                      <a:pt x="18" y="1549"/>
                    </a:lnTo>
                    <a:lnTo>
                      <a:pt x="7" y="1644"/>
                    </a:lnTo>
                    <a:lnTo>
                      <a:pt x="2" y="1735"/>
                    </a:lnTo>
                    <a:lnTo>
                      <a:pt x="0" y="1814"/>
                    </a:lnTo>
                    <a:lnTo>
                      <a:pt x="2" y="1894"/>
                    </a:lnTo>
                    <a:lnTo>
                      <a:pt x="7" y="1984"/>
                    </a:lnTo>
                    <a:lnTo>
                      <a:pt x="18" y="2080"/>
                    </a:lnTo>
                    <a:lnTo>
                      <a:pt x="36" y="2186"/>
                    </a:lnTo>
                    <a:lnTo>
                      <a:pt x="61" y="2302"/>
                    </a:lnTo>
                    <a:lnTo>
                      <a:pt x="97" y="2424"/>
                    </a:lnTo>
                    <a:lnTo>
                      <a:pt x="145" y="2551"/>
                    </a:lnTo>
                    <a:lnTo>
                      <a:pt x="204" y="2685"/>
                    </a:lnTo>
                    <a:lnTo>
                      <a:pt x="279" y="2817"/>
                    </a:lnTo>
                    <a:lnTo>
                      <a:pt x="365" y="2946"/>
                    </a:lnTo>
                    <a:lnTo>
                      <a:pt x="460" y="3066"/>
                    </a:lnTo>
                    <a:lnTo>
                      <a:pt x="567" y="3177"/>
                    </a:lnTo>
                    <a:lnTo>
                      <a:pt x="678" y="3277"/>
                    </a:lnTo>
                    <a:lnTo>
                      <a:pt x="791" y="3363"/>
                    </a:lnTo>
                    <a:lnTo>
                      <a:pt x="902" y="3434"/>
                    </a:lnTo>
                    <a:lnTo>
                      <a:pt x="1013" y="3492"/>
                    </a:lnTo>
                    <a:lnTo>
                      <a:pt x="1118" y="3540"/>
                    </a:lnTo>
                    <a:lnTo>
                      <a:pt x="1218" y="3579"/>
                    </a:lnTo>
                    <a:lnTo>
                      <a:pt x="1310" y="3606"/>
                    </a:lnTo>
                    <a:lnTo>
                      <a:pt x="1397"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7" name="Freeform 25"/>
              <p:cNvSpPr>
                <a:spLocks/>
              </p:cNvSpPr>
              <p:nvPr/>
            </p:nvSpPr>
            <p:spPr bwMode="auto">
              <a:xfrm>
                <a:off x="1147" y="451"/>
                <a:ext cx="1361" cy="3629"/>
              </a:xfrm>
              <a:custGeom>
                <a:avLst/>
                <a:gdLst>
                  <a:gd name="T0" fmla="*/ 1361 w 1361"/>
                  <a:gd name="T1" fmla="*/ 0 h 3629"/>
                  <a:gd name="T2" fmla="*/ 1277 w 1361"/>
                  <a:gd name="T3" fmla="*/ 23 h 3629"/>
                  <a:gd name="T4" fmla="*/ 1184 w 1361"/>
                  <a:gd name="T5" fmla="*/ 52 h 3629"/>
                  <a:gd name="T6" fmla="*/ 1089 w 1361"/>
                  <a:gd name="T7" fmla="*/ 93 h 3629"/>
                  <a:gd name="T8" fmla="*/ 984 w 1361"/>
                  <a:gd name="T9" fmla="*/ 141 h 3629"/>
                  <a:gd name="T10" fmla="*/ 878 w 1361"/>
                  <a:gd name="T11" fmla="*/ 202 h 3629"/>
                  <a:gd name="T12" fmla="*/ 767 w 1361"/>
                  <a:gd name="T13" fmla="*/ 275 h 3629"/>
                  <a:gd name="T14" fmla="*/ 658 w 1361"/>
                  <a:gd name="T15" fmla="*/ 361 h 3629"/>
                  <a:gd name="T16" fmla="*/ 549 w 1361"/>
                  <a:gd name="T17" fmla="*/ 461 h 3629"/>
                  <a:gd name="T18" fmla="*/ 447 w 1361"/>
                  <a:gd name="T19" fmla="*/ 572 h 3629"/>
                  <a:gd name="T20" fmla="*/ 354 w 1361"/>
                  <a:gd name="T21" fmla="*/ 694 h 3629"/>
                  <a:gd name="T22" fmla="*/ 270 w 1361"/>
                  <a:gd name="T23" fmla="*/ 821 h 3629"/>
                  <a:gd name="T24" fmla="*/ 200 w 1361"/>
                  <a:gd name="T25" fmla="*/ 953 h 3629"/>
                  <a:gd name="T26" fmla="*/ 141 w 1361"/>
                  <a:gd name="T27" fmla="*/ 1084 h 3629"/>
                  <a:gd name="T28" fmla="*/ 95 w 1361"/>
                  <a:gd name="T29" fmla="*/ 1211 h 3629"/>
                  <a:gd name="T30" fmla="*/ 61 w 1361"/>
                  <a:gd name="T31" fmla="*/ 1331 h 3629"/>
                  <a:gd name="T32" fmla="*/ 36 w 1361"/>
                  <a:gd name="T33" fmla="*/ 1445 h 3629"/>
                  <a:gd name="T34" fmla="*/ 18 w 1361"/>
                  <a:gd name="T35" fmla="*/ 1551 h 3629"/>
                  <a:gd name="T36" fmla="*/ 9 w 1361"/>
                  <a:gd name="T37" fmla="*/ 1647 h 3629"/>
                  <a:gd name="T38" fmla="*/ 2 w 1361"/>
                  <a:gd name="T39" fmla="*/ 1735 h 3629"/>
                  <a:gd name="T40" fmla="*/ 0 w 1361"/>
                  <a:gd name="T41" fmla="*/ 1814 h 3629"/>
                  <a:gd name="T42" fmla="*/ 2 w 1361"/>
                  <a:gd name="T43" fmla="*/ 1894 h 3629"/>
                  <a:gd name="T44" fmla="*/ 9 w 1361"/>
                  <a:gd name="T45" fmla="*/ 1982 h 3629"/>
                  <a:gd name="T46" fmla="*/ 18 w 1361"/>
                  <a:gd name="T47" fmla="*/ 2077 h 3629"/>
                  <a:gd name="T48" fmla="*/ 36 w 1361"/>
                  <a:gd name="T49" fmla="*/ 2184 h 3629"/>
                  <a:gd name="T50" fmla="*/ 61 w 1361"/>
                  <a:gd name="T51" fmla="*/ 2297 h 3629"/>
                  <a:gd name="T52" fmla="*/ 95 w 1361"/>
                  <a:gd name="T53" fmla="*/ 2418 h 3629"/>
                  <a:gd name="T54" fmla="*/ 141 w 1361"/>
                  <a:gd name="T55" fmla="*/ 2545 h 3629"/>
                  <a:gd name="T56" fmla="*/ 200 w 1361"/>
                  <a:gd name="T57" fmla="*/ 2676 h 3629"/>
                  <a:gd name="T58" fmla="*/ 270 w 1361"/>
                  <a:gd name="T59" fmla="*/ 2808 h 3629"/>
                  <a:gd name="T60" fmla="*/ 354 w 1361"/>
                  <a:gd name="T61" fmla="*/ 2935 h 3629"/>
                  <a:gd name="T62" fmla="*/ 447 w 1361"/>
                  <a:gd name="T63" fmla="*/ 3057 h 3629"/>
                  <a:gd name="T64" fmla="*/ 549 w 1361"/>
                  <a:gd name="T65" fmla="*/ 3168 h 3629"/>
                  <a:gd name="T66" fmla="*/ 658 w 1361"/>
                  <a:gd name="T67" fmla="*/ 3268 h 3629"/>
                  <a:gd name="T68" fmla="*/ 767 w 1361"/>
                  <a:gd name="T69" fmla="*/ 3354 h 3629"/>
                  <a:gd name="T70" fmla="*/ 878 w 1361"/>
                  <a:gd name="T71" fmla="*/ 3427 h 3629"/>
                  <a:gd name="T72" fmla="*/ 984 w 1361"/>
                  <a:gd name="T73" fmla="*/ 3488 h 3629"/>
                  <a:gd name="T74" fmla="*/ 1089 w 1361"/>
                  <a:gd name="T75" fmla="*/ 3536 h 3629"/>
                  <a:gd name="T76" fmla="*/ 1184 w 1361"/>
                  <a:gd name="T77" fmla="*/ 3576 h 3629"/>
                  <a:gd name="T78" fmla="*/ 1277 w 1361"/>
                  <a:gd name="T79" fmla="*/ 3606 h 3629"/>
                  <a:gd name="T80" fmla="*/ 1361 w 1361"/>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1"/>
                  <a:gd name="T124" fmla="*/ 0 h 3629"/>
                  <a:gd name="T125" fmla="*/ 1361 w 1361"/>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1" h="3629">
                    <a:moveTo>
                      <a:pt x="1361" y="0"/>
                    </a:moveTo>
                    <a:lnTo>
                      <a:pt x="1277" y="23"/>
                    </a:lnTo>
                    <a:lnTo>
                      <a:pt x="1184" y="52"/>
                    </a:lnTo>
                    <a:lnTo>
                      <a:pt x="1089" y="93"/>
                    </a:lnTo>
                    <a:lnTo>
                      <a:pt x="984" y="141"/>
                    </a:lnTo>
                    <a:lnTo>
                      <a:pt x="878" y="202"/>
                    </a:lnTo>
                    <a:lnTo>
                      <a:pt x="767" y="275"/>
                    </a:lnTo>
                    <a:lnTo>
                      <a:pt x="658" y="361"/>
                    </a:lnTo>
                    <a:lnTo>
                      <a:pt x="549" y="461"/>
                    </a:lnTo>
                    <a:lnTo>
                      <a:pt x="447" y="572"/>
                    </a:lnTo>
                    <a:lnTo>
                      <a:pt x="354" y="694"/>
                    </a:lnTo>
                    <a:lnTo>
                      <a:pt x="270" y="821"/>
                    </a:lnTo>
                    <a:lnTo>
                      <a:pt x="200" y="953"/>
                    </a:lnTo>
                    <a:lnTo>
                      <a:pt x="141" y="1084"/>
                    </a:lnTo>
                    <a:lnTo>
                      <a:pt x="95" y="1211"/>
                    </a:lnTo>
                    <a:lnTo>
                      <a:pt x="61" y="1331"/>
                    </a:lnTo>
                    <a:lnTo>
                      <a:pt x="36" y="1445"/>
                    </a:lnTo>
                    <a:lnTo>
                      <a:pt x="18" y="1551"/>
                    </a:lnTo>
                    <a:lnTo>
                      <a:pt x="9" y="1647"/>
                    </a:lnTo>
                    <a:lnTo>
                      <a:pt x="2" y="1735"/>
                    </a:lnTo>
                    <a:lnTo>
                      <a:pt x="0" y="1814"/>
                    </a:lnTo>
                    <a:lnTo>
                      <a:pt x="2" y="1894"/>
                    </a:lnTo>
                    <a:lnTo>
                      <a:pt x="9" y="1982"/>
                    </a:lnTo>
                    <a:lnTo>
                      <a:pt x="18" y="2077"/>
                    </a:lnTo>
                    <a:lnTo>
                      <a:pt x="36" y="2184"/>
                    </a:lnTo>
                    <a:lnTo>
                      <a:pt x="61" y="2297"/>
                    </a:lnTo>
                    <a:lnTo>
                      <a:pt x="95" y="2418"/>
                    </a:lnTo>
                    <a:lnTo>
                      <a:pt x="141" y="2545"/>
                    </a:lnTo>
                    <a:lnTo>
                      <a:pt x="200" y="2676"/>
                    </a:lnTo>
                    <a:lnTo>
                      <a:pt x="270" y="2808"/>
                    </a:lnTo>
                    <a:lnTo>
                      <a:pt x="354" y="2935"/>
                    </a:lnTo>
                    <a:lnTo>
                      <a:pt x="447" y="3057"/>
                    </a:lnTo>
                    <a:lnTo>
                      <a:pt x="549" y="3168"/>
                    </a:lnTo>
                    <a:lnTo>
                      <a:pt x="658" y="3268"/>
                    </a:lnTo>
                    <a:lnTo>
                      <a:pt x="767" y="3354"/>
                    </a:lnTo>
                    <a:lnTo>
                      <a:pt x="878" y="3427"/>
                    </a:lnTo>
                    <a:lnTo>
                      <a:pt x="984" y="3488"/>
                    </a:lnTo>
                    <a:lnTo>
                      <a:pt x="1089" y="3536"/>
                    </a:lnTo>
                    <a:lnTo>
                      <a:pt x="1184" y="3576"/>
                    </a:lnTo>
                    <a:lnTo>
                      <a:pt x="1277" y="3606"/>
                    </a:lnTo>
                    <a:lnTo>
                      <a:pt x="1361"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8" name="Freeform 26"/>
              <p:cNvSpPr>
                <a:spLocks/>
              </p:cNvSpPr>
              <p:nvPr/>
            </p:nvSpPr>
            <p:spPr bwMode="auto">
              <a:xfrm>
                <a:off x="1186" y="451"/>
                <a:ext cx="1322" cy="3629"/>
              </a:xfrm>
              <a:custGeom>
                <a:avLst/>
                <a:gdLst>
                  <a:gd name="T0" fmla="*/ 1322 w 1322"/>
                  <a:gd name="T1" fmla="*/ 0 h 3629"/>
                  <a:gd name="T2" fmla="*/ 1238 w 1322"/>
                  <a:gd name="T3" fmla="*/ 25 h 3629"/>
                  <a:gd name="T4" fmla="*/ 1149 w 1322"/>
                  <a:gd name="T5" fmla="*/ 57 h 3629"/>
                  <a:gd name="T6" fmla="*/ 1054 w 1322"/>
                  <a:gd name="T7" fmla="*/ 96 h 3629"/>
                  <a:gd name="T8" fmla="*/ 954 w 1322"/>
                  <a:gd name="T9" fmla="*/ 148 h 3629"/>
                  <a:gd name="T10" fmla="*/ 850 w 1322"/>
                  <a:gd name="T11" fmla="*/ 209 h 3629"/>
                  <a:gd name="T12" fmla="*/ 741 w 1322"/>
                  <a:gd name="T13" fmla="*/ 281 h 3629"/>
                  <a:gd name="T14" fmla="*/ 635 w 1322"/>
                  <a:gd name="T15" fmla="*/ 370 h 3629"/>
                  <a:gd name="T16" fmla="*/ 530 w 1322"/>
                  <a:gd name="T17" fmla="*/ 470 h 3629"/>
                  <a:gd name="T18" fmla="*/ 430 w 1322"/>
                  <a:gd name="T19" fmla="*/ 581 h 3629"/>
                  <a:gd name="T20" fmla="*/ 340 w 1322"/>
                  <a:gd name="T21" fmla="*/ 703 h 3629"/>
                  <a:gd name="T22" fmla="*/ 260 w 1322"/>
                  <a:gd name="T23" fmla="*/ 830 h 3629"/>
                  <a:gd name="T24" fmla="*/ 192 w 1322"/>
                  <a:gd name="T25" fmla="*/ 962 h 3629"/>
                  <a:gd name="T26" fmla="*/ 136 w 1322"/>
                  <a:gd name="T27" fmla="*/ 1091 h 3629"/>
                  <a:gd name="T28" fmla="*/ 90 w 1322"/>
                  <a:gd name="T29" fmla="*/ 1218 h 3629"/>
                  <a:gd name="T30" fmla="*/ 59 w 1322"/>
                  <a:gd name="T31" fmla="*/ 1338 h 3629"/>
                  <a:gd name="T32" fmla="*/ 34 w 1322"/>
                  <a:gd name="T33" fmla="*/ 1449 h 3629"/>
                  <a:gd name="T34" fmla="*/ 18 w 1322"/>
                  <a:gd name="T35" fmla="*/ 1554 h 3629"/>
                  <a:gd name="T36" fmla="*/ 6 w 1322"/>
                  <a:gd name="T37" fmla="*/ 1649 h 3629"/>
                  <a:gd name="T38" fmla="*/ 2 w 1322"/>
                  <a:gd name="T39" fmla="*/ 1735 h 3629"/>
                  <a:gd name="T40" fmla="*/ 0 w 1322"/>
                  <a:gd name="T41" fmla="*/ 1814 h 3629"/>
                  <a:gd name="T42" fmla="*/ 2 w 1322"/>
                  <a:gd name="T43" fmla="*/ 1894 h 3629"/>
                  <a:gd name="T44" fmla="*/ 6 w 1322"/>
                  <a:gd name="T45" fmla="*/ 1980 h 3629"/>
                  <a:gd name="T46" fmla="*/ 18 w 1322"/>
                  <a:gd name="T47" fmla="*/ 2075 h 3629"/>
                  <a:gd name="T48" fmla="*/ 34 w 1322"/>
                  <a:gd name="T49" fmla="*/ 2179 h 3629"/>
                  <a:gd name="T50" fmla="*/ 59 w 1322"/>
                  <a:gd name="T51" fmla="*/ 2291 h 3629"/>
                  <a:gd name="T52" fmla="*/ 90 w 1322"/>
                  <a:gd name="T53" fmla="*/ 2411 h 3629"/>
                  <a:gd name="T54" fmla="*/ 136 w 1322"/>
                  <a:gd name="T55" fmla="*/ 2538 h 3629"/>
                  <a:gd name="T56" fmla="*/ 192 w 1322"/>
                  <a:gd name="T57" fmla="*/ 2667 h 3629"/>
                  <a:gd name="T58" fmla="*/ 260 w 1322"/>
                  <a:gd name="T59" fmla="*/ 2799 h 3629"/>
                  <a:gd name="T60" fmla="*/ 340 w 1322"/>
                  <a:gd name="T61" fmla="*/ 2926 h 3629"/>
                  <a:gd name="T62" fmla="*/ 430 w 1322"/>
                  <a:gd name="T63" fmla="*/ 3048 h 3629"/>
                  <a:gd name="T64" fmla="*/ 530 w 1322"/>
                  <a:gd name="T65" fmla="*/ 3159 h 3629"/>
                  <a:gd name="T66" fmla="*/ 635 w 1322"/>
                  <a:gd name="T67" fmla="*/ 3259 h 3629"/>
                  <a:gd name="T68" fmla="*/ 741 w 1322"/>
                  <a:gd name="T69" fmla="*/ 3347 h 3629"/>
                  <a:gd name="T70" fmla="*/ 850 w 1322"/>
                  <a:gd name="T71" fmla="*/ 3420 h 3629"/>
                  <a:gd name="T72" fmla="*/ 954 w 1322"/>
                  <a:gd name="T73" fmla="*/ 3481 h 3629"/>
                  <a:gd name="T74" fmla="*/ 1054 w 1322"/>
                  <a:gd name="T75" fmla="*/ 3533 h 3629"/>
                  <a:gd name="T76" fmla="*/ 1149 w 1322"/>
                  <a:gd name="T77" fmla="*/ 3572 h 3629"/>
                  <a:gd name="T78" fmla="*/ 1238 w 1322"/>
                  <a:gd name="T79" fmla="*/ 3604 h 3629"/>
                  <a:gd name="T80" fmla="*/ 1322 w 1322"/>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22"/>
                  <a:gd name="T124" fmla="*/ 0 h 3629"/>
                  <a:gd name="T125" fmla="*/ 1322 w 132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22" h="3629">
                    <a:moveTo>
                      <a:pt x="1322" y="0"/>
                    </a:moveTo>
                    <a:lnTo>
                      <a:pt x="1238" y="25"/>
                    </a:lnTo>
                    <a:lnTo>
                      <a:pt x="1149" y="57"/>
                    </a:lnTo>
                    <a:lnTo>
                      <a:pt x="1054" y="96"/>
                    </a:lnTo>
                    <a:lnTo>
                      <a:pt x="954" y="148"/>
                    </a:lnTo>
                    <a:lnTo>
                      <a:pt x="850" y="209"/>
                    </a:lnTo>
                    <a:lnTo>
                      <a:pt x="741" y="281"/>
                    </a:lnTo>
                    <a:lnTo>
                      <a:pt x="635" y="370"/>
                    </a:lnTo>
                    <a:lnTo>
                      <a:pt x="530" y="470"/>
                    </a:lnTo>
                    <a:lnTo>
                      <a:pt x="430" y="581"/>
                    </a:lnTo>
                    <a:lnTo>
                      <a:pt x="340" y="703"/>
                    </a:lnTo>
                    <a:lnTo>
                      <a:pt x="260" y="830"/>
                    </a:lnTo>
                    <a:lnTo>
                      <a:pt x="192" y="962"/>
                    </a:lnTo>
                    <a:lnTo>
                      <a:pt x="136" y="1091"/>
                    </a:lnTo>
                    <a:lnTo>
                      <a:pt x="90" y="1218"/>
                    </a:lnTo>
                    <a:lnTo>
                      <a:pt x="59" y="1338"/>
                    </a:lnTo>
                    <a:lnTo>
                      <a:pt x="34" y="1449"/>
                    </a:lnTo>
                    <a:lnTo>
                      <a:pt x="18" y="1554"/>
                    </a:lnTo>
                    <a:lnTo>
                      <a:pt x="6" y="1649"/>
                    </a:lnTo>
                    <a:lnTo>
                      <a:pt x="2" y="1735"/>
                    </a:lnTo>
                    <a:lnTo>
                      <a:pt x="0" y="1814"/>
                    </a:lnTo>
                    <a:lnTo>
                      <a:pt x="2" y="1894"/>
                    </a:lnTo>
                    <a:lnTo>
                      <a:pt x="6" y="1980"/>
                    </a:lnTo>
                    <a:lnTo>
                      <a:pt x="18" y="2075"/>
                    </a:lnTo>
                    <a:lnTo>
                      <a:pt x="34" y="2179"/>
                    </a:lnTo>
                    <a:lnTo>
                      <a:pt x="59" y="2291"/>
                    </a:lnTo>
                    <a:lnTo>
                      <a:pt x="90" y="2411"/>
                    </a:lnTo>
                    <a:lnTo>
                      <a:pt x="136" y="2538"/>
                    </a:lnTo>
                    <a:lnTo>
                      <a:pt x="192" y="2667"/>
                    </a:lnTo>
                    <a:lnTo>
                      <a:pt x="260" y="2799"/>
                    </a:lnTo>
                    <a:lnTo>
                      <a:pt x="340" y="2926"/>
                    </a:lnTo>
                    <a:lnTo>
                      <a:pt x="430" y="3048"/>
                    </a:lnTo>
                    <a:lnTo>
                      <a:pt x="530" y="3159"/>
                    </a:lnTo>
                    <a:lnTo>
                      <a:pt x="635" y="3259"/>
                    </a:lnTo>
                    <a:lnTo>
                      <a:pt x="741" y="3347"/>
                    </a:lnTo>
                    <a:lnTo>
                      <a:pt x="850" y="3420"/>
                    </a:lnTo>
                    <a:lnTo>
                      <a:pt x="954" y="3481"/>
                    </a:lnTo>
                    <a:lnTo>
                      <a:pt x="1054" y="3533"/>
                    </a:lnTo>
                    <a:lnTo>
                      <a:pt x="1149" y="3572"/>
                    </a:lnTo>
                    <a:lnTo>
                      <a:pt x="1238" y="3604"/>
                    </a:lnTo>
                    <a:lnTo>
                      <a:pt x="1322"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79" name="Freeform 27"/>
              <p:cNvSpPr>
                <a:spLocks/>
              </p:cNvSpPr>
              <p:nvPr/>
            </p:nvSpPr>
            <p:spPr bwMode="auto">
              <a:xfrm>
                <a:off x="1224" y="451"/>
                <a:ext cx="1284" cy="3629"/>
              </a:xfrm>
              <a:custGeom>
                <a:avLst/>
                <a:gdLst>
                  <a:gd name="T0" fmla="*/ 1284 w 1284"/>
                  <a:gd name="T1" fmla="*/ 0 h 3629"/>
                  <a:gd name="T2" fmla="*/ 1202 w 1284"/>
                  <a:gd name="T3" fmla="*/ 25 h 3629"/>
                  <a:gd name="T4" fmla="*/ 1116 w 1284"/>
                  <a:gd name="T5" fmla="*/ 59 h 3629"/>
                  <a:gd name="T6" fmla="*/ 1023 w 1284"/>
                  <a:gd name="T7" fmla="*/ 100 h 3629"/>
                  <a:gd name="T8" fmla="*/ 923 w 1284"/>
                  <a:gd name="T9" fmla="*/ 152 h 3629"/>
                  <a:gd name="T10" fmla="*/ 821 w 1284"/>
                  <a:gd name="T11" fmla="*/ 216 h 3629"/>
                  <a:gd name="T12" fmla="*/ 719 w 1284"/>
                  <a:gd name="T13" fmla="*/ 291 h 3629"/>
                  <a:gd name="T14" fmla="*/ 615 w 1284"/>
                  <a:gd name="T15" fmla="*/ 379 h 3629"/>
                  <a:gd name="T16" fmla="*/ 513 w 1284"/>
                  <a:gd name="T17" fmla="*/ 479 h 3629"/>
                  <a:gd name="T18" fmla="*/ 417 w 1284"/>
                  <a:gd name="T19" fmla="*/ 590 h 3629"/>
                  <a:gd name="T20" fmla="*/ 329 w 1284"/>
                  <a:gd name="T21" fmla="*/ 712 h 3629"/>
                  <a:gd name="T22" fmla="*/ 252 w 1284"/>
                  <a:gd name="T23" fmla="*/ 839 h 3629"/>
                  <a:gd name="T24" fmla="*/ 186 w 1284"/>
                  <a:gd name="T25" fmla="*/ 969 h 3629"/>
                  <a:gd name="T26" fmla="*/ 132 w 1284"/>
                  <a:gd name="T27" fmla="*/ 1098 h 3629"/>
                  <a:gd name="T28" fmla="*/ 89 w 1284"/>
                  <a:gd name="T29" fmla="*/ 1223 h 3629"/>
                  <a:gd name="T30" fmla="*/ 57 w 1284"/>
                  <a:gd name="T31" fmla="*/ 1343 h 3629"/>
                  <a:gd name="T32" fmla="*/ 32 w 1284"/>
                  <a:gd name="T33" fmla="*/ 1454 h 3629"/>
                  <a:gd name="T34" fmla="*/ 18 w 1284"/>
                  <a:gd name="T35" fmla="*/ 1556 h 3629"/>
                  <a:gd name="T36" fmla="*/ 7 w 1284"/>
                  <a:gd name="T37" fmla="*/ 1651 h 3629"/>
                  <a:gd name="T38" fmla="*/ 2 w 1284"/>
                  <a:gd name="T39" fmla="*/ 1737 h 3629"/>
                  <a:gd name="T40" fmla="*/ 0 w 1284"/>
                  <a:gd name="T41" fmla="*/ 1814 h 3629"/>
                  <a:gd name="T42" fmla="*/ 2 w 1284"/>
                  <a:gd name="T43" fmla="*/ 1891 h 3629"/>
                  <a:gd name="T44" fmla="*/ 7 w 1284"/>
                  <a:gd name="T45" fmla="*/ 1978 h 3629"/>
                  <a:gd name="T46" fmla="*/ 18 w 1284"/>
                  <a:gd name="T47" fmla="*/ 2073 h 3629"/>
                  <a:gd name="T48" fmla="*/ 32 w 1284"/>
                  <a:gd name="T49" fmla="*/ 2175 h 3629"/>
                  <a:gd name="T50" fmla="*/ 57 w 1284"/>
                  <a:gd name="T51" fmla="*/ 2286 h 3629"/>
                  <a:gd name="T52" fmla="*/ 89 w 1284"/>
                  <a:gd name="T53" fmla="*/ 2406 h 3629"/>
                  <a:gd name="T54" fmla="*/ 132 w 1284"/>
                  <a:gd name="T55" fmla="*/ 2531 h 3629"/>
                  <a:gd name="T56" fmla="*/ 186 w 1284"/>
                  <a:gd name="T57" fmla="*/ 2660 h 3629"/>
                  <a:gd name="T58" fmla="*/ 252 w 1284"/>
                  <a:gd name="T59" fmla="*/ 2789 h 3629"/>
                  <a:gd name="T60" fmla="*/ 329 w 1284"/>
                  <a:gd name="T61" fmla="*/ 2916 h 3629"/>
                  <a:gd name="T62" fmla="*/ 417 w 1284"/>
                  <a:gd name="T63" fmla="*/ 3039 h 3629"/>
                  <a:gd name="T64" fmla="*/ 513 w 1284"/>
                  <a:gd name="T65" fmla="*/ 3150 h 3629"/>
                  <a:gd name="T66" fmla="*/ 615 w 1284"/>
                  <a:gd name="T67" fmla="*/ 3250 h 3629"/>
                  <a:gd name="T68" fmla="*/ 719 w 1284"/>
                  <a:gd name="T69" fmla="*/ 3338 h 3629"/>
                  <a:gd name="T70" fmla="*/ 821 w 1284"/>
                  <a:gd name="T71" fmla="*/ 3413 h 3629"/>
                  <a:gd name="T72" fmla="*/ 923 w 1284"/>
                  <a:gd name="T73" fmla="*/ 3477 h 3629"/>
                  <a:gd name="T74" fmla="*/ 1023 w 1284"/>
                  <a:gd name="T75" fmla="*/ 3529 h 3629"/>
                  <a:gd name="T76" fmla="*/ 1116 w 1284"/>
                  <a:gd name="T77" fmla="*/ 3570 h 3629"/>
                  <a:gd name="T78" fmla="*/ 1202 w 1284"/>
                  <a:gd name="T79" fmla="*/ 3604 h 3629"/>
                  <a:gd name="T80" fmla="*/ 1284 w 1284"/>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84"/>
                  <a:gd name="T124" fmla="*/ 0 h 3629"/>
                  <a:gd name="T125" fmla="*/ 1284 w 128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84" h="3629">
                    <a:moveTo>
                      <a:pt x="1284" y="0"/>
                    </a:moveTo>
                    <a:lnTo>
                      <a:pt x="1202" y="25"/>
                    </a:lnTo>
                    <a:lnTo>
                      <a:pt x="1116" y="59"/>
                    </a:lnTo>
                    <a:lnTo>
                      <a:pt x="1023" y="100"/>
                    </a:lnTo>
                    <a:lnTo>
                      <a:pt x="923" y="152"/>
                    </a:lnTo>
                    <a:lnTo>
                      <a:pt x="821" y="216"/>
                    </a:lnTo>
                    <a:lnTo>
                      <a:pt x="719" y="291"/>
                    </a:lnTo>
                    <a:lnTo>
                      <a:pt x="615" y="379"/>
                    </a:lnTo>
                    <a:lnTo>
                      <a:pt x="513" y="479"/>
                    </a:lnTo>
                    <a:lnTo>
                      <a:pt x="417" y="590"/>
                    </a:lnTo>
                    <a:lnTo>
                      <a:pt x="329" y="712"/>
                    </a:lnTo>
                    <a:lnTo>
                      <a:pt x="252" y="839"/>
                    </a:lnTo>
                    <a:lnTo>
                      <a:pt x="186" y="969"/>
                    </a:lnTo>
                    <a:lnTo>
                      <a:pt x="132" y="1098"/>
                    </a:lnTo>
                    <a:lnTo>
                      <a:pt x="89" y="1223"/>
                    </a:lnTo>
                    <a:lnTo>
                      <a:pt x="57" y="1343"/>
                    </a:lnTo>
                    <a:lnTo>
                      <a:pt x="32" y="1454"/>
                    </a:lnTo>
                    <a:lnTo>
                      <a:pt x="18" y="1556"/>
                    </a:lnTo>
                    <a:lnTo>
                      <a:pt x="7" y="1651"/>
                    </a:lnTo>
                    <a:lnTo>
                      <a:pt x="2" y="1737"/>
                    </a:lnTo>
                    <a:lnTo>
                      <a:pt x="0" y="1814"/>
                    </a:lnTo>
                    <a:lnTo>
                      <a:pt x="2" y="1891"/>
                    </a:lnTo>
                    <a:lnTo>
                      <a:pt x="7" y="1978"/>
                    </a:lnTo>
                    <a:lnTo>
                      <a:pt x="18" y="2073"/>
                    </a:lnTo>
                    <a:lnTo>
                      <a:pt x="32" y="2175"/>
                    </a:lnTo>
                    <a:lnTo>
                      <a:pt x="57" y="2286"/>
                    </a:lnTo>
                    <a:lnTo>
                      <a:pt x="89" y="2406"/>
                    </a:lnTo>
                    <a:lnTo>
                      <a:pt x="132" y="2531"/>
                    </a:lnTo>
                    <a:lnTo>
                      <a:pt x="186" y="2660"/>
                    </a:lnTo>
                    <a:lnTo>
                      <a:pt x="252" y="2789"/>
                    </a:lnTo>
                    <a:lnTo>
                      <a:pt x="329" y="2916"/>
                    </a:lnTo>
                    <a:lnTo>
                      <a:pt x="417" y="3039"/>
                    </a:lnTo>
                    <a:lnTo>
                      <a:pt x="513" y="3150"/>
                    </a:lnTo>
                    <a:lnTo>
                      <a:pt x="615" y="3250"/>
                    </a:lnTo>
                    <a:lnTo>
                      <a:pt x="719" y="3338"/>
                    </a:lnTo>
                    <a:lnTo>
                      <a:pt x="821" y="3413"/>
                    </a:lnTo>
                    <a:lnTo>
                      <a:pt x="923" y="3477"/>
                    </a:lnTo>
                    <a:lnTo>
                      <a:pt x="1023" y="3529"/>
                    </a:lnTo>
                    <a:lnTo>
                      <a:pt x="1116" y="3570"/>
                    </a:lnTo>
                    <a:lnTo>
                      <a:pt x="1202" y="3604"/>
                    </a:lnTo>
                    <a:lnTo>
                      <a:pt x="1284"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0" name="Freeform 28"/>
              <p:cNvSpPr>
                <a:spLocks/>
              </p:cNvSpPr>
              <p:nvPr/>
            </p:nvSpPr>
            <p:spPr bwMode="auto">
              <a:xfrm>
                <a:off x="1265" y="451"/>
                <a:ext cx="1243" cy="3629"/>
              </a:xfrm>
              <a:custGeom>
                <a:avLst/>
                <a:gdLst>
                  <a:gd name="T0" fmla="*/ 1243 w 1243"/>
                  <a:gd name="T1" fmla="*/ 0 h 3629"/>
                  <a:gd name="T2" fmla="*/ 1163 w 1243"/>
                  <a:gd name="T3" fmla="*/ 27 h 3629"/>
                  <a:gd name="T4" fmla="*/ 1077 w 1243"/>
                  <a:gd name="T5" fmla="*/ 61 h 3629"/>
                  <a:gd name="T6" fmla="*/ 986 w 1243"/>
                  <a:gd name="T7" fmla="*/ 105 h 3629"/>
                  <a:gd name="T8" fmla="*/ 891 w 1243"/>
                  <a:gd name="T9" fmla="*/ 157 h 3629"/>
                  <a:gd name="T10" fmla="*/ 791 w 1243"/>
                  <a:gd name="T11" fmla="*/ 222 h 3629"/>
                  <a:gd name="T12" fmla="*/ 692 w 1243"/>
                  <a:gd name="T13" fmla="*/ 297 h 3629"/>
                  <a:gd name="T14" fmla="*/ 590 w 1243"/>
                  <a:gd name="T15" fmla="*/ 386 h 3629"/>
                  <a:gd name="T16" fmla="*/ 492 w 1243"/>
                  <a:gd name="T17" fmla="*/ 488 h 3629"/>
                  <a:gd name="T18" fmla="*/ 399 w 1243"/>
                  <a:gd name="T19" fmla="*/ 599 h 3629"/>
                  <a:gd name="T20" fmla="*/ 315 w 1243"/>
                  <a:gd name="T21" fmla="*/ 721 h 3629"/>
                  <a:gd name="T22" fmla="*/ 240 w 1243"/>
                  <a:gd name="T23" fmla="*/ 846 h 3629"/>
                  <a:gd name="T24" fmla="*/ 177 w 1243"/>
                  <a:gd name="T25" fmla="*/ 975 h 3629"/>
                  <a:gd name="T26" fmla="*/ 125 w 1243"/>
                  <a:gd name="T27" fmla="*/ 1105 h 3629"/>
                  <a:gd name="T28" fmla="*/ 84 w 1243"/>
                  <a:gd name="T29" fmla="*/ 1229 h 3629"/>
                  <a:gd name="T30" fmla="*/ 52 w 1243"/>
                  <a:gd name="T31" fmla="*/ 1347 h 3629"/>
                  <a:gd name="T32" fmla="*/ 29 w 1243"/>
                  <a:gd name="T33" fmla="*/ 1456 h 3629"/>
                  <a:gd name="T34" fmla="*/ 14 w 1243"/>
                  <a:gd name="T35" fmla="*/ 1558 h 3629"/>
                  <a:gd name="T36" fmla="*/ 5 w 1243"/>
                  <a:gd name="T37" fmla="*/ 1651 h 3629"/>
                  <a:gd name="T38" fmla="*/ 0 w 1243"/>
                  <a:gd name="T39" fmla="*/ 1737 h 3629"/>
                  <a:gd name="T40" fmla="*/ 0 w 1243"/>
                  <a:gd name="T41" fmla="*/ 1814 h 3629"/>
                  <a:gd name="T42" fmla="*/ 0 w 1243"/>
                  <a:gd name="T43" fmla="*/ 1891 h 3629"/>
                  <a:gd name="T44" fmla="*/ 5 w 1243"/>
                  <a:gd name="T45" fmla="*/ 1978 h 3629"/>
                  <a:gd name="T46" fmla="*/ 14 w 1243"/>
                  <a:gd name="T47" fmla="*/ 2071 h 3629"/>
                  <a:gd name="T48" fmla="*/ 29 w 1243"/>
                  <a:gd name="T49" fmla="*/ 2173 h 3629"/>
                  <a:gd name="T50" fmla="*/ 52 w 1243"/>
                  <a:gd name="T51" fmla="*/ 2282 h 3629"/>
                  <a:gd name="T52" fmla="*/ 84 w 1243"/>
                  <a:gd name="T53" fmla="*/ 2399 h 3629"/>
                  <a:gd name="T54" fmla="*/ 125 w 1243"/>
                  <a:gd name="T55" fmla="*/ 2524 h 3629"/>
                  <a:gd name="T56" fmla="*/ 177 w 1243"/>
                  <a:gd name="T57" fmla="*/ 2653 h 3629"/>
                  <a:gd name="T58" fmla="*/ 240 w 1243"/>
                  <a:gd name="T59" fmla="*/ 2783 h 3629"/>
                  <a:gd name="T60" fmla="*/ 315 w 1243"/>
                  <a:gd name="T61" fmla="*/ 2907 h 3629"/>
                  <a:gd name="T62" fmla="*/ 399 w 1243"/>
                  <a:gd name="T63" fmla="*/ 3030 h 3629"/>
                  <a:gd name="T64" fmla="*/ 492 w 1243"/>
                  <a:gd name="T65" fmla="*/ 3141 h 3629"/>
                  <a:gd name="T66" fmla="*/ 590 w 1243"/>
                  <a:gd name="T67" fmla="*/ 3243 h 3629"/>
                  <a:gd name="T68" fmla="*/ 692 w 1243"/>
                  <a:gd name="T69" fmla="*/ 3331 h 3629"/>
                  <a:gd name="T70" fmla="*/ 791 w 1243"/>
                  <a:gd name="T71" fmla="*/ 3406 h 3629"/>
                  <a:gd name="T72" fmla="*/ 891 w 1243"/>
                  <a:gd name="T73" fmla="*/ 3472 h 3629"/>
                  <a:gd name="T74" fmla="*/ 986 w 1243"/>
                  <a:gd name="T75" fmla="*/ 3524 h 3629"/>
                  <a:gd name="T76" fmla="*/ 1077 w 1243"/>
                  <a:gd name="T77" fmla="*/ 3567 h 3629"/>
                  <a:gd name="T78" fmla="*/ 1163 w 1243"/>
                  <a:gd name="T79" fmla="*/ 3601 h 3629"/>
                  <a:gd name="T80" fmla="*/ 1243 w 1243"/>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43"/>
                  <a:gd name="T124" fmla="*/ 0 h 3629"/>
                  <a:gd name="T125" fmla="*/ 1243 w 124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43" h="3629">
                    <a:moveTo>
                      <a:pt x="1243" y="0"/>
                    </a:moveTo>
                    <a:lnTo>
                      <a:pt x="1163" y="27"/>
                    </a:lnTo>
                    <a:lnTo>
                      <a:pt x="1077" y="61"/>
                    </a:lnTo>
                    <a:lnTo>
                      <a:pt x="986" y="105"/>
                    </a:lnTo>
                    <a:lnTo>
                      <a:pt x="891" y="157"/>
                    </a:lnTo>
                    <a:lnTo>
                      <a:pt x="791" y="222"/>
                    </a:lnTo>
                    <a:lnTo>
                      <a:pt x="692" y="297"/>
                    </a:lnTo>
                    <a:lnTo>
                      <a:pt x="590" y="386"/>
                    </a:lnTo>
                    <a:lnTo>
                      <a:pt x="492" y="488"/>
                    </a:lnTo>
                    <a:lnTo>
                      <a:pt x="399" y="599"/>
                    </a:lnTo>
                    <a:lnTo>
                      <a:pt x="315" y="721"/>
                    </a:lnTo>
                    <a:lnTo>
                      <a:pt x="240" y="846"/>
                    </a:lnTo>
                    <a:lnTo>
                      <a:pt x="177" y="975"/>
                    </a:lnTo>
                    <a:lnTo>
                      <a:pt x="125" y="1105"/>
                    </a:lnTo>
                    <a:lnTo>
                      <a:pt x="84" y="1229"/>
                    </a:lnTo>
                    <a:lnTo>
                      <a:pt x="52" y="1347"/>
                    </a:lnTo>
                    <a:lnTo>
                      <a:pt x="29" y="1456"/>
                    </a:lnTo>
                    <a:lnTo>
                      <a:pt x="14" y="1558"/>
                    </a:lnTo>
                    <a:lnTo>
                      <a:pt x="5" y="1651"/>
                    </a:lnTo>
                    <a:lnTo>
                      <a:pt x="0" y="1737"/>
                    </a:lnTo>
                    <a:lnTo>
                      <a:pt x="0" y="1814"/>
                    </a:lnTo>
                    <a:lnTo>
                      <a:pt x="0" y="1891"/>
                    </a:lnTo>
                    <a:lnTo>
                      <a:pt x="5" y="1978"/>
                    </a:lnTo>
                    <a:lnTo>
                      <a:pt x="14" y="2071"/>
                    </a:lnTo>
                    <a:lnTo>
                      <a:pt x="29" y="2173"/>
                    </a:lnTo>
                    <a:lnTo>
                      <a:pt x="52" y="2282"/>
                    </a:lnTo>
                    <a:lnTo>
                      <a:pt x="84" y="2399"/>
                    </a:lnTo>
                    <a:lnTo>
                      <a:pt x="125" y="2524"/>
                    </a:lnTo>
                    <a:lnTo>
                      <a:pt x="177" y="2653"/>
                    </a:lnTo>
                    <a:lnTo>
                      <a:pt x="240" y="2783"/>
                    </a:lnTo>
                    <a:lnTo>
                      <a:pt x="315" y="2907"/>
                    </a:lnTo>
                    <a:lnTo>
                      <a:pt x="399" y="3030"/>
                    </a:lnTo>
                    <a:lnTo>
                      <a:pt x="492" y="3141"/>
                    </a:lnTo>
                    <a:lnTo>
                      <a:pt x="590" y="3243"/>
                    </a:lnTo>
                    <a:lnTo>
                      <a:pt x="692" y="3331"/>
                    </a:lnTo>
                    <a:lnTo>
                      <a:pt x="791" y="3406"/>
                    </a:lnTo>
                    <a:lnTo>
                      <a:pt x="891" y="3472"/>
                    </a:lnTo>
                    <a:lnTo>
                      <a:pt x="986" y="3524"/>
                    </a:lnTo>
                    <a:lnTo>
                      <a:pt x="1077" y="3567"/>
                    </a:lnTo>
                    <a:lnTo>
                      <a:pt x="1163" y="3601"/>
                    </a:lnTo>
                    <a:lnTo>
                      <a:pt x="1243"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1" name="Freeform 29"/>
              <p:cNvSpPr>
                <a:spLocks/>
              </p:cNvSpPr>
              <p:nvPr/>
            </p:nvSpPr>
            <p:spPr bwMode="auto">
              <a:xfrm>
                <a:off x="1304" y="451"/>
                <a:ext cx="1204" cy="3629"/>
              </a:xfrm>
              <a:custGeom>
                <a:avLst/>
                <a:gdLst>
                  <a:gd name="T0" fmla="*/ 1204 w 1204"/>
                  <a:gd name="T1" fmla="*/ 0 h 3629"/>
                  <a:gd name="T2" fmla="*/ 1127 w 1204"/>
                  <a:gd name="T3" fmla="*/ 30 h 3629"/>
                  <a:gd name="T4" fmla="*/ 1043 w 1204"/>
                  <a:gd name="T5" fmla="*/ 64 h 3629"/>
                  <a:gd name="T6" fmla="*/ 954 w 1204"/>
                  <a:gd name="T7" fmla="*/ 109 h 3629"/>
                  <a:gd name="T8" fmla="*/ 861 w 1204"/>
                  <a:gd name="T9" fmla="*/ 164 h 3629"/>
                  <a:gd name="T10" fmla="*/ 766 w 1204"/>
                  <a:gd name="T11" fmla="*/ 227 h 3629"/>
                  <a:gd name="T12" fmla="*/ 666 w 1204"/>
                  <a:gd name="T13" fmla="*/ 304 h 3629"/>
                  <a:gd name="T14" fmla="*/ 569 w 1204"/>
                  <a:gd name="T15" fmla="*/ 395 h 3629"/>
                  <a:gd name="T16" fmla="*/ 476 w 1204"/>
                  <a:gd name="T17" fmla="*/ 495 h 3629"/>
                  <a:gd name="T18" fmla="*/ 385 w 1204"/>
                  <a:gd name="T19" fmla="*/ 608 h 3629"/>
                  <a:gd name="T20" fmla="*/ 303 w 1204"/>
                  <a:gd name="T21" fmla="*/ 728 h 3629"/>
                  <a:gd name="T22" fmla="*/ 231 w 1204"/>
                  <a:gd name="T23" fmla="*/ 855 h 3629"/>
                  <a:gd name="T24" fmla="*/ 170 w 1204"/>
                  <a:gd name="T25" fmla="*/ 982 h 3629"/>
                  <a:gd name="T26" fmla="*/ 120 w 1204"/>
                  <a:gd name="T27" fmla="*/ 1111 h 3629"/>
                  <a:gd name="T28" fmla="*/ 81 w 1204"/>
                  <a:gd name="T29" fmla="*/ 1234 h 3629"/>
                  <a:gd name="T30" fmla="*/ 49 w 1204"/>
                  <a:gd name="T31" fmla="*/ 1352 h 3629"/>
                  <a:gd name="T32" fmla="*/ 29 w 1204"/>
                  <a:gd name="T33" fmla="*/ 1461 h 3629"/>
                  <a:gd name="T34" fmla="*/ 15 w 1204"/>
                  <a:gd name="T35" fmla="*/ 1560 h 3629"/>
                  <a:gd name="T36" fmla="*/ 6 w 1204"/>
                  <a:gd name="T37" fmla="*/ 1653 h 3629"/>
                  <a:gd name="T38" fmla="*/ 0 w 1204"/>
                  <a:gd name="T39" fmla="*/ 1737 h 3629"/>
                  <a:gd name="T40" fmla="*/ 0 w 1204"/>
                  <a:gd name="T41" fmla="*/ 1814 h 3629"/>
                  <a:gd name="T42" fmla="*/ 0 w 1204"/>
                  <a:gd name="T43" fmla="*/ 1891 h 3629"/>
                  <a:gd name="T44" fmla="*/ 6 w 1204"/>
                  <a:gd name="T45" fmla="*/ 1975 h 3629"/>
                  <a:gd name="T46" fmla="*/ 15 w 1204"/>
                  <a:gd name="T47" fmla="*/ 2068 h 3629"/>
                  <a:gd name="T48" fmla="*/ 29 w 1204"/>
                  <a:gd name="T49" fmla="*/ 2168 h 3629"/>
                  <a:gd name="T50" fmla="*/ 49 w 1204"/>
                  <a:gd name="T51" fmla="*/ 2277 h 3629"/>
                  <a:gd name="T52" fmla="*/ 81 w 1204"/>
                  <a:gd name="T53" fmla="*/ 2395 h 3629"/>
                  <a:gd name="T54" fmla="*/ 120 w 1204"/>
                  <a:gd name="T55" fmla="*/ 2517 h 3629"/>
                  <a:gd name="T56" fmla="*/ 170 w 1204"/>
                  <a:gd name="T57" fmla="*/ 2647 h 3629"/>
                  <a:gd name="T58" fmla="*/ 231 w 1204"/>
                  <a:gd name="T59" fmla="*/ 2774 h 3629"/>
                  <a:gd name="T60" fmla="*/ 303 w 1204"/>
                  <a:gd name="T61" fmla="*/ 2901 h 3629"/>
                  <a:gd name="T62" fmla="*/ 385 w 1204"/>
                  <a:gd name="T63" fmla="*/ 3021 h 3629"/>
                  <a:gd name="T64" fmla="*/ 476 w 1204"/>
                  <a:gd name="T65" fmla="*/ 3134 h 3629"/>
                  <a:gd name="T66" fmla="*/ 569 w 1204"/>
                  <a:gd name="T67" fmla="*/ 3234 h 3629"/>
                  <a:gd name="T68" fmla="*/ 666 w 1204"/>
                  <a:gd name="T69" fmla="*/ 3325 h 3629"/>
                  <a:gd name="T70" fmla="*/ 766 w 1204"/>
                  <a:gd name="T71" fmla="*/ 3402 h 3629"/>
                  <a:gd name="T72" fmla="*/ 861 w 1204"/>
                  <a:gd name="T73" fmla="*/ 3465 h 3629"/>
                  <a:gd name="T74" fmla="*/ 954 w 1204"/>
                  <a:gd name="T75" fmla="*/ 3520 h 3629"/>
                  <a:gd name="T76" fmla="*/ 1043 w 1204"/>
                  <a:gd name="T77" fmla="*/ 3565 h 3629"/>
                  <a:gd name="T78" fmla="*/ 1127 w 1204"/>
                  <a:gd name="T79" fmla="*/ 3599 h 3629"/>
                  <a:gd name="T80" fmla="*/ 1204 w 1204"/>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04"/>
                  <a:gd name="T124" fmla="*/ 0 h 3629"/>
                  <a:gd name="T125" fmla="*/ 1204 w 120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04" h="3629">
                    <a:moveTo>
                      <a:pt x="1204" y="0"/>
                    </a:moveTo>
                    <a:lnTo>
                      <a:pt x="1127" y="30"/>
                    </a:lnTo>
                    <a:lnTo>
                      <a:pt x="1043" y="64"/>
                    </a:lnTo>
                    <a:lnTo>
                      <a:pt x="954" y="109"/>
                    </a:lnTo>
                    <a:lnTo>
                      <a:pt x="861" y="164"/>
                    </a:lnTo>
                    <a:lnTo>
                      <a:pt x="766" y="227"/>
                    </a:lnTo>
                    <a:lnTo>
                      <a:pt x="666" y="304"/>
                    </a:lnTo>
                    <a:lnTo>
                      <a:pt x="569" y="395"/>
                    </a:lnTo>
                    <a:lnTo>
                      <a:pt x="476" y="495"/>
                    </a:lnTo>
                    <a:lnTo>
                      <a:pt x="385" y="608"/>
                    </a:lnTo>
                    <a:lnTo>
                      <a:pt x="303" y="728"/>
                    </a:lnTo>
                    <a:lnTo>
                      <a:pt x="231" y="855"/>
                    </a:lnTo>
                    <a:lnTo>
                      <a:pt x="170" y="982"/>
                    </a:lnTo>
                    <a:lnTo>
                      <a:pt x="120" y="1111"/>
                    </a:lnTo>
                    <a:lnTo>
                      <a:pt x="81" y="1234"/>
                    </a:lnTo>
                    <a:lnTo>
                      <a:pt x="49" y="1352"/>
                    </a:lnTo>
                    <a:lnTo>
                      <a:pt x="29" y="1461"/>
                    </a:lnTo>
                    <a:lnTo>
                      <a:pt x="15" y="1560"/>
                    </a:lnTo>
                    <a:lnTo>
                      <a:pt x="6" y="1653"/>
                    </a:lnTo>
                    <a:lnTo>
                      <a:pt x="0" y="1737"/>
                    </a:lnTo>
                    <a:lnTo>
                      <a:pt x="0" y="1814"/>
                    </a:lnTo>
                    <a:lnTo>
                      <a:pt x="0" y="1891"/>
                    </a:lnTo>
                    <a:lnTo>
                      <a:pt x="6" y="1975"/>
                    </a:lnTo>
                    <a:lnTo>
                      <a:pt x="15" y="2068"/>
                    </a:lnTo>
                    <a:lnTo>
                      <a:pt x="29" y="2168"/>
                    </a:lnTo>
                    <a:lnTo>
                      <a:pt x="49" y="2277"/>
                    </a:lnTo>
                    <a:lnTo>
                      <a:pt x="81" y="2395"/>
                    </a:lnTo>
                    <a:lnTo>
                      <a:pt x="120" y="2517"/>
                    </a:lnTo>
                    <a:lnTo>
                      <a:pt x="170" y="2647"/>
                    </a:lnTo>
                    <a:lnTo>
                      <a:pt x="231" y="2774"/>
                    </a:lnTo>
                    <a:lnTo>
                      <a:pt x="303" y="2901"/>
                    </a:lnTo>
                    <a:lnTo>
                      <a:pt x="385" y="3021"/>
                    </a:lnTo>
                    <a:lnTo>
                      <a:pt x="476" y="3134"/>
                    </a:lnTo>
                    <a:lnTo>
                      <a:pt x="569" y="3234"/>
                    </a:lnTo>
                    <a:lnTo>
                      <a:pt x="666" y="3325"/>
                    </a:lnTo>
                    <a:lnTo>
                      <a:pt x="766" y="3402"/>
                    </a:lnTo>
                    <a:lnTo>
                      <a:pt x="861" y="3465"/>
                    </a:lnTo>
                    <a:lnTo>
                      <a:pt x="954" y="3520"/>
                    </a:lnTo>
                    <a:lnTo>
                      <a:pt x="1043" y="3565"/>
                    </a:lnTo>
                    <a:lnTo>
                      <a:pt x="1127" y="3599"/>
                    </a:lnTo>
                    <a:lnTo>
                      <a:pt x="1204"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2" name="Freeform 30"/>
              <p:cNvSpPr>
                <a:spLocks/>
              </p:cNvSpPr>
              <p:nvPr/>
            </p:nvSpPr>
            <p:spPr bwMode="auto">
              <a:xfrm>
                <a:off x="1342" y="451"/>
                <a:ext cx="1166" cy="3629"/>
              </a:xfrm>
              <a:custGeom>
                <a:avLst/>
                <a:gdLst>
                  <a:gd name="T0" fmla="*/ 1166 w 1166"/>
                  <a:gd name="T1" fmla="*/ 0 h 3629"/>
                  <a:gd name="T2" fmla="*/ 1089 w 1166"/>
                  <a:gd name="T3" fmla="*/ 30 h 3629"/>
                  <a:gd name="T4" fmla="*/ 1009 w 1166"/>
                  <a:gd name="T5" fmla="*/ 68 h 3629"/>
                  <a:gd name="T6" fmla="*/ 923 w 1166"/>
                  <a:gd name="T7" fmla="*/ 114 h 3629"/>
                  <a:gd name="T8" fmla="*/ 832 w 1166"/>
                  <a:gd name="T9" fmla="*/ 168 h 3629"/>
                  <a:gd name="T10" fmla="*/ 739 w 1166"/>
                  <a:gd name="T11" fmla="*/ 234 h 3629"/>
                  <a:gd name="T12" fmla="*/ 644 w 1166"/>
                  <a:gd name="T13" fmla="*/ 311 h 3629"/>
                  <a:gd name="T14" fmla="*/ 551 w 1166"/>
                  <a:gd name="T15" fmla="*/ 402 h 3629"/>
                  <a:gd name="T16" fmla="*/ 458 w 1166"/>
                  <a:gd name="T17" fmla="*/ 504 h 3629"/>
                  <a:gd name="T18" fmla="*/ 372 w 1166"/>
                  <a:gd name="T19" fmla="*/ 615 h 3629"/>
                  <a:gd name="T20" fmla="*/ 293 w 1166"/>
                  <a:gd name="T21" fmla="*/ 737 h 3629"/>
                  <a:gd name="T22" fmla="*/ 225 w 1166"/>
                  <a:gd name="T23" fmla="*/ 862 h 3629"/>
                  <a:gd name="T24" fmla="*/ 166 w 1166"/>
                  <a:gd name="T25" fmla="*/ 989 h 3629"/>
                  <a:gd name="T26" fmla="*/ 116 w 1166"/>
                  <a:gd name="T27" fmla="*/ 1116 h 3629"/>
                  <a:gd name="T28" fmla="*/ 79 w 1166"/>
                  <a:gd name="T29" fmla="*/ 1238 h 3629"/>
                  <a:gd name="T30" fmla="*/ 50 w 1166"/>
                  <a:gd name="T31" fmla="*/ 1354 h 3629"/>
                  <a:gd name="T32" fmla="*/ 30 w 1166"/>
                  <a:gd name="T33" fmla="*/ 1463 h 3629"/>
                  <a:gd name="T34" fmla="*/ 16 w 1166"/>
                  <a:gd name="T35" fmla="*/ 1563 h 3629"/>
                  <a:gd name="T36" fmla="*/ 7 w 1166"/>
                  <a:gd name="T37" fmla="*/ 1656 h 3629"/>
                  <a:gd name="T38" fmla="*/ 2 w 1166"/>
                  <a:gd name="T39" fmla="*/ 1740 h 3629"/>
                  <a:gd name="T40" fmla="*/ 0 w 1166"/>
                  <a:gd name="T41" fmla="*/ 1814 h 3629"/>
                  <a:gd name="T42" fmla="*/ 2 w 1166"/>
                  <a:gd name="T43" fmla="*/ 1889 h 3629"/>
                  <a:gd name="T44" fmla="*/ 7 w 1166"/>
                  <a:gd name="T45" fmla="*/ 1973 h 3629"/>
                  <a:gd name="T46" fmla="*/ 16 w 1166"/>
                  <a:gd name="T47" fmla="*/ 2066 h 3629"/>
                  <a:gd name="T48" fmla="*/ 30 w 1166"/>
                  <a:gd name="T49" fmla="*/ 2166 h 3629"/>
                  <a:gd name="T50" fmla="*/ 50 w 1166"/>
                  <a:gd name="T51" fmla="*/ 2275 h 3629"/>
                  <a:gd name="T52" fmla="*/ 79 w 1166"/>
                  <a:gd name="T53" fmla="*/ 2390 h 3629"/>
                  <a:gd name="T54" fmla="*/ 116 w 1166"/>
                  <a:gd name="T55" fmla="*/ 2513 h 3629"/>
                  <a:gd name="T56" fmla="*/ 166 w 1166"/>
                  <a:gd name="T57" fmla="*/ 2640 h 3629"/>
                  <a:gd name="T58" fmla="*/ 225 w 1166"/>
                  <a:gd name="T59" fmla="*/ 2767 h 3629"/>
                  <a:gd name="T60" fmla="*/ 293 w 1166"/>
                  <a:gd name="T61" fmla="*/ 2892 h 3629"/>
                  <a:gd name="T62" fmla="*/ 372 w 1166"/>
                  <a:gd name="T63" fmla="*/ 3014 h 3629"/>
                  <a:gd name="T64" fmla="*/ 458 w 1166"/>
                  <a:gd name="T65" fmla="*/ 3125 h 3629"/>
                  <a:gd name="T66" fmla="*/ 551 w 1166"/>
                  <a:gd name="T67" fmla="*/ 3227 h 3629"/>
                  <a:gd name="T68" fmla="*/ 644 w 1166"/>
                  <a:gd name="T69" fmla="*/ 3318 h 3629"/>
                  <a:gd name="T70" fmla="*/ 739 w 1166"/>
                  <a:gd name="T71" fmla="*/ 3395 h 3629"/>
                  <a:gd name="T72" fmla="*/ 832 w 1166"/>
                  <a:gd name="T73" fmla="*/ 3461 h 3629"/>
                  <a:gd name="T74" fmla="*/ 923 w 1166"/>
                  <a:gd name="T75" fmla="*/ 3515 h 3629"/>
                  <a:gd name="T76" fmla="*/ 1009 w 1166"/>
                  <a:gd name="T77" fmla="*/ 3561 h 3629"/>
                  <a:gd name="T78" fmla="*/ 1089 w 1166"/>
                  <a:gd name="T79" fmla="*/ 3599 h 3629"/>
                  <a:gd name="T80" fmla="*/ 1166 w 1166"/>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6"/>
                  <a:gd name="T124" fmla="*/ 0 h 3629"/>
                  <a:gd name="T125" fmla="*/ 1166 w 1166"/>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6" h="3629">
                    <a:moveTo>
                      <a:pt x="1166" y="0"/>
                    </a:moveTo>
                    <a:lnTo>
                      <a:pt x="1089" y="30"/>
                    </a:lnTo>
                    <a:lnTo>
                      <a:pt x="1009" y="68"/>
                    </a:lnTo>
                    <a:lnTo>
                      <a:pt x="923" y="114"/>
                    </a:lnTo>
                    <a:lnTo>
                      <a:pt x="832" y="168"/>
                    </a:lnTo>
                    <a:lnTo>
                      <a:pt x="739" y="234"/>
                    </a:lnTo>
                    <a:lnTo>
                      <a:pt x="644" y="311"/>
                    </a:lnTo>
                    <a:lnTo>
                      <a:pt x="551" y="402"/>
                    </a:lnTo>
                    <a:lnTo>
                      <a:pt x="458" y="504"/>
                    </a:lnTo>
                    <a:lnTo>
                      <a:pt x="372" y="615"/>
                    </a:lnTo>
                    <a:lnTo>
                      <a:pt x="293" y="737"/>
                    </a:lnTo>
                    <a:lnTo>
                      <a:pt x="225" y="862"/>
                    </a:lnTo>
                    <a:lnTo>
                      <a:pt x="166" y="989"/>
                    </a:lnTo>
                    <a:lnTo>
                      <a:pt x="116" y="1116"/>
                    </a:lnTo>
                    <a:lnTo>
                      <a:pt x="79" y="1238"/>
                    </a:lnTo>
                    <a:lnTo>
                      <a:pt x="50" y="1354"/>
                    </a:lnTo>
                    <a:lnTo>
                      <a:pt x="30" y="1463"/>
                    </a:lnTo>
                    <a:lnTo>
                      <a:pt x="16" y="1563"/>
                    </a:lnTo>
                    <a:lnTo>
                      <a:pt x="7" y="1656"/>
                    </a:lnTo>
                    <a:lnTo>
                      <a:pt x="2" y="1740"/>
                    </a:lnTo>
                    <a:lnTo>
                      <a:pt x="0" y="1814"/>
                    </a:lnTo>
                    <a:lnTo>
                      <a:pt x="2" y="1889"/>
                    </a:lnTo>
                    <a:lnTo>
                      <a:pt x="7" y="1973"/>
                    </a:lnTo>
                    <a:lnTo>
                      <a:pt x="16" y="2066"/>
                    </a:lnTo>
                    <a:lnTo>
                      <a:pt x="30" y="2166"/>
                    </a:lnTo>
                    <a:lnTo>
                      <a:pt x="50" y="2275"/>
                    </a:lnTo>
                    <a:lnTo>
                      <a:pt x="79" y="2390"/>
                    </a:lnTo>
                    <a:lnTo>
                      <a:pt x="116" y="2513"/>
                    </a:lnTo>
                    <a:lnTo>
                      <a:pt x="166" y="2640"/>
                    </a:lnTo>
                    <a:lnTo>
                      <a:pt x="225" y="2767"/>
                    </a:lnTo>
                    <a:lnTo>
                      <a:pt x="293" y="2892"/>
                    </a:lnTo>
                    <a:lnTo>
                      <a:pt x="372" y="3014"/>
                    </a:lnTo>
                    <a:lnTo>
                      <a:pt x="458" y="3125"/>
                    </a:lnTo>
                    <a:lnTo>
                      <a:pt x="551" y="3227"/>
                    </a:lnTo>
                    <a:lnTo>
                      <a:pt x="644" y="3318"/>
                    </a:lnTo>
                    <a:lnTo>
                      <a:pt x="739" y="3395"/>
                    </a:lnTo>
                    <a:lnTo>
                      <a:pt x="832" y="3461"/>
                    </a:lnTo>
                    <a:lnTo>
                      <a:pt x="923" y="3515"/>
                    </a:lnTo>
                    <a:lnTo>
                      <a:pt x="1009" y="3561"/>
                    </a:lnTo>
                    <a:lnTo>
                      <a:pt x="1089" y="3599"/>
                    </a:lnTo>
                    <a:lnTo>
                      <a:pt x="1166"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3" name="Freeform 31"/>
              <p:cNvSpPr>
                <a:spLocks/>
              </p:cNvSpPr>
              <p:nvPr/>
            </p:nvSpPr>
            <p:spPr bwMode="auto">
              <a:xfrm>
                <a:off x="1383" y="451"/>
                <a:ext cx="1125" cy="3629"/>
              </a:xfrm>
              <a:custGeom>
                <a:avLst/>
                <a:gdLst>
                  <a:gd name="T0" fmla="*/ 1125 w 1125"/>
                  <a:gd name="T1" fmla="*/ 0 h 3629"/>
                  <a:gd name="T2" fmla="*/ 1050 w 1125"/>
                  <a:gd name="T3" fmla="*/ 32 h 3629"/>
                  <a:gd name="T4" fmla="*/ 973 w 1125"/>
                  <a:gd name="T5" fmla="*/ 71 h 3629"/>
                  <a:gd name="T6" fmla="*/ 889 w 1125"/>
                  <a:gd name="T7" fmla="*/ 116 h 3629"/>
                  <a:gd name="T8" fmla="*/ 800 w 1125"/>
                  <a:gd name="T9" fmla="*/ 173 h 3629"/>
                  <a:gd name="T10" fmla="*/ 712 w 1125"/>
                  <a:gd name="T11" fmla="*/ 241 h 3629"/>
                  <a:gd name="T12" fmla="*/ 619 w 1125"/>
                  <a:gd name="T13" fmla="*/ 318 h 3629"/>
                  <a:gd name="T14" fmla="*/ 528 w 1125"/>
                  <a:gd name="T15" fmla="*/ 408 h 3629"/>
                  <a:gd name="T16" fmla="*/ 440 w 1125"/>
                  <a:gd name="T17" fmla="*/ 510 h 3629"/>
                  <a:gd name="T18" fmla="*/ 356 w 1125"/>
                  <a:gd name="T19" fmla="*/ 624 h 3629"/>
                  <a:gd name="T20" fmla="*/ 281 w 1125"/>
                  <a:gd name="T21" fmla="*/ 744 h 3629"/>
                  <a:gd name="T22" fmla="*/ 213 w 1125"/>
                  <a:gd name="T23" fmla="*/ 869 h 3629"/>
                  <a:gd name="T24" fmla="*/ 156 w 1125"/>
                  <a:gd name="T25" fmla="*/ 996 h 3629"/>
                  <a:gd name="T26" fmla="*/ 111 w 1125"/>
                  <a:gd name="T27" fmla="*/ 1123 h 3629"/>
                  <a:gd name="T28" fmla="*/ 75 w 1125"/>
                  <a:gd name="T29" fmla="*/ 1243 h 3629"/>
                  <a:gd name="T30" fmla="*/ 48 w 1125"/>
                  <a:gd name="T31" fmla="*/ 1359 h 3629"/>
                  <a:gd name="T32" fmla="*/ 27 w 1125"/>
                  <a:gd name="T33" fmla="*/ 1465 h 3629"/>
                  <a:gd name="T34" fmla="*/ 14 w 1125"/>
                  <a:gd name="T35" fmla="*/ 1565 h 3629"/>
                  <a:gd name="T36" fmla="*/ 4 w 1125"/>
                  <a:gd name="T37" fmla="*/ 1656 h 3629"/>
                  <a:gd name="T38" fmla="*/ 2 w 1125"/>
                  <a:gd name="T39" fmla="*/ 1740 h 3629"/>
                  <a:gd name="T40" fmla="*/ 0 w 1125"/>
                  <a:gd name="T41" fmla="*/ 1814 h 3629"/>
                  <a:gd name="T42" fmla="*/ 2 w 1125"/>
                  <a:gd name="T43" fmla="*/ 1889 h 3629"/>
                  <a:gd name="T44" fmla="*/ 4 w 1125"/>
                  <a:gd name="T45" fmla="*/ 1973 h 3629"/>
                  <a:gd name="T46" fmla="*/ 14 w 1125"/>
                  <a:gd name="T47" fmla="*/ 2064 h 3629"/>
                  <a:gd name="T48" fmla="*/ 27 w 1125"/>
                  <a:gd name="T49" fmla="*/ 2164 h 3629"/>
                  <a:gd name="T50" fmla="*/ 48 w 1125"/>
                  <a:gd name="T51" fmla="*/ 2270 h 3629"/>
                  <a:gd name="T52" fmla="*/ 75 w 1125"/>
                  <a:gd name="T53" fmla="*/ 2386 h 3629"/>
                  <a:gd name="T54" fmla="*/ 111 w 1125"/>
                  <a:gd name="T55" fmla="*/ 2506 h 3629"/>
                  <a:gd name="T56" fmla="*/ 156 w 1125"/>
                  <a:gd name="T57" fmla="*/ 2633 h 3629"/>
                  <a:gd name="T58" fmla="*/ 213 w 1125"/>
                  <a:gd name="T59" fmla="*/ 2760 h 3629"/>
                  <a:gd name="T60" fmla="*/ 281 w 1125"/>
                  <a:gd name="T61" fmla="*/ 2885 h 3629"/>
                  <a:gd name="T62" fmla="*/ 356 w 1125"/>
                  <a:gd name="T63" fmla="*/ 3005 h 3629"/>
                  <a:gd name="T64" fmla="*/ 440 w 1125"/>
                  <a:gd name="T65" fmla="*/ 3118 h 3629"/>
                  <a:gd name="T66" fmla="*/ 528 w 1125"/>
                  <a:gd name="T67" fmla="*/ 3220 h 3629"/>
                  <a:gd name="T68" fmla="*/ 619 w 1125"/>
                  <a:gd name="T69" fmla="*/ 3311 h 3629"/>
                  <a:gd name="T70" fmla="*/ 712 w 1125"/>
                  <a:gd name="T71" fmla="*/ 3388 h 3629"/>
                  <a:gd name="T72" fmla="*/ 800 w 1125"/>
                  <a:gd name="T73" fmla="*/ 3456 h 3629"/>
                  <a:gd name="T74" fmla="*/ 889 w 1125"/>
                  <a:gd name="T75" fmla="*/ 3513 h 3629"/>
                  <a:gd name="T76" fmla="*/ 973 w 1125"/>
                  <a:gd name="T77" fmla="*/ 3558 h 3629"/>
                  <a:gd name="T78" fmla="*/ 1050 w 1125"/>
                  <a:gd name="T79" fmla="*/ 3597 h 3629"/>
                  <a:gd name="T80" fmla="*/ 1125 w 1125"/>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5"/>
                  <a:gd name="T124" fmla="*/ 0 h 3629"/>
                  <a:gd name="T125" fmla="*/ 1125 w 112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5" h="3629">
                    <a:moveTo>
                      <a:pt x="1125" y="0"/>
                    </a:moveTo>
                    <a:lnTo>
                      <a:pt x="1050" y="32"/>
                    </a:lnTo>
                    <a:lnTo>
                      <a:pt x="973" y="71"/>
                    </a:lnTo>
                    <a:lnTo>
                      <a:pt x="889" y="116"/>
                    </a:lnTo>
                    <a:lnTo>
                      <a:pt x="800" y="173"/>
                    </a:lnTo>
                    <a:lnTo>
                      <a:pt x="712" y="241"/>
                    </a:lnTo>
                    <a:lnTo>
                      <a:pt x="619" y="318"/>
                    </a:lnTo>
                    <a:lnTo>
                      <a:pt x="528" y="408"/>
                    </a:lnTo>
                    <a:lnTo>
                      <a:pt x="440" y="510"/>
                    </a:lnTo>
                    <a:lnTo>
                      <a:pt x="356" y="624"/>
                    </a:lnTo>
                    <a:lnTo>
                      <a:pt x="281" y="744"/>
                    </a:lnTo>
                    <a:lnTo>
                      <a:pt x="213" y="869"/>
                    </a:lnTo>
                    <a:lnTo>
                      <a:pt x="156" y="996"/>
                    </a:lnTo>
                    <a:lnTo>
                      <a:pt x="111" y="1123"/>
                    </a:lnTo>
                    <a:lnTo>
                      <a:pt x="75" y="1243"/>
                    </a:lnTo>
                    <a:lnTo>
                      <a:pt x="48" y="1359"/>
                    </a:lnTo>
                    <a:lnTo>
                      <a:pt x="27" y="1465"/>
                    </a:lnTo>
                    <a:lnTo>
                      <a:pt x="14" y="1565"/>
                    </a:lnTo>
                    <a:lnTo>
                      <a:pt x="4" y="1656"/>
                    </a:lnTo>
                    <a:lnTo>
                      <a:pt x="2" y="1740"/>
                    </a:lnTo>
                    <a:lnTo>
                      <a:pt x="0" y="1814"/>
                    </a:lnTo>
                    <a:lnTo>
                      <a:pt x="2" y="1889"/>
                    </a:lnTo>
                    <a:lnTo>
                      <a:pt x="4" y="1973"/>
                    </a:lnTo>
                    <a:lnTo>
                      <a:pt x="14" y="2064"/>
                    </a:lnTo>
                    <a:lnTo>
                      <a:pt x="27" y="2164"/>
                    </a:lnTo>
                    <a:lnTo>
                      <a:pt x="48" y="2270"/>
                    </a:lnTo>
                    <a:lnTo>
                      <a:pt x="75" y="2386"/>
                    </a:lnTo>
                    <a:lnTo>
                      <a:pt x="111" y="2506"/>
                    </a:lnTo>
                    <a:lnTo>
                      <a:pt x="156" y="2633"/>
                    </a:lnTo>
                    <a:lnTo>
                      <a:pt x="213" y="2760"/>
                    </a:lnTo>
                    <a:lnTo>
                      <a:pt x="281" y="2885"/>
                    </a:lnTo>
                    <a:lnTo>
                      <a:pt x="356" y="3005"/>
                    </a:lnTo>
                    <a:lnTo>
                      <a:pt x="440" y="3118"/>
                    </a:lnTo>
                    <a:lnTo>
                      <a:pt x="528" y="3220"/>
                    </a:lnTo>
                    <a:lnTo>
                      <a:pt x="619" y="3311"/>
                    </a:lnTo>
                    <a:lnTo>
                      <a:pt x="712" y="3388"/>
                    </a:lnTo>
                    <a:lnTo>
                      <a:pt x="800" y="3456"/>
                    </a:lnTo>
                    <a:lnTo>
                      <a:pt x="889" y="3513"/>
                    </a:lnTo>
                    <a:lnTo>
                      <a:pt x="973" y="3558"/>
                    </a:lnTo>
                    <a:lnTo>
                      <a:pt x="1050" y="3597"/>
                    </a:lnTo>
                    <a:lnTo>
                      <a:pt x="1125"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4" name="Freeform 32"/>
              <p:cNvSpPr>
                <a:spLocks/>
              </p:cNvSpPr>
              <p:nvPr/>
            </p:nvSpPr>
            <p:spPr bwMode="auto">
              <a:xfrm>
                <a:off x="1424" y="451"/>
                <a:ext cx="1084" cy="3629"/>
              </a:xfrm>
              <a:custGeom>
                <a:avLst/>
                <a:gdLst>
                  <a:gd name="T0" fmla="*/ 1084 w 1084"/>
                  <a:gd name="T1" fmla="*/ 0 h 3629"/>
                  <a:gd name="T2" fmla="*/ 1011 w 1084"/>
                  <a:gd name="T3" fmla="*/ 32 h 3629"/>
                  <a:gd name="T4" fmla="*/ 936 w 1084"/>
                  <a:gd name="T5" fmla="*/ 73 h 3629"/>
                  <a:gd name="T6" fmla="*/ 855 w 1084"/>
                  <a:gd name="T7" fmla="*/ 120 h 3629"/>
                  <a:gd name="T8" fmla="*/ 771 w 1084"/>
                  <a:gd name="T9" fmla="*/ 177 h 3629"/>
                  <a:gd name="T10" fmla="*/ 682 w 1084"/>
                  <a:gd name="T11" fmla="*/ 245 h 3629"/>
                  <a:gd name="T12" fmla="*/ 594 w 1084"/>
                  <a:gd name="T13" fmla="*/ 325 h 3629"/>
                  <a:gd name="T14" fmla="*/ 508 w 1084"/>
                  <a:gd name="T15" fmla="*/ 415 h 3629"/>
                  <a:gd name="T16" fmla="*/ 422 w 1084"/>
                  <a:gd name="T17" fmla="*/ 517 h 3629"/>
                  <a:gd name="T18" fmla="*/ 342 w 1084"/>
                  <a:gd name="T19" fmla="*/ 631 h 3629"/>
                  <a:gd name="T20" fmla="*/ 270 w 1084"/>
                  <a:gd name="T21" fmla="*/ 751 h 3629"/>
                  <a:gd name="T22" fmla="*/ 204 w 1084"/>
                  <a:gd name="T23" fmla="*/ 876 h 3629"/>
                  <a:gd name="T24" fmla="*/ 149 w 1084"/>
                  <a:gd name="T25" fmla="*/ 1003 h 3629"/>
                  <a:gd name="T26" fmla="*/ 106 w 1084"/>
                  <a:gd name="T27" fmla="*/ 1127 h 3629"/>
                  <a:gd name="T28" fmla="*/ 70 w 1084"/>
                  <a:gd name="T29" fmla="*/ 1247 h 3629"/>
                  <a:gd name="T30" fmla="*/ 45 w 1084"/>
                  <a:gd name="T31" fmla="*/ 1363 h 3629"/>
                  <a:gd name="T32" fmla="*/ 25 w 1084"/>
                  <a:gd name="T33" fmla="*/ 1470 h 3629"/>
                  <a:gd name="T34" fmla="*/ 13 w 1084"/>
                  <a:gd name="T35" fmla="*/ 1567 h 3629"/>
                  <a:gd name="T36" fmla="*/ 4 w 1084"/>
                  <a:gd name="T37" fmla="*/ 1658 h 3629"/>
                  <a:gd name="T38" fmla="*/ 0 w 1084"/>
                  <a:gd name="T39" fmla="*/ 1740 h 3629"/>
                  <a:gd name="T40" fmla="*/ 0 w 1084"/>
                  <a:gd name="T41" fmla="*/ 1814 h 3629"/>
                  <a:gd name="T42" fmla="*/ 0 w 1084"/>
                  <a:gd name="T43" fmla="*/ 1889 h 3629"/>
                  <a:gd name="T44" fmla="*/ 4 w 1084"/>
                  <a:gd name="T45" fmla="*/ 1971 h 3629"/>
                  <a:gd name="T46" fmla="*/ 13 w 1084"/>
                  <a:gd name="T47" fmla="*/ 2062 h 3629"/>
                  <a:gd name="T48" fmla="*/ 25 w 1084"/>
                  <a:gd name="T49" fmla="*/ 2159 h 3629"/>
                  <a:gd name="T50" fmla="*/ 45 w 1084"/>
                  <a:gd name="T51" fmla="*/ 2266 h 3629"/>
                  <a:gd name="T52" fmla="*/ 70 w 1084"/>
                  <a:gd name="T53" fmla="*/ 2381 h 3629"/>
                  <a:gd name="T54" fmla="*/ 106 w 1084"/>
                  <a:gd name="T55" fmla="*/ 2502 h 3629"/>
                  <a:gd name="T56" fmla="*/ 149 w 1084"/>
                  <a:gd name="T57" fmla="*/ 2626 h 3629"/>
                  <a:gd name="T58" fmla="*/ 204 w 1084"/>
                  <a:gd name="T59" fmla="*/ 2753 h 3629"/>
                  <a:gd name="T60" fmla="*/ 270 w 1084"/>
                  <a:gd name="T61" fmla="*/ 2878 h 3629"/>
                  <a:gd name="T62" fmla="*/ 342 w 1084"/>
                  <a:gd name="T63" fmla="*/ 2998 h 3629"/>
                  <a:gd name="T64" fmla="*/ 422 w 1084"/>
                  <a:gd name="T65" fmla="*/ 3112 h 3629"/>
                  <a:gd name="T66" fmla="*/ 508 w 1084"/>
                  <a:gd name="T67" fmla="*/ 3214 h 3629"/>
                  <a:gd name="T68" fmla="*/ 594 w 1084"/>
                  <a:gd name="T69" fmla="*/ 3304 h 3629"/>
                  <a:gd name="T70" fmla="*/ 682 w 1084"/>
                  <a:gd name="T71" fmla="*/ 3384 h 3629"/>
                  <a:gd name="T72" fmla="*/ 771 w 1084"/>
                  <a:gd name="T73" fmla="*/ 3452 h 3629"/>
                  <a:gd name="T74" fmla="*/ 855 w 1084"/>
                  <a:gd name="T75" fmla="*/ 3508 h 3629"/>
                  <a:gd name="T76" fmla="*/ 936 w 1084"/>
                  <a:gd name="T77" fmla="*/ 3556 h 3629"/>
                  <a:gd name="T78" fmla="*/ 1011 w 1084"/>
                  <a:gd name="T79" fmla="*/ 3597 h 3629"/>
                  <a:gd name="T80" fmla="*/ 1084 w 1084"/>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4"/>
                  <a:gd name="T124" fmla="*/ 0 h 3629"/>
                  <a:gd name="T125" fmla="*/ 1084 w 108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4" h="3629">
                    <a:moveTo>
                      <a:pt x="1084" y="0"/>
                    </a:moveTo>
                    <a:lnTo>
                      <a:pt x="1011" y="32"/>
                    </a:lnTo>
                    <a:lnTo>
                      <a:pt x="936" y="73"/>
                    </a:lnTo>
                    <a:lnTo>
                      <a:pt x="855" y="120"/>
                    </a:lnTo>
                    <a:lnTo>
                      <a:pt x="771" y="177"/>
                    </a:lnTo>
                    <a:lnTo>
                      <a:pt x="682" y="245"/>
                    </a:lnTo>
                    <a:lnTo>
                      <a:pt x="594" y="325"/>
                    </a:lnTo>
                    <a:lnTo>
                      <a:pt x="508" y="415"/>
                    </a:lnTo>
                    <a:lnTo>
                      <a:pt x="422" y="517"/>
                    </a:lnTo>
                    <a:lnTo>
                      <a:pt x="342" y="631"/>
                    </a:lnTo>
                    <a:lnTo>
                      <a:pt x="270" y="751"/>
                    </a:lnTo>
                    <a:lnTo>
                      <a:pt x="204" y="876"/>
                    </a:lnTo>
                    <a:lnTo>
                      <a:pt x="149" y="1003"/>
                    </a:lnTo>
                    <a:lnTo>
                      <a:pt x="106" y="1127"/>
                    </a:lnTo>
                    <a:lnTo>
                      <a:pt x="70" y="1247"/>
                    </a:lnTo>
                    <a:lnTo>
                      <a:pt x="45" y="1363"/>
                    </a:lnTo>
                    <a:lnTo>
                      <a:pt x="25" y="1470"/>
                    </a:lnTo>
                    <a:lnTo>
                      <a:pt x="13" y="1567"/>
                    </a:lnTo>
                    <a:lnTo>
                      <a:pt x="4" y="1658"/>
                    </a:lnTo>
                    <a:lnTo>
                      <a:pt x="0" y="1740"/>
                    </a:lnTo>
                    <a:lnTo>
                      <a:pt x="0" y="1814"/>
                    </a:lnTo>
                    <a:lnTo>
                      <a:pt x="0" y="1889"/>
                    </a:lnTo>
                    <a:lnTo>
                      <a:pt x="4" y="1971"/>
                    </a:lnTo>
                    <a:lnTo>
                      <a:pt x="13" y="2062"/>
                    </a:lnTo>
                    <a:lnTo>
                      <a:pt x="25" y="2159"/>
                    </a:lnTo>
                    <a:lnTo>
                      <a:pt x="45" y="2266"/>
                    </a:lnTo>
                    <a:lnTo>
                      <a:pt x="70" y="2381"/>
                    </a:lnTo>
                    <a:lnTo>
                      <a:pt x="106" y="2502"/>
                    </a:lnTo>
                    <a:lnTo>
                      <a:pt x="149" y="2626"/>
                    </a:lnTo>
                    <a:lnTo>
                      <a:pt x="204" y="2753"/>
                    </a:lnTo>
                    <a:lnTo>
                      <a:pt x="270" y="2878"/>
                    </a:lnTo>
                    <a:lnTo>
                      <a:pt x="342" y="2998"/>
                    </a:lnTo>
                    <a:lnTo>
                      <a:pt x="422" y="3112"/>
                    </a:lnTo>
                    <a:lnTo>
                      <a:pt x="508" y="3214"/>
                    </a:lnTo>
                    <a:lnTo>
                      <a:pt x="594" y="3304"/>
                    </a:lnTo>
                    <a:lnTo>
                      <a:pt x="682" y="3384"/>
                    </a:lnTo>
                    <a:lnTo>
                      <a:pt x="771" y="3452"/>
                    </a:lnTo>
                    <a:lnTo>
                      <a:pt x="855" y="3508"/>
                    </a:lnTo>
                    <a:lnTo>
                      <a:pt x="936" y="3556"/>
                    </a:lnTo>
                    <a:lnTo>
                      <a:pt x="1011" y="3597"/>
                    </a:lnTo>
                    <a:lnTo>
                      <a:pt x="1084"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5" name="Freeform 33"/>
              <p:cNvSpPr>
                <a:spLocks/>
              </p:cNvSpPr>
              <p:nvPr/>
            </p:nvSpPr>
            <p:spPr bwMode="auto">
              <a:xfrm>
                <a:off x="1465" y="451"/>
                <a:ext cx="1043" cy="3629"/>
              </a:xfrm>
              <a:custGeom>
                <a:avLst/>
                <a:gdLst>
                  <a:gd name="T0" fmla="*/ 1043 w 1043"/>
                  <a:gd name="T1" fmla="*/ 0 h 3629"/>
                  <a:gd name="T2" fmla="*/ 972 w 1043"/>
                  <a:gd name="T3" fmla="*/ 34 h 3629"/>
                  <a:gd name="T4" fmla="*/ 900 w 1043"/>
                  <a:gd name="T5" fmla="*/ 75 h 3629"/>
                  <a:gd name="T6" fmla="*/ 820 w 1043"/>
                  <a:gd name="T7" fmla="*/ 123 h 3629"/>
                  <a:gd name="T8" fmla="*/ 739 w 1043"/>
                  <a:gd name="T9" fmla="*/ 182 h 3629"/>
                  <a:gd name="T10" fmla="*/ 655 w 1043"/>
                  <a:gd name="T11" fmla="*/ 252 h 3629"/>
                  <a:gd name="T12" fmla="*/ 571 w 1043"/>
                  <a:gd name="T13" fmla="*/ 331 h 3629"/>
                  <a:gd name="T14" fmla="*/ 485 w 1043"/>
                  <a:gd name="T15" fmla="*/ 422 h 3629"/>
                  <a:gd name="T16" fmla="*/ 403 w 1043"/>
                  <a:gd name="T17" fmla="*/ 526 h 3629"/>
                  <a:gd name="T18" fmla="*/ 326 w 1043"/>
                  <a:gd name="T19" fmla="*/ 637 h 3629"/>
                  <a:gd name="T20" fmla="*/ 258 w 1043"/>
                  <a:gd name="T21" fmla="*/ 758 h 3629"/>
                  <a:gd name="T22" fmla="*/ 197 w 1043"/>
                  <a:gd name="T23" fmla="*/ 882 h 3629"/>
                  <a:gd name="T24" fmla="*/ 145 w 1043"/>
                  <a:gd name="T25" fmla="*/ 1007 h 3629"/>
                  <a:gd name="T26" fmla="*/ 102 w 1043"/>
                  <a:gd name="T27" fmla="*/ 1132 h 3629"/>
                  <a:gd name="T28" fmla="*/ 68 w 1043"/>
                  <a:gd name="T29" fmla="*/ 1252 h 3629"/>
                  <a:gd name="T30" fmla="*/ 43 w 1043"/>
                  <a:gd name="T31" fmla="*/ 1365 h 3629"/>
                  <a:gd name="T32" fmla="*/ 24 w 1043"/>
                  <a:gd name="T33" fmla="*/ 1472 h 3629"/>
                  <a:gd name="T34" fmla="*/ 11 w 1043"/>
                  <a:gd name="T35" fmla="*/ 1569 h 3629"/>
                  <a:gd name="T36" fmla="*/ 4 w 1043"/>
                  <a:gd name="T37" fmla="*/ 1660 h 3629"/>
                  <a:gd name="T38" fmla="*/ 0 w 1043"/>
                  <a:gd name="T39" fmla="*/ 1740 h 3629"/>
                  <a:gd name="T40" fmla="*/ 0 w 1043"/>
                  <a:gd name="T41" fmla="*/ 1814 h 3629"/>
                  <a:gd name="T42" fmla="*/ 0 w 1043"/>
                  <a:gd name="T43" fmla="*/ 1889 h 3629"/>
                  <a:gd name="T44" fmla="*/ 4 w 1043"/>
                  <a:gd name="T45" fmla="*/ 1969 h 3629"/>
                  <a:gd name="T46" fmla="*/ 11 w 1043"/>
                  <a:gd name="T47" fmla="*/ 2059 h 3629"/>
                  <a:gd name="T48" fmla="*/ 24 w 1043"/>
                  <a:gd name="T49" fmla="*/ 2157 h 3629"/>
                  <a:gd name="T50" fmla="*/ 43 w 1043"/>
                  <a:gd name="T51" fmla="*/ 2263 h 3629"/>
                  <a:gd name="T52" fmla="*/ 68 w 1043"/>
                  <a:gd name="T53" fmla="*/ 2377 h 3629"/>
                  <a:gd name="T54" fmla="*/ 102 w 1043"/>
                  <a:gd name="T55" fmla="*/ 2497 h 3629"/>
                  <a:gd name="T56" fmla="*/ 145 w 1043"/>
                  <a:gd name="T57" fmla="*/ 2622 h 3629"/>
                  <a:gd name="T58" fmla="*/ 197 w 1043"/>
                  <a:gd name="T59" fmla="*/ 2746 h 3629"/>
                  <a:gd name="T60" fmla="*/ 258 w 1043"/>
                  <a:gd name="T61" fmla="*/ 2871 h 3629"/>
                  <a:gd name="T62" fmla="*/ 326 w 1043"/>
                  <a:gd name="T63" fmla="*/ 2991 h 3629"/>
                  <a:gd name="T64" fmla="*/ 403 w 1043"/>
                  <a:gd name="T65" fmla="*/ 3102 h 3629"/>
                  <a:gd name="T66" fmla="*/ 485 w 1043"/>
                  <a:gd name="T67" fmla="*/ 3207 h 3629"/>
                  <a:gd name="T68" fmla="*/ 571 w 1043"/>
                  <a:gd name="T69" fmla="*/ 3297 h 3629"/>
                  <a:gd name="T70" fmla="*/ 655 w 1043"/>
                  <a:gd name="T71" fmla="*/ 3377 h 3629"/>
                  <a:gd name="T72" fmla="*/ 739 w 1043"/>
                  <a:gd name="T73" fmla="*/ 3447 h 3629"/>
                  <a:gd name="T74" fmla="*/ 820 w 1043"/>
                  <a:gd name="T75" fmla="*/ 3506 h 3629"/>
                  <a:gd name="T76" fmla="*/ 900 w 1043"/>
                  <a:gd name="T77" fmla="*/ 3554 h 3629"/>
                  <a:gd name="T78" fmla="*/ 972 w 1043"/>
                  <a:gd name="T79" fmla="*/ 3595 h 3629"/>
                  <a:gd name="T80" fmla="*/ 1043 w 1043"/>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43"/>
                  <a:gd name="T124" fmla="*/ 0 h 3629"/>
                  <a:gd name="T125" fmla="*/ 1043 w 104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43" h="3629">
                    <a:moveTo>
                      <a:pt x="1043" y="0"/>
                    </a:moveTo>
                    <a:lnTo>
                      <a:pt x="972" y="34"/>
                    </a:lnTo>
                    <a:lnTo>
                      <a:pt x="900" y="75"/>
                    </a:lnTo>
                    <a:lnTo>
                      <a:pt x="820" y="123"/>
                    </a:lnTo>
                    <a:lnTo>
                      <a:pt x="739" y="182"/>
                    </a:lnTo>
                    <a:lnTo>
                      <a:pt x="655" y="252"/>
                    </a:lnTo>
                    <a:lnTo>
                      <a:pt x="571" y="331"/>
                    </a:lnTo>
                    <a:lnTo>
                      <a:pt x="485" y="422"/>
                    </a:lnTo>
                    <a:lnTo>
                      <a:pt x="403" y="526"/>
                    </a:lnTo>
                    <a:lnTo>
                      <a:pt x="326" y="637"/>
                    </a:lnTo>
                    <a:lnTo>
                      <a:pt x="258" y="758"/>
                    </a:lnTo>
                    <a:lnTo>
                      <a:pt x="197" y="882"/>
                    </a:lnTo>
                    <a:lnTo>
                      <a:pt x="145" y="1007"/>
                    </a:lnTo>
                    <a:lnTo>
                      <a:pt x="102" y="1132"/>
                    </a:lnTo>
                    <a:lnTo>
                      <a:pt x="68" y="1252"/>
                    </a:lnTo>
                    <a:lnTo>
                      <a:pt x="43" y="1365"/>
                    </a:lnTo>
                    <a:lnTo>
                      <a:pt x="24" y="1472"/>
                    </a:lnTo>
                    <a:lnTo>
                      <a:pt x="11" y="1569"/>
                    </a:lnTo>
                    <a:lnTo>
                      <a:pt x="4" y="1660"/>
                    </a:lnTo>
                    <a:lnTo>
                      <a:pt x="0" y="1740"/>
                    </a:lnTo>
                    <a:lnTo>
                      <a:pt x="0" y="1814"/>
                    </a:lnTo>
                    <a:lnTo>
                      <a:pt x="0" y="1889"/>
                    </a:lnTo>
                    <a:lnTo>
                      <a:pt x="4" y="1969"/>
                    </a:lnTo>
                    <a:lnTo>
                      <a:pt x="11" y="2059"/>
                    </a:lnTo>
                    <a:lnTo>
                      <a:pt x="24" y="2157"/>
                    </a:lnTo>
                    <a:lnTo>
                      <a:pt x="43" y="2263"/>
                    </a:lnTo>
                    <a:lnTo>
                      <a:pt x="68" y="2377"/>
                    </a:lnTo>
                    <a:lnTo>
                      <a:pt x="102" y="2497"/>
                    </a:lnTo>
                    <a:lnTo>
                      <a:pt x="145" y="2622"/>
                    </a:lnTo>
                    <a:lnTo>
                      <a:pt x="197" y="2746"/>
                    </a:lnTo>
                    <a:lnTo>
                      <a:pt x="258" y="2871"/>
                    </a:lnTo>
                    <a:lnTo>
                      <a:pt x="326" y="2991"/>
                    </a:lnTo>
                    <a:lnTo>
                      <a:pt x="403" y="3102"/>
                    </a:lnTo>
                    <a:lnTo>
                      <a:pt x="485" y="3207"/>
                    </a:lnTo>
                    <a:lnTo>
                      <a:pt x="571" y="3297"/>
                    </a:lnTo>
                    <a:lnTo>
                      <a:pt x="655" y="3377"/>
                    </a:lnTo>
                    <a:lnTo>
                      <a:pt x="739" y="3447"/>
                    </a:lnTo>
                    <a:lnTo>
                      <a:pt x="820" y="3506"/>
                    </a:lnTo>
                    <a:lnTo>
                      <a:pt x="900" y="3554"/>
                    </a:lnTo>
                    <a:lnTo>
                      <a:pt x="972" y="3595"/>
                    </a:lnTo>
                    <a:lnTo>
                      <a:pt x="1043"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6" name="Freeform 34"/>
              <p:cNvSpPr>
                <a:spLocks/>
              </p:cNvSpPr>
              <p:nvPr/>
            </p:nvSpPr>
            <p:spPr bwMode="auto">
              <a:xfrm>
                <a:off x="1505" y="451"/>
                <a:ext cx="1003" cy="3629"/>
              </a:xfrm>
              <a:custGeom>
                <a:avLst/>
                <a:gdLst>
                  <a:gd name="T0" fmla="*/ 1003 w 1003"/>
                  <a:gd name="T1" fmla="*/ 0 h 3629"/>
                  <a:gd name="T2" fmla="*/ 935 w 1003"/>
                  <a:gd name="T3" fmla="*/ 34 h 3629"/>
                  <a:gd name="T4" fmla="*/ 864 w 1003"/>
                  <a:gd name="T5" fmla="*/ 77 h 3629"/>
                  <a:gd name="T6" fmla="*/ 790 w 1003"/>
                  <a:gd name="T7" fmla="*/ 127 h 3629"/>
                  <a:gd name="T8" fmla="*/ 710 w 1003"/>
                  <a:gd name="T9" fmla="*/ 186 h 3629"/>
                  <a:gd name="T10" fmla="*/ 629 w 1003"/>
                  <a:gd name="T11" fmla="*/ 257 h 3629"/>
                  <a:gd name="T12" fmla="*/ 547 w 1003"/>
                  <a:gd name="T13" fmla="*/ 336 h 3629"/>
                  <a:gd name="T14" fmla="*/ 465 w 1003"/>
                  <a:gd name="T15" fmla="*/ 429 h 3629"/>
                  <a:gd name="T16" fmla="*/ 388 w 1003"/>
                  <a:gd name="T17" fmla="*/ 531 h 3629"/>
                  <a:gd name="T18" fmla="*/ 313 w 1003"/>
                  <a:gd name="T19" fmla="*/ 644 h 3629"/>
                  <a:gd name="T20" fmla="*/ 248 w 1003"/>
                  <a:gd name="T21" fmla="*/ 764 h 3629"/>
                  <a:gd name="T22" fmla="*/ 189 w 1003"/>
                  <a:gd name="T23" fmla="*/ 887 h 3629"/>
                  <a:gd name="T24" fmla="*/ 139 w 1003"/>
                  <a:gd name="T25" fmla="*/ 1014 h 3629"/>
                  <a:gd name="T26" fmla="*/ 98 w 1003"/>
                  <a:gd name="T27" fmla="*/ 1136 h 3629"/>
                  <a:gd name="T28" fmla="*/ 66 w 1003"/>
                  <a:gd name="T29" fmla="*/ 1257 h 3629"/>
                  <a:gd name="T30" fmla="*/ 41 w 1003"/>
                  <a:gd name="T31" fmla="*/ 1370 h 3629"/>
                  <a:gd name="T32" fmla="*/ 23 w 1003"/>
                  <a:gd name="T33" fmla="*/ 1474 h 3629"/>
                  <a:gd name="T34" fmla="*/ 12 w 1003"/>
                  <a:gd name="T35" fmla="*/ 1572 h 3629"/>
                  <a:gd name="T36" fmla="*/ 5 w 1003"/>
                  <a:gd name="T37" fmla="*/ 1660 h 3629"/>
                  <a:gd name="T38" fmla="*/ 0 w 1003"/>
                  <a:gd name="T39" fmla="*/ 1742 h 3629"/>
                  <a:gd name="T40" fmla="*/ 0 w 1003"/>
                  <a:gd name="T41" fmla="*/ 1814 h 3629"/>
                  <a:gd name="T42" fmla="*/ 0 w 1003"/>
                  <a:gd name="T43" fmla="*/ 1887 h 3629"/>
                  <a:gd name="T44" fmla="*/ 5 w 1003"/>
                  <a:gd name="T45" fmla="*/ 1969 h 3629"/>
                  <a:gd name="T46" fmla="*/ 12 w 1003"/>
                  <a:gd name="T47" fmla="*/ 2057 h 3629"/>
                  <a:gd name="T48" fmla="*/ 23 w 1003"/>
                  <a:gd name="T49" fmla="*/ 2155 h 3629"/>
                  <a:gd name="T50" fmla="*/ 41 w 1003"/>
                  <a:gd name="T51" fmla="*/ 2259 h 3629"/>
                  <a:gd name="T52" fmla="*/ 66 w 1003"/>
                  <a:gd name="T53" fmla="*/ 2372 h 3629"/>
                  <a:gd name="T54" fmla="*/ 98 w 1003"/>
                  <a:gd name="T55" fmla="*/ 2492 h 3629"/>
                  <a:gd name="T56" fmla="*/ 139 w 1003"/>
                  <a:gd name="T57" fmla="*/ 2615 h 3629"/>
                  <a:gd name="T58" fmla="*/ 189 w 1003"/>
                  <a:gd name="T59" fmla="*/ 2742 h 3629"/>
                  <a:gd name="T60" fmla="*/ 248 w 1003"/>
                  <a:gd name="T61" fmla="*/ 2864 h 3629"/>
                  <a:gd name="T62" fmla="*/ 313 w 1003"/>
                  <a:gd name="T63" fmla="*/ 2985 h 3629"/>
                  <a:gd name="T64" fmla="*/ 388 w 1003"/>
                  <a:gd name="T65" fmla="*/ 3098 h 3629"/>
                  <a:gd name="T66" fmla="*/ 465 w 1003"/>
                  <a:gd name="T67" fmla="*/ 3200 h 3629"/>
                  <a:gd name="T68" fmla="*/ 547 w 1003"/>
                  <a:gd name="T69" fmla="*/ 3293 h 3629"/>
                  <a:gd name="T70" fmla="*/ 629 w 1003"/>
                  <a:gd name="T71" fmla="*/ 3372 h 3629"/>
                  <a:gd name="T72" fmla="*/ 710 w 1003"/>
                  <a:gd name="T73" fmla="*/ 3443 h 3629"/>
                  <a:gd name="T74" fmla="*/ 790 w 1003"/>
                  <a:gd name="T75" fmla="*/ 3502 h 3629"/>
                  <a:gd name="T76" fmla="*/ 864 w 1003"/>
                  <a:gd name="T77" fmla="*/ 3551 h 3629"/>
                  <a:gd name="T78" fmla="*/ 935 w 1003"/>
                  <a:gd name="T79" fmla="*/ 3595 h 3629"/>
                  <a:gd name="T80" fmla="*/ 1003 w 1003"/>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3"/>
                  <a:gd name="T124" fmla="*/ 0 h 3629"/>
                  <a:gd name="T125" fmla="*/ 1003 w 100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3" h="3629">
                    <a:moveTo>
                      <a:pt x="1003" y="0"/>
                    </a:moveTo>
                    <a:lnTo>
                      <a:pt x="935" y="34"/>
                    </a:lnTo>
                    <a:lnTo>
                      <a:pt x="864" y="77"/>
                    </a:lnTo>
                    <a:lnTo>
                      <a:pt x="790" y="127"/>
                    </a:lnTo>
                    <a:lnTo>
                      <a:pt x="710" y="186"/>
                    </a:lnTo>
                    <a:lnTo>
                      <a:pt x="629" y="257"/>
                    </a:lnTo>
                    <a:lnTo>
                      <a:pt x="547" y="336"/>
                    </a:lnTo>
                    <a:lnTo>
                      <a:pt x="465" y="429"/>
                    </a:lnTo>
                    <a:lnTo>
                      <a:pt x="388" y="531"/>
                    </a:lnTo>
                    <a:lnTo>
                      <a:pt x="313" y="644"/>
                    </a:lnTo>
                    <a:lnTo>
                      <a:pt x="248" y="764"/>
                    </a:lnTo>
                    <a:lnTo>
                      <a:pt x="189" y="887"/>
                    </a:lnTo>
                    <a:lnTo>
                      <a:pt x="139" y="1014"/>
                    </a:lnTo>
                    <a:lnTo>
                      <a:pt x="98" y="1136"/>
                    </a:lnTo>
                    <a:lnTo>
                      <a:pt x="66" y="1257"/>
                    </a:lnTo>
                    <a:lnTo>
                      <a:pt x="41" y="1370"/>
                    </a:lnTo>
                    <a:lnTo>
                      <a:pt x="23" y="1474"/>
                    </a:lnTo>
                    <a:lnTo>
                      <a:pt x="12" y="1572"/>
                    </a:lnTo>
                    <a:lnTo>
                      <a:pt x="5" y="1660"/>
                    </a:lnTo>
                    <a:lnTo>
                      <a:pt x="0" y="1742"/>
                    </a:lnTo>
                    <a:lnTo>
                      <a:pt x="0" y="1814"/>
                    </a:lnTo>
                    <a:lnTo>
                      <a:pt x="0" y="1887"/>
                    </a:lnTo>
                    <a:lnTo>
                      <a:pt x="5" y="1969"/>
                    </a:lnTo>
                    <a:lnTo>
                      <a:pt x="12" y="2057"/>
                    </a:lnTo>
                    <a:lnTo>
                      <a:pt x="23" y="2155"/>
                    </a:lnTo>
                    <a:lnTo>
                      <a:pt x="41" y="2259"/>
                    </a:lnTo>
                    <a:lnTo>
                      <a:pt x="66" y="2372"/>
                    </a:lnTo>
                    <a:lnTo>
                      <a:pt x="98" y="2492"/>
                    </a:lnTo>
                    <a:lnTo>
                      <a:pt x="139" y="2615"/>
                    </a:lnTo>
                    <a:lnTo>
                      <a:pt x="189" y="2742"/>
                    </a:lnTo>
                    <a:lnTo>
                      <a:pt x="248" y="2864"/>
                    </a:lnTo>
                    <a:lnTo>
                      <a:pt x="313" y="2985"/>
                    </a:lnTo>
                    <a:lnTo>
                      <a:pt x="388" y="3098"/>
                    </a:lnTo>
                    <a:lnTo>
                      <a:pt x="465" y="3200"/>
                    </a:lnTo>
                    <a:lnTo>
                      <a:pt x="547" y="3293"/>
                    </a:lnTo>
                    <a:lnTo>
                      <a:pt x="629" y="3372"/>
                    </a:lnTo>
                    <a:lnTo>
                      <a:pt x="710" y="3443"/>
                    </a:lnTo>
                    <a:lnTo>
                      <a:pt x="790" y="3502"/>
                    </a:lnTo>
                    <a:lnTo>
                      <a:pt x="864" y="3551"/>
                    </a:lnTo>
                    <a:lnTo>
                      <a:pt x="935" y="3595"/>
                    </a:lnTo>
                    <a:lnTo>
                      <a:pt x="1003"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7" name="Freeform 35"/>
              <p:cNvSpPr>
                <a:spLocks/>
              </p:cNvSpPr>
              <p:nvPr/>
            </p:nvSpPr>
            <p:spPr bwMode="auto">
              <a:xfrm>
                <a:off x="1546" y="451"/>
                <a:ext cx="962" cy="3629"/>
              </a:xfrm>
              <a:custGeom>
                <a:avLst/>
                <a:gdLst>
                  <a:gd name="T0" fmla="*/ 962 w 962"/>
                  <a:gd name="T1" fmla="*/ 0 h 3629"/>
                  <a:gd name="T2" fmla="*/ 896 w 962"/>
                  <a:gd name="T3" fmla="*/ 37 h 3629"/>
                  <a:gd name="T4" fmla="*/ 828 w 962"/>
                  <a:gd name="T5" fmla="*/ 80 h 3629"/>
                  <a:gd name="T6" fmla="*/ 755 w 962"/>
                  <a:gd name="T7" fmla="*/ 130 h 3629"/>
                  <a:gd name="T8" fmla="*/ 680 w 962"/>
                  <a:gd name="T9" fmla="*/ 191 h 3629"/>
                  <a:gd name="T10" fmla="*/ 601 w 962"/>
                  <a:gd name="T11" fmla="*/ 261 h 3629"/>
                  <a:gd name="T12" fmla="*/ 524 w 962"/>
                  <a:gd name="T13" fmla="*/ 343 h 3629"/>
                  <a:gd name="T14" fmla="*/ 445 w 962"/>
                  <a:gd name="T15" fmla="*/ 436 h 3629"/>
                  <a:gd name="T16" fmla="*/ 370 w 962"/>
                  <a:gd name="T17" fmla="*/ 538 h 3629"/>
                  <a:gd name="T18" fmla="*/ 300 w 962"/>
                  <a:gd name="T19" fmla="*/ 651 h 3629"/>
                  <a:gd name="T20" fmla="*/ 236 w 962"/>
                  <a:gd name="T21" fmla="*/ 769 h 3629"/>
                  <a:gd name="T22" fmla="*/ 179 w 962"/>
                  <a:gd name="T23" fmla="*/ 894 h 3629"/>
                  <a:gd name="T24" fmla="*/ 132 w 962"/>
                  <a:gd name="T25" fmla="*/ 1018 h 3629"/>
                  <a:gd name="T26" fmla="*/ 93 w 962"/>
                  <a:gd name="T27" fmla="*/ 1141 h 3629"/>
                  <a:gd name="T28" fmla="*/ 64 w 962"/>
                  <a:gd name="T29" fmla="*/ 1259 h 3629"/>
                  <a:gd name="T30" fmla="*/ 41 w 962"/>
                  <a:gd name="T31" fmla="*/ 1372 h 3629"/>
                  <a:gd name="T32" fmla="*/ 23 w 962"/>
                  <a:gd name="T33" fmla="*/ 1477 h 3629"/>
                  <a:gd name="T34" fmla="*/ 12 w 962"/>
                  <a:gd name="T35" fmla="*/ 1574 h 3629"/>
                  <a:gd name="T36" fmla="*/ 5 w 962"/>
                  <a:gd name="T37" fmla="*/ 1662 h 3629"/>
                  <a:gd name="T38" fmla="*/ 2 w 962"/>
                  <a:gd name="T39" fmla="*/ 1742 h 3629"/>
                  <a:gd name="T40" fmla="*/ 0 w 962"/>
                  <a:gd name="T41" fmla="*/ 1814 h 3629"/>
                  <a:gd name="T42" fmla="*/ 2 w 962"/>
                  <a:gd name="T43" fmla="*/ 1887 h 3629"/>
                  <a:gd name="T44" fmla="*/ 5 w 962"/>
                  <a:gd name="T45" fmla="*/ 1966 h 3629"/>
                  <a:gd name="T46" fmla="*/ 12 w 962"/>
                  <a:gd name="T47" fmla="*/ 2055 h 3629"/>
                  <a:gd name="T48" fmla="*/ 23 w 962"/>
                  <a:gd name="T49" fmla="*/ 2152 h 3629"/>
                  <a:gd name="T50" fmla="*/ 41 w 962"/>
                  <a:gd name="T51" fmla="*/ 2257 h 3629"/>
                  <a:gd name="T52" fmla="*/ 64 w 962"/>
                  <a:gd name="T53" fmla="*/ 2370 h 3629"/>
                  <a:gd name="T54" fmla="*/ 93 w 962"/>
                  <a:gd name="T55" fmla="*/ 2488 h 3629"/>
                  <a:gd name="T56" fmla="*/ 132 w 962"/>
                  <a:gd name="T57" fmla="*/ 2610 h 3629"/>
                  <a:gd name="T58" fmla="*/ 179 w 962"/>
                  <a:gd name="T59" fmla="*/ 2735 h 3629"/>
                  <a:gd name="T60" fmla="*/ 236 w 962"/>
                  <a:gd name="T61" fmla="*/ 2860 h 3629"/>
                  <a:gd name="T62" fmla="*/ 300 w 962"/>
                  <a:gd name="T63" fmla="*/ 2978 h 3629"/>
                  <a:gd name="T64" fmla="*/ 370 w 962"/>
                  <a:gd name="T65" fmla="*/ 3091 h 3629"/>
                  <a:gd name="T66" fmla="*/ 445 w 962"/>
                  <a:gd name="T67" fmla="*/ 3193 h 3629"/>
                  <a:gd name="T68" fmla="*/ 524 w 962"/>
                  <a:gd name="T69" fmla="*/ 3286 h 3629"/>
                  <a:gd name="T70" fmla="*/ 601 w 962"/>
                  <a:gd name="T71" fmla="*/ 3368 h 3629"/>
                  <a:gd name="T72" fmla="*/ 680 w 962"/>
                  <a:gd name="T73" fmla="*/ 3438 h 3629"/>
                  <a:gd name="T74" fmla="*/ 755 w 962"/>
                  <a:gd name="T75" fmla="*/ 3499 h 3629"/>
                  <a:gd name="T76" fmla="*/ 828 w 962"/>
                  <a:gd name="T77" fmla="*/ 3549 h 3629"/>
                  <a:gd name="T78" fmla="*/ 896 w 962"/>
                  <a:gd name="T79" fmla="*/ 3592 h 3629"/>
                  <a:gd name="T80" fmla="*/ 962 w 962"/>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2"/>
                  <a:gd name="T124" fmla="*/ 0 h 3629"/>
                  <a:gd name="T125" fmla="*/ 962 w 96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2" h="3629">
                    <a:moveTo>
                      <a:pt x="962" y="0"/>
                    </a:moveTo>
                    <a:lnTo>
                      <a:pt x="896" y="37"/>
                    </a:lnTo>
                    <a:lnTo>
                      <a:pt x="828" y="80"/>
                    </a:lnTo>
                    <a:lnTo>
                      <a:pt x="755" y="130"/>
                    </a:lnTo>
                    <a:lnTo>
                      <a:pt x="680" y="191"/>
                    </a:lnTo>
                    <a:lnTo>
                      <a:pt x="601" y="261"/>
                    </a:lnTo>
                    <a:lnTo>
                      <a:pt x="524" y="343"/>
                    </a:lnTo>
                    <a:lnTo>
                      <a:pt x="445" y="436"/>
                    </a:lnTo>
                    <a:lnTo>
                      <a:pt x="370" y="538"/>
                    </a:lnTo>
                    <a:lnTo>
                      <a:pt x="300" y="651"/>
                    </a:lnTo>
                    <a:lnTo>
                      <a:pt x="236" y="769"/>
                    </a:lnTo>
                    <a:lnTo>
                      <a:pt x="179" y="894"/>
                    </a:lnTo>
                    <a:lnTo>
                      <a:pt x="132" y="1018"/>
                    </a:lnTo>
                    <a:lnTo>
                      <a:pt x="93" y="1141"/>
                    </a:lnTo>
                    <a:lnTo>
                      <a:pt x="64" y="1259"/>
                    </a:lnTo>
                    <a:lnTo>
                      <a:pt x="41" y="1372"/>
                    </a:lnTo>
                    <a:lnTo>
                      <a:pt x="23" y="1477"/>
                    </a:lnTo>
                    <a:lnTo>
                      <a:pt x="12" y="1574"/>
                    </a:lnTo>
                    <a:lnTo>
                      <a:pt x="5" y="1662"/>
                    </a:lnTo>
                    <a:lnTo>
                      <a:pt x="2" y="1742"/>
                    </a:lnTo>
                    <a:lnTo>
                      <a:pt x="0" y="1814"/>
                    </a:lnTo>
                    <a:lnTo>
                      <a:pt x="2" y="1887"/>
                    </a:lnTo>
                    <a:lnTo>
                      <a:pt x="5" y="1966"/>
                    </a:lnTo>
                    <a:lnTo>
                      <a:pt x="12" y="2055"/>
                    </a:lnTo>
                    <a:lnTo>
                      <a:pt x="23" y="2152"/>
                    </a:lnTo>
                    <a:lnTo>
                      <a:pt x="41" y="2257"/>
                    </a:lnTo>
                    <a:lnTo>
                      <a:pt x="64" y="2370"/>
                    </a:lnTo>
                    <a:lnTo>
                      <a:pt x="93" y="2488"/>
                    </a:lnTo>
                    <a:lnTo>
                      <a:pt x="132" y="2610"/>
                    </a:lnTo>
                    <a:lnTo>
                      <a:pt x="179" y="2735"/>
                    </a:lnTo>
                    <a:lnTo>
                      <a:pt x="236" y="2860"/>
                    </a:lnTo>
                    <a:lnTo>
                      <a:pt x="300" y="2978"/>
                    </a:lnTo>
                    <a:lnTo>
                      <a:pt x="370" y="3091"/>
                    </a:lnTo>
                    <a:lnTo>
                      <a:pt x="445" y="3193"/>
                    </a:lnTo>
                    <a:lnTo>
                      <a:pt x="524" y="3286"/>
                    </a:lnTo>
                    <a:lnTo>
                      <a:pt x="601" y="3368"/>
                    </a:lnTo>
                    <a:lnTo>
                      <a:pt x="680" y="3438"/>
                    </a:lnTo>
                    <a:lnTo>
                      <a:pt x="755" y="3499"/>
                    </a:lnTo>
                    <a:lnTo>
                      <a:pt x="828" y="3549"/>
                    </a:lnTo>
                    <a:lnTo>
                      <a:pt x="896" y="3592"/>
                    </a:lnTo>
                    <a:lnTo>
                      <a:pt x="962"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8" name="Freeform 36"/>
              <p:cNvSpPr>
                <a:spLocks/>
              </p:cNvSpPr>
              <p:nvPr/>
            </p:nvSpPr>
            <p:spPr bwMode="auto">
              <a:xfrm>
                <a:off x="1589" y="451"/>
                <a:ext cx="919" cy="3629"/>
              </a:xfrm>
              <a:custGeom>
                <a:avLst/>
                <a:gdLst>
                  <a:gd name="T0" fmla="*/ 919 w 919"/>
                  <a:gd name="T1" fmla="*/ 0 h 3629"/>
                  <a:gd name="T2" fmla="*/ 855 w 919"/>
                  <a:gd name="T3" fmla="*/ 37 h 3629"/>
                  <a:gd name="T4" fmla="*/ 789 w 919"/>
                  <a:gd name="T5" fmla="*/ 82 h 3629"/>
                  <a:gd name="T6" fmla="*/ 719 w 919"/>
                  <a:gd name="T7" fmla="*/ 134 h 3629"/>
                  <a:gd name="T8" fmla="*/ 647 w 919"/>
                  <a:gd name="T9" fmla="*/ 195 h 3629"/>
                  <a:gd name="T10" fmla="*/ 574 w 919"/>
                  <a:gd name="T11" fmla="*/ 266 h 3629"/>
                  <a:gd name="T12" fmla="*/ 499 w 919"/>
                  <a:gd name="T13" fmla="*/ 347 h 3629"/>
                  <a:gd name="T14" fmla="*/ 424 w 919"/>
                  <a:gd name="T15" fmla="*/ 440 h 3629"/>
                  <a:gd name="T16" fmla="*/ 352 w 919"/>
                  <a:gd name="T17" fmla="*/ 545 h 3629"/>
                  <a:gd name="T18" fmla="*/ 284 w 919"/>
                  <a:gd name="T19" fmla="*/ 656 h 3629"/>
                  <a:gd name="T20" fmla="*/ 225 w 919"/>
                  <a:gd name="T21" fmla="*/ 776 h 3629"/>
                  <a:gd name="T22" fmla="*/ 170 w 919"/>
                  <a:gd name="T23" fmla="*/ 898 h 3629"/>
                  <a:gd name="T24" fmla="*/ 125 w 919"/>
                  <a:gd name="T25" fmla="*/ 1023 h 3629"/>
                  <a:gd name="T26" fmla="*/ 89 w 919"/>
                  <a:gd name="T27" fmla="*/ 1145 h 3629"/>
                  <a:gd name="T28" fmla="*/ 59 w 919"/>
                  <a:gd name="T29" fmla="*/ 1263 h 3629"/>
                  <a:gd name="T30" fmla="*/ 37 w 919"/>
                  <a:gd name="T31" fmla="*/ 1374 h 3629"/>
                  <a:gd name="T32" fmla="*/ 21 w 919"/>
                  <a:gd name="T33" fmla="*/ 1479 h 3629"/>
                  <a:gd name="T34" fmla="*/ 9 w 919"/>
                  <a:gd name="T35" fmla="*/ 1574 h 3629"/>
                  <a:gd name="T36" fmla="*/ 5 w 919"/>
                  <a:gd name="T37" fmla="*/ 1662 h 3629"/>
                  <a:gd name="T38" fmla="*/ 0 w 919"/>
                  <a:gd name="T39" fmla="*/ 1742 h 3629"/>
                  <a:gd name="T40" fmla="*/ 0 w 919"/>
                  <a:gd name="T41" fmla="*/ 1814 h 3629"/>
                  <a:gd name="T42" fmla="*/ 0 w 919"/>
                  <a:gd name="T43" fmla="*/ 1887 h 3629"/>
                  <a:gd name="T44" fmla="*/ 5 w 919"/>
                  <a:gd name="T45" fmla="*/ 1966 h 3629"/>
                  <a:gd name="T46" fmla="*/ 9 w 919"/>
                  <a:gd name="T47" fmla="*/ 2055 h 3629"/>
                  <a:gd name="T48" fmla="*/ 21 w 919"/>
                  <a:gd name="T49" fmla="*/ 2150 h 3629"/>
                  <a:gd name="T50" fmla="*/ 37 w 919"/>
                  <a:gd name="T51" fmla="*/ 2254 h 3629"/>
                  <a:gd name="T52" fmla="*/ 59 w 919"/>
                  <a:gd name="T53" fmla="*/ 2365 h 3629"/>
                  <a:gd name="T54" fmla="*/ 89 w 919"/>
                  <a:gd name="T55" fmla="*/ 2483 h 3629"/>
                  <a:gd name="T56" fmla="*/ 125 w 919"/>
                  <a:gd name="T57" fmla="*/ 2606 h 3629"/>
                  <a:gd name="T58" fmla="*/ 170 w 919"/>
                  <a:gd name="T59" fmla="*/ 2731 h 3629"/>
                  <a:gd name="T60" fmla="*/ 225 w 919"/>
                  <a:gd name="T61" fmla="*/ 2853 h 3629"/>
                  <a:gd name="T62" fmla="*/ 284 w 919"/>
                  <a:gd name="T63" fmla="*/ 2973 h 3629"/>
                  <a:gd name="T64" fmla="*/ 352 w 919"/>
                  <a:gd name="T65" fmla="*/ 3084 h 3629"/>
                  <a:gd name="T66" fmla="*/ 424 w 919"/>
                  <a:gd name="T67" fmla="*/ 3189 h 3629"/>
                  <a:gd name="T68" fmla="*/ 499 w 919"/>
                  <a:gd name="T69" fmla="*/ 3282 h 3629"/>
                  <a:gd name="T70" fmla="*/ 574 w 919"/>
                  <a:gd name="T71" fmla="*/ 3363 h 3629"/>
                  <a:gd name="T72" fmla="*/ 647 w 919"/>
                  <a:gd name="T73" fmla="*/ 3434 h 3629"/>
                  <a:gd name="T74" fmla="*/ 719 w 919"/>
                  <a:gd name="T75" fmla="*/ 3495 h 3629"/>
                  <a:gd name="T76" fmla="*/ 789 w 919"/>
                  <a:gd name="T77" fmla="*/ 3547 h 3629"/>
                  <a:gd name="T78" fmla="*/ 855 w 919"/>
                  <a:gd name="T79" fmla="*/ 3592 h 3629"/>
                  <a:gd name="T80" fmla="*/ 919 w 919"/>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19"/>
                  <a:gd name="T124" fmla="*/ 0 h 3629"/>
                  <a:gd name="T125" fmla="*/ 919 w 919"/>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19" h="3629">
                    <a:moveTo>
                      <a:pt x="919" y="0"/>
                    </a:moveTo>
                    <a:lnTo>
                      <a:pt x="855" y="37"/>
                    </a:lnTo>
                    <a:lnTo>
                      <a:pt x="789" y="82"/>
                    </a:lnTo>
                    <a:lnTo>
                      <a:pt x="719" y="134"/>
                    </a:lnTo>
                    <a:lnTo>
                      <a:pt x="647" y="195"/>
                    </a:lnTo>
                    <a:lnTo>
                      <a:pt x="574" y="266"/>
                    </a:lnTo>
                    <a:lnTo>
                      <a:pt x="499" y="347"/>
                    </a:lnTo>
                    <a:lnTo>
                      <a:pt x="424" y="440"/>
                    </a:lnTo>
                    <a:lnTo>
                      <a:pt x="352" y="545"/>
                    </a:lnTo>
                    <a:lnTo>
                      <a:pt x="284" y="656"/>
                    </a:lnTo>
                    <a:lnTo>
                      <a:pt x="225" y="776"/>
                    </a:lnTo>
                    <a:lnTo>
                      <a:pt x="170" y="898"/>
                    </a:lnTo>
                    <a:lnTo>
                      <a:pt x="125" y="1023"/>
                    </a:lnTo>
                    <a:lnTo>
                      <a:pt x="89" y="1145"/>
                    </a:lnTo>
                    <a:lnTo>
                      <a:pt x="59" y="1263"/>
                    </a:lnTo>
                    <a:lnTo>
                      <a:pt x="37" y="1374"/>
                    </a:lnTo>
                    <a:lnTo>
                      <a:pt x="21" y="1479"/>
                    </a:lnTo>
                    <a:lnTo>
                      <a:pt x="9" y="1574"/>
                    </a:lnTo>
                    <a:lnTo>
                      <a:pt x="5" y="1662"/>
                    </a:lnTo>
                    <a:lnTo>
                      <a:pt x="0" y="1742"/>
                    </a:lnTo>
                    <a:lnTo>
                      <a:pt x="0" y="1814"/>
                    </a:lnTo>
                    <a:lnTo>
                      <a:pt x="0" y="1887"/>
                    </a:lnTo>
                    <a:lnTo>
                      <a:pt x="5" y="1966"/>
                    </a:lnTo>
                    <a:lnTo>
                      <a:pt x="9" y="2055"/>
                    </a:lnTo>
                    <a:lnTo>
                      <a:pt x="21" y="2150"/>
                    </a:lnTo>
                    <a:lnTo>
                      <a:pt x="37" y="2254"/>
                    </a:lnTo>
                    <a:lnTo>
                      <a:pt x="59" y="2365"/>
                    </a:lnTo>
                    <a:lnTo>
                      <a:pt x="89" y="2483"/>
                    </a:lnTo>
                    <a:lnTo>
                      <a:pt x="125" y="2606"/>
                    </a:lnTo>
                    <a:lnTo>
                      <a:pt x="170" y="2731"/>
                    </a:lnTo>
                    <a:lnTo>
                      <a:pt x="225" y="2853"/>
                    </a:lnTo>
                    <a:lnTo>
                      <a:pt x="284" y="2973"/>
                    </a:lnTo>
                    <a:lnTo>
                      <a:pt x="352" y="3084"/>
                    </a:lnTo>
                    <a:lnTo>
                      <a:pt x="424" y="3189"/>
                    </a:lnTo>
                    <a:lnTo>
                      <a:pt x="499" y="3282"/>
                    </a:lnTo>
                    <a:lnTo>
                      <a:pt x="574" y="3363"/>
                    </a:lnTo>
                    <a:lnTo>
                      <a:pt x="647" y="3434"/>
                    </a:lnTo>
                    <a:lnTo>
                      <a:pt x="719" y="3495"/>
                    </a:lnTo>
                    <a:lnTo>
                      <a:pt x="789" y="3547"/>
                    </a:lnTo>
                    <a:lnTo>
                      <a:pt x="855" y="3592"/>
                    </a:lnTo>
                    <a:lnTo>
                      <a:pt x="919"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89" name="Freeform 37"/>
              <p:cNvSpPr>
                <a:spLocks/>
              </p:cNvSpPr>
              <p:nvPr/>
            </p:nvSpPr>
            <p:spPr bwMode="auto">
              <a:xfrm>
                <a:off x="1630" y="451"/>
                <a:ext cx="878" cy="3629"/>
              </a:xfrm>
              <a:custGeom>
                <a:avLst/>
                <a:gdLst>
                  <a:gd name="T0" fmla="*/ 878 w 878"/>
                  <a:gd name="T1" fmla="*/ 0 h 3629"/>
                  <a:gd name="T2" fmla="*/ 819 w 878"/>
                  <a:gd name="T3" fmla="*/ 39 h 3629"/>
                  <a:gd name="T4" fmla="*/ 753 w 878"/>
                  <a:gd name="T5" fmla="*/ 84 h 3629"/>
                  <a:gd name="T6" fmla="*/ 687 w 878"/>
                  <a:gd name="T7" fmla="*/ 136 h 3629"/>
                  <a:gd name="T8" fmla="*/ 617 w 878"/>
                  <a:gd name="T9" fmla="*/ 198 h 3629"/>
                  <a:gd name="T10" fmla="*/ 547 w 878"/>
                  <a:gd name="T11" fmla="*/ 270 h 3629"/>
                  <a:gd name="T12" fmla="*/ 474 w 878"/>
                  <a:gd name="T13" fmla="*/ 354 h 3629"/>
                  <a:gd name="T14" fmla="*/ 404 w 878"/>
                  <a:gd name="T15" fmla="*/ 447 h 3629"/>
                  <a:gd name="T16" fmla="*/ 336 w 878"/>
                  <a:gd name="T17" fmla="*/ 549 h 3629"/>
                  <a:gd name="T18" fmla="*/ 272 w 878"/>
                  <a:gd name="T19" fmla="*/ 662 h 3629"/>
                  <a:gd name="T20" fmla="*/ 213 w 878"/>
                  <a:gd name="T21" fmla="*/ 780 h 3629"/>
                  <a:gd name="T22" fmla="*/ 163 w 878"/>
                  <a:gd name="T23" fmla="*/ 905 h 3629"/>
                  <a:gd name="T24" fmla="*/ 120 w 878"/>
                  <a:gd name="T25" fmla="*/ 1028 h 3629"/>
                  <a:gd name="T26" fmla="*/ 84 w 878"/>
                  <a:gd name="T27" fmla="*/ 1150 h 3629"/>
                  <a:gd name="T28" fmla="*/ 57 w 878"/>
                  <a:gd name="T29" fmla="*/ 1268 h 3629"/>
                  <a:gd name="T30" fmla="*/ 36 w 878"/>
                  <a:gd name="T31" fmla="*/ 1377 h 3629"/>
                  <a:gd name="T32" fmla="*/ 20 w 878"/>
                  <a:gd name="T33" fmla="*/ 1481 h 3629"/>
                  <a:gd name="T34" fmla="*/ 11 w 878"/>
                  <a:gd name="T35" fmla="*/ 1576 h 3629"/>
                  <a:gd name="T36" fmla="*/ 5 w 878"/>
                  <a:gd name="T37" fmla="*/ 1662 h 3629"/>
                  <a:gd name="T38" fmla="*/ 0 w 878"/>
                  <a:gd name="T39" fmla="*/ 1742 h 3629"/>
                  <a:gd name="T40" fmla="*/ 0 w 878"/>
                  <a:gd name="T41" fmla="*/ 1814 h 3629"/>
                  <a:gd name="T42" fmla="*/ 0 w 878"/>
                  <a:gd name="T43" fmla="*/ 1887 h 3629"/>
                  <a:gd name="T44" fmla="*/ 5 w 878"/>
                  <a:gd name="T45" fmla="*/ 1966 h 3629"/>
                  <a:gd name="T46" fmla="*/ 11 w 878"/>
                  <a:gd name="T47" fmla="*/ 2053 h 3629"/>
                  <a:gd name="T48" fmla="*/ 20 w 878"/>
                  <a:gd name="T49" fmla="*/ 2148 h 3629"/>
                  <a:gd name="T50" fmla="*/ 36 w 878"/>
                  <a:gd name="T51" fmla="*/ 2252 h 3629"/>
                  <a:gd name="T52" fmla="*/ 57 w 878"/>
                  <a:gd name="T53" fmla="*/ 2361 h 3629"/>
                  <a:gd name="T54" fmla="*/ 84 w 878"/>
                  <a:gd name="T55" fmla="*/ 2479 h 3629"/>
                  <a:gd name="T56" fmla="*/ 120 w 878"/>
                  <a:gd name="T57" fmla="*/ 2601 h 3629"/>
                  <a:gd name="T58" fmla="*/ 163 w 878"/>
                  <a:gd name="T59" fmla="*/ 2724 h 3629"/>
                  <a:gd name="T60" fmla="*/ 213 w 878"/>
                  <a:gd name="T61" fmla="*/ 2848 h 3629"/>
                  <a:gd name="T62" fmla="*/ 272 w 878"/>
                  <a:gd name="T63" fmla="*/ 2966 h 3629"/>
                  <a:gd name="T64" fmla="*/ 336 w 878"/>
                  <a:gd name="T65" fmla="*/ 3080 h 3629"/>
                  <a:gd name="T66" fmla="*/ 404 w 878"/>
                  <a:gd name="T67" fmla="*/ 3182 h 3629"/>
                  <a:gd name="T68" fmla="*/ 474 w 878"/>
                  <a:gd name="T69" fmla="*/ 3275 h 3629"/>
                  <a:gd name="T70" fmla="*/ 547 w 878"/>
                  <a:gd name="T71" fmla="*/ 3359 h 3629"/>
                  <a:gd name="T72" fmla="*/ 617 w 878"/>
                  <a:gd name="T73" fmla="*/ 3431 h 3629"/>
                  <a:gd name="T74" fmla="*/ 687 w 878"/>
                  <a:gd name="T75" fmla="*/ 3492 h 3629"/>
                  <a:gd name="T76" fmla="*/ 753 w 878"/>
                  <a:gd name="T77" fmla="*/ 3545 h 3629"/>
                  <a:gd name="T78" fmla="*/ 819 w 878"/>
                  <a:gd name="T79" fmla="*/ 3590 h 3629"/>
                  <a:gd name="T80" fmla="*/ 878 w 878"/>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8"/>
                  <a:gd name="T124" fmla="*/ 0 h 3629"/>
                  <a:gd name="T125" fmla="*/ 878 w 87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8" h="3629">
                    <a:moveTo>
                      <a:pt x="878" y="0"/>
                    </a:moveTo>
                    <a:lnTo>
                      <a:pt x="819" y="39"/>
                    </a:lnTo>
                    <a:lnTo>
                      <a:pt x="753" y="84"/>
                    </a:lnTo>
                    <a:lnTo>
                      <a:pt x="687" y="136"/>
                    </a:lnTo>
                    <a:lnTo>
                      <a:pt x="617" y="198"/>
                    </a:lnTo>
                    <a:lnTo>
                      <a:pt x="547" y="270"/>
                    </a:lnTo>
                    <a:lnTo>
                      <a:pt x="474" y="354"/>
                    </a:lnTo>
                    <a:lnTo>
                      <a:pt x="404" y="447"/>
                    </a:lnTo>
                    <a:lnTo>
                      <a:pt x="336" y="549"/>
                    </a:lnTo>
                    <a:lnTo>
                      <a:pt x="272" y="662"/>
                    </a:lnTo>
                    <a:lnTo>
                      <a:pt x="213" y="780"/>
                    </a:lnTo>
                    <a:lnTo>
                      <a:pt x="163" y="905"/>
                    </a:lnTo>
                    <a:lnTo>
                      <a:pt x="120" y="1028"/>
                    </a:lnTo>
                    <a:lnTo>
                      <a:pt x="84" y="1150"/>
                    </a:lnTo>
                    <a:lnTo>
                      <a:pt x="57" y="1268"/>
                    </a:lnTo>
                    <a:lnTo>
                      <a:pt x="36" y="1377"/>
                    </a:lnTo>
                    <a:lnTo>
                      <a:pt x="20" y="1481"/>
                    </a:lnTo>
                    <a:lnTo>
                      <a:pt x="11" y="1576"/>
                    </a:lnTo>
                    <a:lnTo>
                      <a:pt x="5" y="1662"/>
                    </a:lnTo>
                    <a:lnTo>
                      <a:pt x="0" y="1742"/>
                    </a:lnTo>
                    <a:lnTo>
                      <a:pt x="0" y="1814"/>
                    </a:lnTo>
                    <a:lnTo>
                      <a:pt x="0" y="1887"/>
                    </a:lnTo>
                    <a:lnTo>
                      <a:pt x="5" y="1966"/>
                    </a:lnTo>
                    <a:lnTo>
                      <a:pt x="11" y="2053"/>
                    </a:lnTo>
                    <a:lnTo>
                      <a:pt x="20" y="2148"/>
                    </a:lnTo>
                    <a:lnTo>
                      <a:pt x="36" y="2252"/>
                    </a:lnTo>
                    <a:lnTo>
                      <a:pt x="57" y="2361"/>
                    </a:lnTo>
                    <a:lnTo>
                      <a:pt x="84" y="2479"/>
                    </a:lnTo>
                    <a:lnTo>
                      <a:pt x="120" y="2601"/>
                    </a:lnTo>
                    <a:lnTo>
                      <a:pt x="163" y="2724"/>
                    </a:lnTo>
                    <a:lnTo>
                      <a:pt x="213" y="2848"/>
                    </a:lnTo>
                    <a:lnTo>
                      <a:pt x="272" y="2966"/>
                    </a:lnTo>
                    <a:lnTo>
                      <a:pt x="336" y="3080"/>
                    </a:lnTo>
                    <a:lnTo>
                      <a:pt x="404" y="3182"/>
                    </a:lnTo>
                    <a:lnTo>
                      <a:pt x="474" y="3275"/>
                    </a:lnTo>
                    <a:lnTo>
                      <a:pt x="547" y="3359"/>
                    </a:lnTo>
                    <a:lnTo>
                      <a:pt x="617" y="3431"/>
                    </a:lnTo>
                    <a:lnTo>
                      <a:pt x="687" y="3492"/>
                    </a:lnTo>
                    <a:lnTo>
                      <a:pt x="753" y="3545"/>
                    </a:lnTo>
                    <a:lnTo>
                      <a:pt x="819" y="3590"/>
                    </a:lnTo>
                    <a:lnTo>
                      <a:pt x="878"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0" name="Freeform 38"/>
              <p:cNvSpPr>
                <a:spLocks/>
              </p:cNvSpPr>
              <p:nvPr/>
            </p:nvSpPr>
            <p:spPr bwMode="auto">
              <a:xfrm>
                <a:off x="1673" y="451"/>
                <a:ext cx="835" cy="3629"/>
              </a:xfrm>
              <a:custGeom>
                <a:avLst/>
                <a:gdLst>
                  <a:gd name="T0" fmla="*/ 835 w 835"/>
                  <a:gd name="T1" fmla="*/ 0 h 3629"/>
                  <a:gd name="T2" fmla="*/ 778 w 835"/>
                  <a:gd name="T3" fmla="*/ 39 h 3629"/>
                  <a:gd name="T4" fmla="*/ 717 w 835"/>
                  <a:gd name="T5" fmla="*/ 84 h 3629"/>
                  <a:gd name="T6" fmla="*/ 653 w 835"/>
                  <a:gd name="T7" fmla="*/ 139 h 3629"/>
                  <a:gd name="T8" fmla="*/ 587 w 835"/>
                  <a:gd name="T9" fmla="*/ 202 h 3629"/>
                  <a:gd name="T10" fmla="*/ 519 w 835"/>
                  <a:gd name="T11" fmla="*/ 275 h 3629"/>
                  <a:gd name="T12" fmla="*/ 451 w 835"/>
                  <a:gd name="T13" fmla="*/ 359 h 3629"/>
                  <a:gd name="T14" fmla="*/ 383 w 835"/>
                  <a:gd name="T15" fmla="*/ 452 h 3629"/>
                  <a:gd name="T16" fmla="*/ 318 w 835"/>
                  <a:gd name="T17" fmla="*/ 556 h 3629"/>
                  <a:gd name="T18" fmla="*/ 256 w 835"/>
                  <a:gd name="T19" fmla="*/ 667 h 3629"/>
                  <a:gd name="T20" fmla="*/ 202 w 835"/>
                  <a:gd name="T21" fmla="*/ 787 h 3629"/>
                  <a:gd name="T22" fmla="*/ 154 w 835"/>
                  <a:gd name="T23" fmla="*/ 910 h 3629"/>
                  <a:gd name="T24" fmla="*/ 114 w 835"/>
                  <a:gd name="T25" fmla="*/ 1032 h 3629"/>
                  <a:gd name="T26" fmla="*/ 80 w 835"/>
                  <a:gd name="T27" fmla="*/ 1155 h 3629"/>
                  <a:gd name="T28" fmla="*/ 52 w 835"/>
                  <a:gd name="T29" fmla="*/ 1270 h 3629"/>
                  <a:gd name="T30" fmla="*/ 34 w 835"/>
                  <a:gd name="T31" fmla="*/ 1381 h 3629"/>
                  <a:gd name="T32" fmla="*/ 18 w 835"/>
                  <a:gd name="T33" fmla="*/ 1483 h 3629"/>
                  <a:gd name="T34" fmla="*/ 9 w 835"/>
                  <a:gd name="T35" fmla="*/ 1579 h 3629"/>
                  <a:gd name="T36" fmla="*/ 2 w 835"/>
                  <a:gd name="T37" fmla="*/ 1665 h 3629"/>
                  <a:gd name="T38" fmla="*/ 0 w 835"/>
                  <a:gd name="T39" fmla="*/ 1744 h 3629"/>
                  <a:gd name="T40" fmla="*/ 0 w 835"/>
                  <a:gd name="T41" fmla="*/ 1814 h 3629"/>
                  <a:gd name="T42" fmla="*/ 0 w 835"/>
                  <a:gd name="T43" fmla="*/ 1885 h 3629"/>
                  <a:gd name="T44" fmla="*/ 2 w 835"/>
                  <a:gd name="T45" fmla="*/ 1964 h 3629"/>
                  <a:gd name="T46" fmla="*/ 9 w 835"/>
                  <a:gd name="T47" fmla="*/ 2050 h 3629"/>
                  <a:gd name="T48" fmla="*/ 18 w 835"/>
                  <a:gd name="T49" fmla="*/ 2145 h 3629"/>
                  <a:gd name="T50" fmla="*/ 34 w 835"/>
                  <a:gd name="T51" fmla="*/ 2248 h 3629"/>
                  <a:gd name="T52" fmla="*/ 52 w 835"/>
                  <a:gd name="T53" fmla="*/ 2359 h 3629"/>
                  <a:gd name="T54" fmla="*/ 80 w 835"/>
                  <a:gd name="T55" fmla="*/ 2474 h 3629"/>
                  <a:gd name="T56" fmla="*/ 114 w 835"/>
                  <a:gd name="T57" fmla="*/ 2597 h 3629"/>
                  <a:gd name="T58" fmla="*/ 154 w 835"/>
                  <a:gd name="T59" fmla="*/ 2719 h 3629"/>
                  <a:gd name="T60" fmla="*/ 202 w 835"/>
                  <a:gd name="T61" fmla="*/ 2842 h 3629"/>
                  <a:gd name="T62" fmla="*/ 256 w 835"/>
                  <a:gd name="T63" fmla="*/ 2962 h 3629"/>
                  <a:gd name="T64" fmla="*/ 318 w 835"/>
                  <a:gd name="T65" fmla="*/ 3073 h 3629"/>
                  <a:gd name="T66" fmla="*/ 383 w 835"/>
                  <a:gd name="T67" fmla="*/ 3177 h 3629"/>
                  <a:gd name="T68" fmla="*/ 451 w 835"/>
                  <a:gd name="T69" fmla="*/ 3270 h 3629"/>
                  <a:gd name="T70" fmla="*/ 519 w 835"/>
                  <a:gd name="T71" fmla="*/ 3354 h 3629"/>
                  <a:gd name="T72" fmla="*/ 587 w 835"/>
                  <a:gd name="T73" fmla="*/ 3427 h 3629"/>
                  <a:gd name="T74" fmla="*/ 653 w 835"/>
                  <a:gd name="T75" fmla="*/ 3490 h 3629"/>
                  <a:gd name="T76" fmla="*/ 717 w 835"/>
                  <a:gd name="T77" fmla="*/ 3545 h 3629"/>
                  <a:gd name="T78" fmla="*/ 778 w 835"/>
                  <a:gd name="T79" fmla="*/ 3590 h 3629"/>
                  <a:gd name="T80" fmla="*/ 835 w 835"/>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35"/>
                  <a:gd name="T124" fmla="*/ 0 h 3629"/>
                  <a:gd name="T125" fmla="*/ 835 w 83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35" h="3629">
                    <a:moveTo>
                      <a:pt x="835" y="0"/>
                    </a:moveTo>
                    <a:lnTo>
                      <a:pt x="778" y="39"/>
                    </a:lnTo>
                    <a:lnTo>
                      <a:pt x="717" y="84"/>
                    </a:lnTo>
                    <a:lnTo>
                      <a:pt x="653" y="139"/>
                    </a:lnTo>
                    <a:lnTo>
                      <a:pt x="587" y="202"/>
                    </a:lnTo>
                    <a:lnTo>
                      <a:pt x="519" y="275"/>
                    </a:lnTo>
                    <a:lnTo>
                      <a:pt x="451" y="359"/>
                    </a:lnTo>
                    <a:lnTo>
                      <a:pt x="383" y="452"/>
                    </a:lnTo>
                    <a:lnTo>
                      <a:pt x="318" y="556"/>
                    </a:lnTo>
                    <a:lnTo>
                      <a:pt x="256" y="667"/>
                    </a:lnTo>
                    <a:lnTo>
                      <a:pt x="202" y="787"/>
                    </a:lnTo>
                    <a:lnTo>
                      <a:pt x="154" y="910"/>
                    </a:lnTo>
                    <a:lnTo>
                      <a:pt x="114" y="1032"/>
                    </a:lnTo>
                    <a:lnTo>
                      <a:pt x="80" y="1155"/>
                    </a:lnTo>
                    <a:lnTo>
                      <a:pt x="52" y="1270"/>
                    </a:lnTo>
                    <a:lnTo>
                      <a:pt x="34" y="1381"/>
                    </a:lnTo>
                    <a:lnTo>
                      <a:pt x="18" y="1483"/>
                    </a:lnTo>
                    <a:lnTo>
                      <a:pt x="9" y="1579"/>
                    </a:lnTo>
                    <a:lnTo>
                      <a:pt x="2" y="1665"/>
                    </a:lnTo>
                    <a:lnTo>
                      <a:pt x="0" y="1744"/>
                    </a:lnTo>
                    <a:lnTo>
                      <a:pt x="0" y="1814"/>
                    </a:lnTo>
                    <a:lnTo>
                      <a:pt x="0" y="1885"/>
                    </a:lnTo>
                    <a:lnTo>
                      <a:pt x="2" y="1964"/>
                    </a:lnTo>
                    <a:lnTo>
                      <a:pt x="9" y="2050"/>
                    </a:lnTo>
                    <a:lnTo>
                      <a:pt x="18" y="2145"/>
                    </a:lnTo>
                    <a:lnTo>
                      <a:pt x="34" y="2248"/>
                    </a:lnTo>
                    <a:lnTo>
                      <a:pt x="52" y="2359"/>
                    </a:lnTo>
                    <a:lnTo>
                      <a:pt x="80" y="2474"/>
                    </a:lnTo>
                    <a:lnTo>
                      <a:pt x="114" y="2597"/>
                    </a:lnTo>
                    <a:lnTo>
                      <a:pt x="154" y="2719"/>
                    </a:lnTo>
                    <a:lnTo>
                      <a:pt x="202" y="2842"/>
                    </a:lnTo>
                    <a:lnTo>
                      <a:pt x="256" y="2962"/>
                    </a:lnTo>
                    <a:lnTo>
                      <a:pt x="318" y="3073"/>
                    </a:lnTo>
                    <a:lnTo>
                      <a:pt x="383" y="3177"/>
                    </a:lnTo>
                    <a:lnTo>
                      <a:pt x="451" y="3270"/>
                    </a:lnTo>
                    <a:lnTo>
                      <a:pt x="519" y="3354"/>
                    </a:lnTo>
                    <a:lnTo>
                      <a:pt x="587" y="3427"/>
                    </a:lnTo>
                    <a:lnTo>
                      <a:pt x="653" y="3490"/>
                    </a:lnTo>
                    <a:lnTo>
                      <a:pt x="717" y="3545"/>
                    </a:lnTo>
                    <a:lnTo>
                      <a:pt x="778" y="3590"/>
                    </a:lnTo>
                    <a:lnTo>
                      <a:pt x="835"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1" name="Freeform 39"/>
              <p:cNvSpPr>
                <a:spLocks/>
              </p:cNvSpPr>
              <p:nvPr/>
            </p:nvSpPr>
            <p:spPr bwMode="auto">
              <a:xfrm>
                <a:off x="1714" y="451"/>
                <a:ext cx="794" cy="3629"/>
              </a:xfrm>
              <a:custGeom>
                <a:avLst/>
                <a:gdLst>
                  <a:gd name="T0" fmla="*/ 794 w 794"/>
                  <a:gd name="T1" fmla="*/ 0 h 3629"/>
                  <a:gd name="T2" fmla="*/ 739 w 794"/>
                  <a:gd name="T3" fmla="*/ 41 h 3629"/>
                  <a:gd name="T4" fmla="*/ 680 w 794"/>
                  <a:gd name="T5" fmla="*/ 86 h 3629"/>
                  <a:gd name="T6" fmla="*/ 619 w 794"/>
                  <a:gd name="T7" fmla="*/ 141 h 3629"/>
                  <a:gd name="T8" fmla="*/ 558 w 794"/>
                  <a:gd name="T9" fmla="*/ 204 h 3629"/>
                  <a:gd name="T10" fmla="*/ 492 w 794"/>
                  <a:gd name="T11" fmla="*/ 279 h 3629"/>
                  <a:gd name="T12" fmla="*/ 429 w 794"/>
                  <a:gd name="T13" fmla="*/ 363 h 3629"/>
                  <a:gd name="T14" fmla="*/ 363 w 794"/>
                  <a:gd name="T15" fmla="*/ 456 h 3629"/>
                  <a:gd name="T16" fmla="*/ 302 w 794"/>
                  <a:gd name="T17" fmla="*/ 560 h 3629"/>
                  <a:gd name="T18" fmla="*/ 245 w 794"/>
                  <a:gd name="T19" fmla="*/ 674 h 3629"/>
                  <a:gd name="T20" fmla="*/ 193 w 794"/>
                  <a:gd name="T21" fmla="*/ 792 h 3629"/>
                  <a:gd name="T22" fmla="*/ 147 w 794"/>
                  <a:gd name="T23" fmla="*/ 914 h 3629"/>
                  <a:gd name="T24" fmla="*/ 109 w 794"/>
                  <a:gd name="T25" fmla="*/ 1037 h 3629"/>
                  <a:gd name="T26" fmla="*/ 77 w 794"/>
                  <a:gd name="T27" fmla="*/ 1157 h 3629"/>
                  <a:gd name="T28" fmla="*/ 52 w 794"/>
                  <a:gd name="T29" fmla="*/ 1272 h 3629"/>
                  <a:gd name="T30" fmla="*/ 32 w 794"/>
                  <a:gd name="T31" fmla="*/ 1384 h 3629"/>
                  <a:gd name="T32" fmla="*/ 20 w 794"/>
                  <a:gd name="T33" fmla="*/ 1486 h 3629"/>
                  <a:gd name="T34" fmla="*/ 11 w 794"/>
                  <a:gd name="T35" fmla="*/ 1579 h 3629"/>
                  <a:gd name="T36" fmla="*/ 5 w 794"/>
                  <a:gd name="T37" fmla="*/ 1665 h 3629"/>
                  <a:gd name="T38" fmla="*/ 2 w 794"/>
                  <a:gd name="T39" fmla="*/ 1744 h 3629"/>
                  <a:gd name="T40" fmla="*/ 0 w 794"/>
                  <a:gd name="T41" fmla="*/ 1814 h 3629"/>
                  <a:gd name="T42" fmla="*/ 2 w 794"/>
                  <a:gd name="T43" fmla="*/ 1885 h 3629"/>
                  <a:gd name="T44" fmla="*/ 5 w 794"/>
                  <a:gd name="T45" fmla="*/ 1964 h 3629"/>
                  <a:gd name="T46" fmla="*/ 11 w 794"/>
                  <a:gd name="T47" fmla="*/ 2050 h 3629"/>
                  <a:gd name="T48" fmla="*/ 20 w 794"/>
                  <a:gd name="T49" fmla="*/ 2143 h 3629"/>
                  <a:gd name="T50" fmla="*/ 32 w 794"/>
                  <a:gd name="T51" fmla="*/ 2245 h 3629"/>
                  <a:gd name="T52" fmla="*/ 52 w 794"/>
                  <a:gd name="T53" fmla="*/ 2356 h 3629"/>
                  <a:gd name="T54" fmla="*/ 77 w 794"/>
                  <a:gd name="T55" fmla="*/ 2472 h 3629"/>
                  <a:gd name="T56" fmla="*/ 109 w 794"/>
                  <a:gd name="T57" fmla="*/ 2592 h 3629"/>
                  <a:gd name="T58" fmla="*/ 147 w 794"/>
                  <a:gd name="T59" fmla="*/ 2715 h 3629"/>
                  <a:gd name="T60" fmla="*/ 193 w 794"/>
                  <a:gd name="T61" fmla="*/ 2837 h 3629"/>
                  <a:gd name="T62" fmla="*/ 245 w 794"/>
                  <a:gd name="T63" fmla="*/ 2955 h 3629"/>
                  <a:gd name="T64" fmla="*/ 302 w 794"/>
                  <a:gd name="T65" fmla="*/ 3068 h 3629"/>
                  <a:gd name="T66" fmla="*/ 363 w 794"/>
                  <a:gd name="T67" fmla="*/ 3173 h 3629"/>
                  <a:gd name="T68" fmla="*/ 429 w 794"/>
                  <a:gd name="T69" fmla="*/ 3266 h 3629"/>
                  <a:gd name="T70" fmla="*/ 492 w 794"/>
                  <a:gd name="T71" fmla="*/ 3350 h 3629"/>
                  <a:gd name="T72" fmla="*/ 558 w 794"/>
                  <a:gd name="T73" fmla="*/ 3424 h 3629"/>
                  <a:gd name="T74" fmla="*/ 619 w 794"/>
                  <a:gd name="T75" fmla="*/ 3488 h 3629"/>
                  <a:gd name="T76" fmla="*/ 680 w 794"/>
                  <a:gd name="T77" fmla="*/ 3542 h 3629"/>
                  <a:gd name="T78" fmla="*/ 739 w 794"/>
                  <a:gd name="T79" fmla="*/ 3588 h 3629"/>
                  <a:gd name="T80" fmla="*/ 794 w 794"/>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4"/>
                  <a:gd name="T124" fmla="*/ 0 h 3629"/>
                  <a:gd name="T125" fmla="*/ 794 w 79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4" h="3629">
                    <a:moveTo>
                      <a:pt x="794" y="0"/>
                    </a:moveTo>
                    <a:lnTo>
                      <a:pt x="739" y="41"/>
                    </a:lnTo>
                    <a:lnTo>
                      <a:pt x="680" y="86"/>
                    </a:lnTo>
                    <a:lnTo>
                      <a:pt x="619" y="141"/>
                    </a:lnTo>
                    <a:lnTo>
                      <a:pt x="558" y="204"/>
                    </a:lnTo>
                    <a:lnTo>
                      <a:pt x="492" y="279"/>
                    </a:lnTo>
                    <a:lnTo>
                      <a:pt x="429" y="363"/>
                    </a:lnTo>
                    <a:lnTo>
                      <a:pt x="363" y="456"/>
                    </a:lnTo>
                    <a:lnTo>
                      <a:pt x="302" y="560"/>
                    </a:lnTo>
                    <a:lnTo>
                      <a:pt x="245" y="674"/>
                    </a:lnTo>
                    <a:lnTo>
                      <a:pt x="193" y="792"/>
                    </a:lnTo>
                    <a:lnTo>
                      <a:pt x="147" y="914"/>
                    </a:lnTo>
                    <a:lnTo>
                      <a:pt x="109" y="1037"/>
                    </a:lnTo>
                    <a:lnTo>
                      <a:pt x="77" y="1157"/>
                    </a:lnTo>
                    <a:lnTo>
                      <a:pt x="52" y="1272"/>
                    </a:lnTo>
                    <a:lnTo>
                      <a:pt x="32" y="1384"/>
                    </a:lnTo>
                    <a:lnTo>
                      <a:pt x="20" y="1486"/>
                    </a:lnTo>
                    <a:lnTo>
                      <a:pt x="11" y="1579"/>
                    </a:lnTo>
                    <a:lnTo>
                      <a:pt x="5" y="1665"/>
                    </a:lnTo>
                    <a:lnTo>
                      <a:pt x="2" y="1744"/>
                    </a:lnTo>
                    <a:lnTo>
                      <a:pt x="0" y="1814"/>
                    </a:lnTo>
                    <a:lnTo>
                      <a:pt x="2" y="1885"/>
                    </a:lnTo>
                    <a:lnTo>
                      <a:pt x="5" y="1964"/>
                    </a:lnTo>
                    <a:lnTo>
                      <a:pt x="11" y="2050"/>
                    </a:lnTo>
                    <a:lnTo>
                      <a:pt x="20" y="2143"/>
                    </a:lnTo>
                    <a:lnTo>
                      <a:pt x="32" y="2245"/>
                    </a:lnTo>
                    <a:lnTo>
                      <a:pt x="52" y="2356"/>
                    </a:lnTo>
                    <a:lnTo>
                      <a:pt x="77" y="2472"/>
                    </a:lnTo>
                    <a:lnTo>
                      <a:pt x="109" y="2592"/>
                    </a:lnTo>
                    <a:lnTo>
                      <a:pt x="147" y="2715"/>
                    </a:lnTo>
                    <a:lnTo>
                      <a:pt x="193" y="2837"/>
                    </a:lnTo>
                    <a:lnTo>
                      <a:pt x="245" y="2955"/>
                    </a:lnTo>
                    <a:lnTo>
                      <a:pt x="302" y="3068"/>
                    </a:lnTo>
                    <a:lnTo>
                      <a:pt x="363" y="3173"/>
                    </a:lnTo>
                    <a:lnTo>
                      <a:pt x="429" y="3266"/>
                    </a:lnTo>
                    <a:lnTo>
                      <a:pt x="492" y="3350"/>
                    </a:lnTo>
                    <a:lnTo>
                      <a:pt x="558" y="3424"/>
                    </a:lnTo>
                    <a:lnTo>
                      <a:pt x="619" y="3488"/>
                    </a:lnTo>
                    <a:lnTo>
                      <a:pt x="680" y="3542"/>
                    </a:lnTo>
                    <a:lnTo>
                      <a:pt x="739" y="3588"/>
                    </a:lnTo>
                    <a:lnTo>
                      <a:pt x="794"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2" name="Freeform 40"/>
              <p:cNvSpPr>
                <a:spLocks/>
              </p:cNvSpPr>
              <p:nvPr/>
            </p:nvSpPr>
            <p:spPr bwMode="auto">
              <a:xfrm>
                <a:off x="1757" y="451"/>
                <a:ext cx="751" cy="3629"/>
              </a:xfrm>
              <a:custGeom>
                <a:avLst/>
                <a:gdLst>
                  <a:gd name="T0" fmla="*/ 751 w 751"/>
                  <a:gd name="T1" fmla="*/ 0 h 3629"/>
                  <a:gd name="T2" fmla="*/ 699 w 751"/>
                  <a:gd name="T3" fmla="*/ 41 h 3629"/>
                  <a:gd name="T4" fmla="*/ 644 w 751"/>
                  <a:gd name="T5" fmla="*/ 89 h 3629"/>
                  <a:gd name="T6" fmla="*/ 585 w 751"/>
                  <a:gd name="T7" fmla="*/ 143 h 3629"/>
                  <a:gd name="T8" fmla="*/ 526 w 751"/>
                  <a:gd name="T9" fmla="*/ 209 h 3629"/>
                  <a:gd name="T10" fmla="*/ 465 w 751"/>
                  <a:gd name="T11" fmla="*/ 281 h 3629"/>
                  <a:gd name="T12" fmla="*/ 404 w 751"/>
                  <a:gd name="T13" fmla="*/ 368 h 3629"/>
                  <a:gd name="T14" fmla="*/ 342 w 751"/>
                  <a:gd name="T15" fmla="*/ 461 h 3629"/>
                  <a:gd name="T16" fmla="*/ 286 w 751"/>
                  <a:gd name="T17" fmla="*/ 565 h 3629"/>
                  <a:gd name="T18" fmla="*/ 231 w 751"/>
                  <a:gd name="T19" fmla="*/ 678 h 3629"/>
                  <a:gd name="T20" fmla="*/ 181 w 751"/>
                  <a:gd name="T21" fmla="*/ 796 h 3629"/>
                  <a:gd name="T22" fmla="*/ 138 w 751"/>
                  <a:gd name="T23" fmla="*/ 919 h 3629"/>
                  <a:gd name="T24" fmla="*/ 102 w 751"/>
                  <a:gd name="T25" fmla="*/ 1041 h 3629"/>
                  <a:gd name="T26" fmla="*/ 73 w 751"/>
                  <a:gd name="T27" fmla="*/ 1161 h 3629"/>
                  <a:gd name="T28" fmla="*/ 48 w 751"/>
                  <a:gd name="T29" fmla="*/ 1277 h 3629"/>
                  <a:gd name="T30" fmla="*/ 30 w 751"/>
                  <a:gd name="T31" fmla="*/ 1386 h 3629"/>
                  <a:gd name="T32" fmla="*/ 18 w 751"/>
                  <a:gd name="T33" fmla="*/ 1488 h 3629"/>
                  <a:gd name="T34" fmla="*/ 9 w 751"/>
                  <a:gd name="T35" fmla="*/ 1581 h 3629"/>
                  <a:gd name="T36" fmla="*/ 5 w 751"/>
                  <a:gd name="T37" fmla="*/ 1667 h 3629"/>
                  <a:gd name="T38" fmla="*/ 2 w 751"/>
                  <a:gd name="T39" fmla="*/ 1744 h 3629"/>
                  <a:gd name="T40" fmla="*/ 0 w 751"/>
                  <a:gd name="T41" fmla="*/ 1814 h 3629"/>
                  <a:gd name="T42" fmla="*/ 2 w 751"/>
                  <a:gd name="T43" fmla="*/ 1885 h 3629"/>
                  <a:gd name="T44" fmla="*/ 5 w 751"/>
                  <a:gd name="T45" fmla="*/ 1962 h 3629"/>
                  <a:gd name="T46" fmla="*/ 9 w 751"/>
                  <a:gd name="T47" fmla="*/ 2048 h 3629"/>
                  <a:gd name="T48" fmla="*/ 18 w 751"/>
                  <a:gd name="T49" fmla="*/ 2141 h 3629"/>
                  <a:gd name="T50" fmla="*/ 30 w 751"/>
                  <a:gd name="T51" fmla="*/ 2243 h 3629"/>
                  <a:gd name="T52" fmla="*/ 48 w 751"/>
                  <a:gd name="T53" fmla="*/ 2352 h 3629"/>
                  <a:gd name="T54" fmla="*/ 73 w 751"/>
                  <a:gd name="T55" fmla="*/ 2467 h 3629"/>
                  <a:gd name="T56" fmla="*/ 102 w 751"/>
                  <a:gd name="T57" fmla="*/ 2588 h 3629"/>
                  <a:gd name="T58" fmla="*/ 138 w 751"/>
                  <a:gd name="T59" fmla="*/ 2710 h 3629"/>
                  <a:gd name="T60" fmla="*/ 181 w 751"/>
                  <a:gd name="T61" fmla="*/ 2833 h 3629"/>
                  <a:gd name="T62" fmla="*/ 231 w 751"/>
                  <a:gd name="T63" fmla="*/ 2951 h 3629"/>
                  <a:gd name="T64" fmla="*/ 286 w 751"/>
                  <a:gd name="T65" fmla="*/ 3064 h 3629"/>
                  <a:gd name="T66" fmla="*/ 342 w 751"/>
                  <a:gd name="T67" fmla="*/ 3168 h 3629"/>
                  <a:gd name="T68" fmla="*/ 404 w 751"/>
                  <a:gd name="T69" fmla="*/ 3261 h 3629"/>
                  <a:gd name="T70" fmla="*/ 465 w 751"/>
                  <a:gd name="T71" fmla="*/ 3347 h 3629"/>
                  <a:gd name="T72" fmla="*/ 526 w 751"/>
                  <a:gd name="T73" fmla="*/ 3420 h 3629"/>
                  <a:gd name="T74" fmla="*/ 585 w 751"/>
                  <a:gd name="T75" fmla="*/ 3486 h 3629"/>
                  <a:gd name="T76" fmla="*/ 644 w 751"/>
                  <a:gd name="T77" fmla="*/ 3540 h 3629"/>
                  <a:gd name="T78" fmla="*/ 699 w 751"/>
                  <a:gd name="T79" fmla="*/ 3588 h 3629"/>
                  <a:gd name="T80" fmla="*/ 751 w 751"/>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51"/>
                  <a:gd name="T124" fmla="*/ 0 h 3629"/>
                  <a:gd name="T125" fmla="*/ 751 w 751"/>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51" h="3629">
                    <a:moveTo>
                      <a:pt x="751" y="0"/>
                    </a:moveTo>
                    <a:lnTo>
                      <a:pt x="699" y="41"/>
                    </a:lnTo>
                    <a:lnTo>
                      <a:pt x="644" y="89"/>
                    </a:lnTo>
                    <a:lnTo>
                      <a:pt x="585" y="143"/>
                    </a:lnTo>
                    <a:lnTo>
                      <a:pt x="526" y="209"/>
                    </a:lnTo>
                    <a:lnTo>
                      <a:pt x="465" y="281"/>
                    </a:lnTo>
                    <a:lnTo>
                      <a:pt x="404" y="368"/>
                    </a:lnTo>
                    <a:lnTo>
                      <a:pt x="342" y="461"/>
                    </a:lnTo>
                    <a:lnTo>
                      <a:pt x="286" y="565"/>
                    </a:lnTo>
                    <a:lnTo>
                      <a:pt x="231" y="678"/>
                    </a:lnTo>
                    <a:lnTo>
                      <a:pt x="181" y="796"/>
                    </a:lnTo>
                    <a:lnTo>
                      <a:pt x="138" y="919"/>
                    </a:lnTo>
                    <a:lnTo>
                      <a:pt x="102" y="1041"/>
                    </a:lnTo>
                    <a:lnTo>
                      <a:pt x="73" y="1161"/>
                    </a:lnTo>
                    <a:lnTo>
                      <a:pt x="48" y="1277"/>
                    </a:lnTo>
                    <a:lnTo>
                      <a:pt x="30" y="1386"/>
                    </a:lnTo>
                    <a:lnTo>
                      <a:pt x="18" y="1488"/>
                    </a:lnTo>
                    <a:lnTo>
                      <a:pt x="9" y="1581"/>
                    </a:lnTo>
                    <a:lnTo>
                      <a:pt x="5" y="1667"/>
                    </a:lnTo>
                    <a:lnTo>
                      <a:pt x="2" y="1744"/>
                    </a:lnTo>
                    <a:lnTo>
                      <a:pt x="0" y="1814"/>
                    </a:lnTo>
                    <a:lnTo>
                      <a:pt x="2" y="1885"/>
                    </a:lnTo>
                    <a:lnTo>
                      <a:pt x="5" y="1962"/>
                    </a:lnTo>
                    <a:lnTo>
                      <a:pt x="9" y="2048"/>
                    </a:lnTo>
                    <a:lnTo>
                      <a:pt x="18" y="2141"/>
                    </a:lnTo>
                    <a:lnTo>
                      <a:pt x="30" y="2243"/>
                    </a:lnTo>
                    <a:lnTo>
                      <a:pt x="48" y="2352"/>
                    </a:lnTo>
                    <a:lnTo>
                      <a:pt x="73" y="2467"/>
                    </a:lnTo>
                    <a:lnTo>
                      <a:pt x="102" y="2588"/>
                    </a:lnTo>
                    <a:lnTo>
                      <a:pt x="138" y="2710"/>
                    </a:lnTo>
                    <a:lnTo>
                      <a:pt x="181" y="2833"/>
                    </a:lnTo>
                    <a:lnTo>
                      <a:pt x="231" y="2951"/>
                    </a:lnTo>
                    <a:lnTo>
                      <a:pt x="286" y="3064"/>
                    </a:lnTo>
                    <a:lnTo>
                      <a:pt x="342" y="3168"/>
                    </a:lnTo>
                    <a:lnTo>
                      <a:pt x="404" y="3261"/>
                    </a:lnTo>
                    <a:lnTo>
                      <a:pt x="465" y="3347"/>
                    </a:lnTo>
                    <a:lnTo>
                      <a:pt x="526" y="3420"/>
                    </a:lnTo>
                    <a:lnTo>
                      <a:pt x="585" y="3486"/>
                    </a:lnTo>
                    <a:lnTo>
                      <a:pt x="644" y="3540"/>
                    </a:lnTo>
                    <a:lnTo>
                      <a:pt x="699" y="3588"/>
                    </a:lnTo>
                    <a:lnTo>
                      <a:pt x="751"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3" name="Freeform 41"/>
              <p:cNvSpPr>
                <a:spLocks/>
              </p:cNvSpPr>
              <p:nvPr/>
            </p:nvSpPr>
            <p:spPr bwMode="auto">
              <a:xfrm>
                <a:off x="1800" y="451"/>
                <a:ext cx="708" cy="3629"/>
              </a:xfrm>
              <a:custGeom>
                <a:avLst/>
                <a:gdLst>
                  <a:gd name="T0" fmla="*/ 708 w 708"/>
                  <a:gd name="T1" fmla="*/ 0 h 3629"/>
                  <a:gd name="T2" fmla="*/ 658 w 708"/>
                  <a:gd name="T3" fmla="*/ 41 h 3629"/>
                  <a:gd name="T4" fmla="*/ 606 w 708"/>
                  <a:gd name="T5" fmla="*/ 91 h 3629"/>
                  <a:gd name="T6" fmla="*/ 551 w 708"/>
                  <a:gd name="T7" fmla="*/ 148 h 3629"/>
                  <a:gd name="T8" fmla="*/ 495 w 708"/>
                  <a:gd name="T9" fmla="*/ 211 h 3629"/>
                  <a:gd name="T10" fmla="*/ 438 w 708"/>
                  <a:gd name="T11" fmla="*/ 286 h 3629"/>
                  <a:gd name="T12" fmla="*/ 379 w 708"/>
                  <a:gd name="T13" fmla="*/ 370 h 3629"/>
                  <a:gd name="T14" fmla="*/ 322 w 708"/>
                  <a:gd name="T15" fmla="*/ 465 h 3629"/>
                  <a:gd name="T16" fmla="*/ 268 w 708"/>
                  <a:gd name="T17" fmla="*/ 569 h 3629"/>
                  <a:gd name="T18" fmla="*/ 216 w 708"/>
                  <a:gd name="T19" fmla="*/ 683 h 3629"/>
                  <a:gd name="T20" fmla="*/ 170 w 708"/>
                  <a:gd name="T21" fmla="*/ 801 h 3629"/>
                  <a:gd name="T22" fmla="*/ 129 w 708"/>
                  <a:gd name="T23" fmla="*/ 921 h 3629"/>
                  <a:gd name="T24" fmla="*/ 95 w 708"/>
                  <a:gd name="T25" fmla="*/ 1043 h 3629"/>
                  <a:gd name="T26" fmla="*/ 68 w 708"/>
                  <a:gd name="T27" fmla="*/ 1164 h 3629"/>
                  <a:gd name="T28" fmla="*/ 46 w 708"/>
                  <a:gd name="T29" fmla="*/ 1279 h 3629"/>
                  <a:gd name="T30" fmla="*/ 30 w 708"/>
                  <a:gd name="T31" fmla="*/ 1388 h 3629"/>
                  <a:gd name="T32" fmla="*/ 16 w 708"/>
                  <a:gd name="T33" fmla="*/ 1488 h 3629"/>
                  <a:gd name="T34" fmla="*/ 9 w 708"/>
                  <a:gd name="T35" fmla="*/ 1581 h 3629"/>
                  <a:gd name="T36" fmla="*/ 5 w 708"/>
                  <a:gd name="T37" fmla="*/ 1667 h 3629"/>
                  <a:gd name="T38" fmla="*/ 0 w 708"/>
                  <a:gd name="T39" fmla="*/ 1744 h 3629"/>
                  <a:gd name="T40" fmla="*/ 0 w 708"/>
                  <a:gd name="T41" fmla="*/ 1814 h 3629"/>
                  <a:gd name="T42" fmla="*/ 0 w 708"/>
                  <a:gd name="T43" fmla="*/ 1885 h 3629"/>
                  <a:gd name="T44" fmla="*/ 5 w 708"/>
                  <a:gd name="T45" fmla="*/ 1962 h 3629"/>
                  <a:gd name="T46" fmla="*/ 9 w 708"/>
                  <a:gd name="T47" fmla="*/ 2048 h 3629"/>
                  <a:gd name="T48" fmla="*/ 16 w 708"/>
                  <a:gd name="T49" fmla="*/ 2141 h 3629"/>
                  <a:gd name="T50" fmla="*/ 30 w 708"/>
                  <a:gd name="T51" fmla="*/ 2241 h 3629"/>
                  <a:gd name="T52" fmla="*/ 46 w 708"/>
                  <a:gd name="T53" fmla="*/ 2350 h 3629"/>
                  <a:gd name="T54" fmla="*/ 68 w 708"/>
                  <a:gd name="T55" fmla="*/ 2465 h 3629"/>
                  <a:gd name="T56" fmla="*/ 95 w 708"/>
                  <a:gd name="T57" fmla="*/ 2585 h 3629"/>
                  <a:gd name="T58" fmla="*/ 129 w 708"/>
                  <a:gd name="T59" fmla="*/ 2708 h 3629"/>
                  <a:gd name="T60" fmla="*/ 170 w 708"/>
                  <a:gd name="T61" fmla="*/ 2828 h 3629"/>
                  <a:gd name="T62" fmla="*/ 216 w 708"/>
                  <a:gd name="T63" fmla="*/ 2946 h 3629"/>
                  <a:gd name="T64" fmla="*/ 268 w 708"/>
                  <a:gd name="T65" fmla="*/ 3059 h 3629"/>
                  <a:gd name="T66" fmla="*/ 322 w 708"/>
                  <a:gd name="T67" fmla="*/ 3164 h 3629"/>
                  <a:gd name="T68" fmla="*/ 379 w 708"/>
                  <a:gd name="T69" fmla="*/ 3259 h 3629"/>
                  <a:gd name="T70" fmla="*/ 438 w 708"/>
                  <a:gd name="T71" fmla="*/ 3343 h 3629"/>
                  <a:gd name="T72" fmla="*/ 495 w 708"/>
                  <a:gd name="T73" fmla="*/ 3418 h 3629"/>
                  <a:gd name="T74" fmla="*/ 551 w 708"/>
                  <a:gd name="T75" fmla="*/ 3481 h 3629"/>
                  <a:gd name="T76" fmla="*/ 606 w 708"/>
                  <a:gd name="T77" fmla="*/ 3538 h 3629"/>
                  <a:gd name="T78" fmla="*/ 658 w 708"/>
                  <a:gd name="T79" fmla="*/ 3588 h 3629"/>
                  <a:gd name="T80" fmla="*/ 708 w 708"/>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8"/>
                  <a:gd name="T124" fmla="*/ 0 h 3629"/>
                  <a:gd name="T125" fmla="*/ 708 w 70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8" h="3629">
                    <a:moveTo>
                      <a:pt x="708" y="0"/>
                    </a:moveTo>
                    <a:lnTo>
                      <a:pt x="658" y="41"/>
                    </a:lnTo>
                    <a:lnTo>
                      <a:pt x="606" y="91"/>
                    </a:lnTo>
                    <a:lnTo>
                      <a:pt x="551" y="148"/>
                    </a:lnTo>
                    <a:lnTo>
                      <a:pt x="495" y="211"/>
                    </a:lnTo>
                    <a:lnTo>
                      <a:pt x="438" y="286"/>
                    </a:lnTo>
                    <a:lnTo>
                      <a:pt x="379" y="370"/>
                    </a:lnTo>
                    <a:lnTo>
                      <a:pt x="322" y="465"/>
                    </a:lnTo>
                    <a:lnTo>
                      <a:pt x="268" y="569"/>
                    </a:lnTo>
                    <a:lnTo>
                      <a:pt x="216" y="683"/>
                    </a:lnTo>
                    <a:lnTo>
                      <a:pt x="170" y="801"/>
                    </a:lnTo>
                    <a:lnTo>
                      <a:pt x="129" y="921"/>
                    </a:lnTo>
                    <a:lnTo>
                      <a:pt x="95" y="1043"/>
                    </a:lnTo>
                    <a:lnTo>
                      <a:pt x="68" y="1164"/>
                    </a:lnTo>
                    <a:lnTo>
                      <a:pt x="46" y="1279"/>
                    </a:lnTo>
                    <a:lnTo>
                      <a:pt x="30" y="1388"/>
                    </a:lnTo>
                    <a:lnTo>
                      <a:pt x="16" y="1488"/>
                    </a:lnTo>
                    <a:lnTo>
                      <a:pt x="9" y="1581"/>
                    </a:lnTo>
                    <a:lnTo>
                      <a:pt x="5" y="1667"/>
                    </a:lnTo>
                    <a:lnTo>
                      <a:pt x="0" y="1744"/>
                    </a:lnTo>
                    <a:lnTo>
                      <a:pt x="0" y="1814"/>
                    </a:lnTo>
                    <a:lnTo>
                      <a:pt x="0" y="1885"/>
                    </a:lnTo>
                    <a:lnTo>
                      <a:pt x="5" y="1962"/>
                    </a:lnTo>
                    <a:lnTo>
                      <a:pt x="9" y="2048"/>
                    </a:lnTo>
                    <a:lnTo>
                      <a:pt x="16" y="2141"/>
                    </a:lnTo>
                    <a:lnTo>
                      <a:pt x="30" y="2241"/>
                    </a:lnTo>
                    <a:lnTo>
                      <a:pt x="46" y="2350"/>
                    </a:lnTo>
                    <a:lnTo>
                      <a:pt x="68" y="2465"/>
                    </a:lnTo>
                    <a:lnTo>
                      <a:pt x="95" y="2585"/>
                    </a:lnTo>
                    <a:lnTo>
                      <a:pt x="129" y="2708"/>
                    </a:lnTo>
                    <a:lnTo>
                      <a:pt x="170" y="2828"/>
                    </a:lnTo>
                    <a:lnTo>
                      <a:pt x="216" y="2946"/>
                    </a:lnTo>
                    <a:lnTo>
                      <a:pt x="268" y="3059"/>
                    </a:lnTo>
                    <a:lnTo>
                      <a:pt x="322" y="3164"/>
                    </a:lnTo>
                    <a:lnTo>
                      <a:pt x="379" y="3259"/>
                    </a:lnTo>
                    <a:lnTo>
                      <a:pt x="438" y="3343"/>
                    </a:lnTo>
                    <a:lnTo>
                      <a:pt x="495" y="3418"/>
                    </a:lnTo>
                    <a:lnTo>
                      <a:pt x="551" y="3481"/>
                    </a:lnTo>
                    <a:lnTo>
                      <a:pt x="606" y="3538"/>
                    </a:lnTo>
                    <a:lnTo>
                      <a:pt x="658" y="3588"/>
                    </a:lnTo>
                    <a:lnTo>
                      <a:pt x="708"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4" name="Freeform 42"/>
              <p:cNvSpPr>
                <a:spLocks/>
              </p:cNvSpPr>
              <p:nvPr/>
            </p:nvSpPr>
            <p:spPr bwMode="auto">
              <a:xfrm>
                <a:off x="1843" y="451"/>
                <a:ext cx="665" cy="3629"/>
              </a:xfrm>
              <a:custGeom>
                <a:avLst/>
                <a:gdLst>
                  <a:gd name="T0" fmla="*/ 665 w 665"/>
                  <a:gd name="T1" fmla="*/ 0 h 3629"/>
                  <a:gd name="T2" fmla="*/ 617 w 665"/>
                  <a:gd name="T3" fmla="*/ 43 h 3629"/>
                  <a:gd name="T4" fmla="*/ 569 w 665"/>
                  <a:gd name="T5" fmla="*/ 91 h 3629"/>
                  <a:gd name="T6" fmla="*/ 517 w 665"/>
                  <a:gd name="T7" fmla="*/ 150 h 3629"/>
                  <a:gd name="T8" fmla="*/ 465 w 665"/>
                  <a:gd name="T9" fmla="*/ 213 h 3629"/>
                  <a:gd name="T10" fmla="*/ 411 w 665"/>
                  <a:gd name="T11" fmla="*/ 291 h 3629"/>
                  <a:gd name="T12" fmla="*/ 356 w 665"/>
                  <a:gd name="T13" fmla="*/ 374 h 3629"/>
                  <a:gd name="T14" fmla="*/ 302 w 665"/>
                  <a:gd name="T15" fmla="*/ 470 h 3629"/>
                  <a:gd name="T16" fmla="*/ 252 w 665"/>
                  <a:gd name="T17" fmla="*/ 574 h 3629"/>
                  <a:gd name="T18" fmla="*/ 202 w 665"/>
                  <a:gd name="T19" fmla="*/ 685 h 3629"/>
                  <a:gd name="T20" fmla="*/ 159 w 665"/>
                  <a:gd name="T21" fmla="*/ 805 h 3629"/>
                  <a:gd name="T22" fmla="*/ 120 w 665"/>
                  <a:gd name="T23" fmla="*/ 925 h 3629"/>
                  <a:gd name="T24" fmla="*/ 89 w 665"/>
                  <a:gd name="T25" fmla="*/ 1048 h 3629"/>
                  <a:gd name="T26" fmla="*/ 64 w 665"/>
                  <a:gd name="T27" fmla="*/ 1166 h 3629"/>
                  <a:gd name="T28" fmla="*/ 43 w 665"/>
                  <a:gd name="T29" fmla="*/ 1281 h 3629"/>
                  <a:gd name="T30" fmla="*/ 27 w 665"/>
                  <a:gd name="T31" fmla="*/ 1390 h 3629"/>
                  <a:gd name="T32" fmla="*/ 16 w 665"/>
                  <a:gd name="T33" fmla="*/ 1490 h 3629"/>
                  <a:gd name="T34" fmla="*/ 9 w 665"/>
                  <a:gd name="T35" fmla="*/ 1583 h 3629"/>
                  <a:gd name="T36" fmla="*/ 5 w 665"/>
                  <a:gd name="T37" fmla="*/ 1667 h 3629"/>
                  <a:gd name="T38" fmla="*/ 0 w 665"/>
                  <a:gd name="T39" fmla="*/ 1744 h 3629"/>
                  <a:gd name="T40" fmla="*/ 0 w 665"/>
                  <a:gd name="T41" fmla="*/ 1814 h 3629"/>
                  <a:gd name="T42" fmla="*/ 0 w 665"/>
                  <a:gd name="T43" fmla="*/ 1885 h 3629"/>
                  <a:gd name="T44" fmla="*/ 5 w 665"/>
                  <a:gd name="T45" fmla="*/ 1962 h 3629"/>
                  <a:gd name="T46" fmla="*/ 9 w 665"/>
                  <a:gd name="T47" fmla="*/ 2046 h 3629"/>
                  <a:gd name="T48" fmla="*/ 16 w 665"/>
                  <a:gd name="T49" fmla="*/ 2139 h 3629"/>
                  <a:gd name="T50" fmla="*/ 27 w 665"/>
                  <a:gd name="T51" fmla="*/ 2238 h 3629"/>
                  <a:gd name="T52" fmla="*/ 43 w 665"/>
                  <a:gd name="T53" fmla="*/ 2347 h 3629"/>
                  <a:gd name="T54" fmla="*/ 64 w 665"/>
                  <a:gd name="T55" fmla="*/ 2463 h 3629"/>
                  <a:gd name="T56" fmla="*/ 89 w 665"/>
                  <a:gd name="T57" fmla="*/ 2581 h 3629"/>
                  <a:gd name="T58" fmla="*/ 120 w 665"/>
                  <a:gd name="T59" fmla="*/ 2703 h 3629"/>
                  <a:gd name="T60" fmla="*/ 159 w 665"/>
                  <a:gd name="T61" fmla="*/ 2824 h 3629"/>
                  <a:gd name="T62" fmla="*/ 202 w 665"/>
                  <a:gd name="T63" fmla="*/ 2944 h 3629"/>
                  <a:gd name="T64" fmla="*/ 252 w 665"/>
                  <a:gd name="T65" fmla="*/ 3055 h 3629"/>
                  <a:gd name="T66" fmla="*/ 302 w 665"/>
                  <a:gd name="T67" fmla="*/ 3159 h 3629"/>
                  <a:gd name="T68" fmla="*/ 356 w 665"/>
                  <a:gd name="T69" fmla="*/ 3254 h 3629"/>
                  <a:gd name="T70" fmla="*/ 411 w 665"/>
                  <a:gd name="T71" fmla="*/ 3338 h 3629"/>
                  <a:gd name="T72" fmla="*/ 465 w 665"/>
                  <a:gd name="T73" fmla="*/ 3415 h 3629"/>
                  <a:gd name="T74" fmla="*/ 517 w 665"/>
                  <a:gd name="T75" fmla="*/ 3479 h 3629"/>
                  <a:gd name="T76" fmla="*/ 569 w 665"/>
                  <a:gd name="T77" fmla="*/ 3538 h 3629"/>
                  <a:gd name="T78" fmla="*/ 617 w 665"/>
                  <a:gd name="T79" fmla="*/ 3585 h 3629"/>
                  <a:gd name="T80" fmla="*/ 665 w 665"/>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5"/>
                  <a:gd name="T124" fmla="*/ 0 h 3629"/>
                  <a:gd name="T125" fmla="*/ 665 w 66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5" h="3629">
                    <a:moveTo>
                      <a:pt x="665" y="0"/>
                    </a:moveTo>
                    <a:lnTo>
                      <a:pt x="617" y="43"/>
                    </a:lnTo>
                    <a:lnTo>
                      <a:pt x="569" y="91"/>
                    </a:lnTo>
                    <a:lnTo>
                      <a:pt x="517" y="150"/>
                    </a:lnTo>
                    <a:lnTo>
                      <a:pt x="465" y="213"/>
                    </a:lnTo>
                    <a:lnTo>
                      <a:pt x="411" y="291"/>
                    </a:lnTo>
                    <a:lnTo>
                      <a:pt x="356" y="374"/>
                    </a:lnTo>
                    <a:lnTo>
                      <a:pt x="302" y="470"/>
                    </a:lnTo>
                    <a:lnTo>
                      <a:pt x="252" y="574"/>
                    </a:lnTo>
                    <a:lnTo>
                      <a:pt x="202" y="685"/>
                    </a:lnTo>
                    <a:lnTo>
                      <a:pt x="159" y="805"/>
                    </a:lnTo>
                    <a:lnTo>
                      <a:pt x="120" y="925"/>
                    </a:lnTo>
                    <a:lnTo>
                      <a:pt x="89" y="1048"/>
                    </a:lnTo>
                    <a:lnTo>
                      <a:pt x="64" y="1166"/>
                    </a:lnTo>
                    <a:lnTo>
                      <a:pt x="43" y="1281"/>
                    </a:lnTo>
                    <a:lnTo>
                      <a:pt x="27" y="1390"/>
                    </a:lnTo>
                    <a:lnTo>
                      <a:pt x="16" y="1490"/>
                    </a:lnTo>
                    <a:lnTo>
                      <a:pt x="9" y="1583"/>
                    </a:lnTo>
                    <a:lnTo>
                      <a:pt x="5" y="1667"/>
                    </a:lnTo>
                    <a:lnTo>
                      <a:pt x="0" y="1744"/>
                    </a:lnTo>
                    <a:lnTo>
                      <a:pt x="0" y="1814"/>
                    </a:lnTo>
                    <a:lnTo>
                      <a:pt x="0" y="1885"/>
                    </a:lnTo>
                    <a:lnTo>
                      <a:pt x="5" y="1962"/>
                    </a:lnTo>
                    <a:lnTo>
                      <a:pt x="9" y="2046"/>
                    </a:lnTo>
                    <a:lnTo>
                      <a:pt x="16" y="2139"/>
                    </a:lnTo>
                    <a:lnTo>
                      <a:pt x="27" y="2238"/>
                    </a:lnTo>
                    <a:lnTo>
                      <a:pt x="43" y="2347"/>
                    </a:lnTo>
                    <a:lnTo>
                      <a:pt x="64" y="2463"/>
                    </a:lnTo>
                    <a:lnTo>
                      <a:pt x="89" y="2581"/>
                    </a:lnTo>
                    <a:lnTo>
                      <a:pt x="120" y="2703"/>
                    </a:lnTo>
                    <a:lnTo>
                      <a:pt x="159" y="2824"/>
                    </a:lnTo>
                    <a:lnTo>
                      <a:pt x="202" y="2944"/>
                    </a:lnTo>
                    <a:lnTo>
                      <a:pt x="252" y="3055"/>
                    </a:lnTo>
                    <a:lnTo>
                      <a:pt x="302" y="3159"/>
                    </a:lnTo>
                    <a:lnTo>
                      <a:pt x="356" y="3254"/>
                    </a:lnTo>
                    <a:lnTo>
                      <a:pt x="411" y="3338"/>
                    </a:lnTo>
                    <a:lnTo>
                      <a:pt x="465" y="3415"/>
                    </a:lnTo>
                    <a:lnTo>
                      <a:pt x="517" y="3479"/>
                    </a:lnTo>
                    <a:lnTo>
                      <a:pt x="569" y="3538"/>
                    </a:lnTo>
                    <a:lnTo>
                      <a:pt x="617" y="3585"/>
                    </a:lnTo>
                    <a:lnTo>
                      <a:pt x="665"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5" name="Freeform 43"/>
              <p:cNvSpPr>
                <a:spLocks/>
              </p:cNvSpPr>
              <p:nvPr/>
            </p:nvSpPr>
            <p:spPr bwMode="auto">
              <a:xfrm>
                <a:off x="1886" y="451"/>
                <a:ext cx="622" cy="3629"/>
              </a:xfrm>
              <a:custGeom>
                <a:avLst/>
                <a:gdLst>
                  <a:gd name="T0" fmla="*/ 622 w 622"/>
                  <a:gd name="T1" fmla="*/ 0 h 3629"/>
                  <a:gd name="T2" fmla="*/ 579 w 622"/>
                  <a:gd name="T3" fmla="*/ 43 h 3629"/>
                  <a:gd name="T4" fmla="*/ 531 w 622"/>
                  <a:gd name="T5" fmla="*/ 93 h 3629"/>
                  <a:gd name="T6" fmla="*/ 483 w 622"/>
                  <a:gd name="T7" fmla="*/ 150 h 3629"/>
                  <a:gd name="T8" fmla="*/ 433 w 622"/>
                  <a:gd name="T9" fmla="*/ 218 h 3629"/>
                  <a:gd name="T10" fmla="*/ 384 w 622"/>
                  <a:gd name="T11" fmla="*/ 293 h 3629"/>
                  <a:gd name="T12" fmla="*/ 334 w 622"/>
                  <a:gd name="T13" fmla="*/ 379 h 3629"/>
                  <a:gd name="T14" fmla="*/ 284 w 622"/>
                  <a:gd name="T15" fmla="*/ 474 h 3629"/>
                  <a:gd name="T16" fmla="*/ 234 w 622"/>
                  <a:gd name="T17" fmla="*/ 579 h 3629"/>
                  <a:gd name="T18" fmla="*/ 191 w 622"/>
                  <a:gd name="T19" fmla="*/ 690 h 3629"/>
                  <a:gd name="T20" fmla="*/ 150 w 622"/>
                  <a:gd name="T21" fmla="*/ 808 h 3629"/>
                  <a:gd name="T22" fmla="*/ 114 w 622"/>
                  <a:gd name="T23" fmla="*/ 930 h 3629"/>
                  <a:gd name="T24" fmla="*/ 84 w 622"/>
                  <a:gd name="T25" fmla="*/ 1050 h 3629"/>
                  <a:gd name="T26" fmla="*/ 59 w 622"/>
                  <a:gd name="T27" fmla="*/ 1170 h 3629"/>
                  <a:gd name="T28" fmla="*/ 41 w 622"/>
                  <a:gd name="T29" fmla="*/ 1284 h 3629"/>
                  <a:gd name="T30" fmla="*/ 25 w 622"/>
                  <a:gd name="T31" fmla="*/ 1390 h 3629"/>
                  <a:gd name="T32" fmla="*/ 16 w 622"/>
                  <a:gd name="T33" fmla="*/ 1492 h 3629"/>
                  <a:gd name="T34" fmla="*/ 7 w 622"/>
                  <a:gd name="T35" fmla="*/ 1583 h 3629"/>
                  <a:gd name="T36" fmla="*/ 5 w 622"/>
                  <a:gd name="T37" fmla="*/ 1669 h 3629"/>
                  <a:gd name="T38" fmla="*/ 3 w 622"/>
                  <a:gd name="T39" fmla="*/ 1744 h 3629"/>
                  <a:gd name="T40" fmla="*/ 0 w 622"/>
                  <a:gd name="T41" fmla="*/ 1814 h 3629"/>
                  <a:gd name="T42" fmla="*/ 3 w 622"/>
                  <a:gd name="T43" fmla="*/ 1885 h 3629"/>
                  <a:gd name="T44" fmla="*/ 5 w 622"/>
                  <a:gd name="T45" fmla="*/ 1960 h 3629"/>
                  <a:gd name="T46" fmla="*/ 7 w 622"/>
                  <a:gd name="T47" fmla="*/ 2046 h 3629"/>
                  <a:gd name="T48" fmla="*/ 16 w 622"/>
                  <a:gd name="T49" fmla="*/ 2136 h 3629"/>
                  <a:gd name="T50" fmla="*/ 25 w 622"/>
                  <a:gd name="T51" fmla="*/ 2238 h 3629"/>
                  <a:gd name="T52" fmla="*/ 41 w 622"/>
                  <a:gd name="T53" fmla="*/ 2345 h 3629"/>
                  <a:gd name="T54" fmla="*/ 59 w 622"/>
                  <a:gd name="T55" fmla="*/ 2458 h 3629"/>
                  <a:gd name="T56" fmla="*/ 84 w 622"/>
                  <a:gd name="T57" fmla="*/ 2579 h 3629"/>
                  <a:gd name="T58" fmla="*/ 114 w 622"/>
                  <a:gd name="T59" fmla="*/ 2699 h 3629"/>
                  <a:gd name="T60" fmla="*/ 150 w 622"/>
                  <a:gd name="T61" fmla="*/ 2821 h 3629"/>
                  <a:gd name="T62" fmla="*/ 191 w 622"/>
                  <a:gd name="T63" fmla="*/ 2939 h 3629"/>
                  <a:gd name="T64" fmla="*/ 234 w 622"/>
                  <a:gd name="T65" fmla="*/ 3050 h 3629"/>
                  <a:gd name="T66" fmla="*/ 284 w 622"/>
                  <a:gd name="T67" fmla="*/ 3155 h 3629"/>
                  <a:gd name="T68" fmla="*/ 334 w 622"/>
                  <a:gd name="T69" fmla="*/ 3250 h 3629"/>
                  <a:gd name="T70" fmla="*/ 384 w 622"/>
                  <a:gd name="T71" fmla="*/ 3336 h 3629"/>
                  <a:gd name="T72" fmla="*/ 433 w 622"/>
                  <a:gd name="T73" fmla="*/ 3411 h 3629"/>
                  <a:gd name="T74" fmla="*/ 483 w 622"/>
                  <a:gd name="T75" fmla="*/ 3479 h 3629"/>
                  <a:gd name="T76" fmla="*/ 531 w 622"/>
                  <a:gd name="T77" fmla="*/ 3536 h 3629"/>
                  <a:gd name="T78" fmla="*/ 579 w 622"/>
                  <a:gd name="T79" fmla="*/ 3585 h 3629"/>
                  <a:gd name="T80" fmla="*/ 622 w 622"/>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2"/>
                  <a:gd name="T124" fmla="*/ 0 h 3629"/>
                  <a:gd name="T125" fmla="*/ 622 w 62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2" h="3629">
                    <a:moveTo>
                      <a:pt x="622" y="0"/>
                    </a:moveTo>
                    <a:lnTo>
                      <a:pt x="579" y="43"/>
                    </a:lnTo>
                    <a:lnTo>
                      <a:pt x="531" y="93"/>
                    </a:lnTo>
                    <a:lnTo>
                      <a:pt x="483" y="150"/>
                    </a:lnTo>
                    <a:lnTo>
                      <a:pt x="433" y="218"/>
                    </a:lnTo>
                    <a:lnTo>
                      <a:pt x="384" y="293"/>
                    </a:lnTo>
                    <a:lnTo>
                      <a:pt x="334" y="379"/>
                    </a:lnTo>
                    <a:lnTo>
                      <a:pt x="284" y="474"/>
                    </a:lnTo>
                    <a:lnTo>
                      <a:pt x="234" y="579"/>
                    </a:lnTo>
                    <a:lnTo>
                      <a:pt x="191" y="690"/>
                    </a:lnTo>
                    <a:lnTo>
                      <a:pt x="150" y="808"/>
                    </a:lnTo>
                    <a:lnTo>
                      <a:pt x="114" y="930"/>
                    </a:lnTo>
                    <a:lnTo>
                      <a:pt x="84" y="1050"/>
                    </a:lnTo>
                    <a:lnTo>
                      <a:pt x="59" y="1170"/>
                    </a:lnTo>
                    <a:lnTo>
                      <a:pt x="41" y="1284"/>
                    </a:lnTo>
                    <a:lnTo>
                      <a:pt x="25" y="1390"/>
                    </a:lnTo>
                    <a:lnTo>
                      <a:pt x="16" y="1492"/>
                    </a:lnTo>
                    <a:lnTo>
                      <a:pt x="7" y="1583"/>
                    </a:lnTo>
                    <a:lnTo>
                      <a:pt x="5" y="1669"/>
                    </a:lnTo>
                    <a:lnTo>
                      <a:pt x="3" y="1744"/>
                    </a:lnTo>
                    <a:lnTo>
                      <a:pt x="0" y="1814"/>
                    </a:lnTo>
                    <a:lnTo>
                      <a:pt x="3" y="1885"/>
                    </a:lnTo>
                    <a:lnTo>
                      <a:pt x="5" y="1960"/>
                    </a:lnTo>
                    <a:lnTo>
                      <a:pt x="7" y="2046"/>
                    </a:lnTo>
                    <a:lnTo>
                      <a:pt x="16" y="2136"/>
                    </a:lnTo>
                    <a:lnTo>
                      <a:pt x="25" y="2238"/>
                    </a:lnTo>
                    <a:lnTo>
                      <a:pt x="41" y="2345"/>
                    </a:lnTo>
                    <a:lnTo>
                      <a:pt x="59" y="2458"/>
                    </a:lnTo>
                    <a:lnTo>
                      <a:pt x="84" y="2579"/>
                    </a:lnTo>
                    <a:lnTo>
                      <a:pt x="114" y="2699"/>
                    </a:lnTo>
                    <a:lnTo>
                      <a:pt x="150" y="2821"/>
                    </a:lnTo>
                    <a:lnTo>
                      <a:pt x="191" y="2939"/>
                    </a:lnTo>
                    <a:lnTo>
                      <a:pt x="234" y="3050"/>
                    </a:lnTo>
                    <a:lnTo>
                      <a:pt x="284" y="3155"/>
                    </a:lnTo>
                    <a:lnTo>
                      <a:pt x="334" y="3250"/>
                    </a:lnTo>
                    <a:lnTo>
                      <a:pt x="384" y="3336"/>
                    </a:lnTo>
                    <a:lnTo>
                      <a:pt x="433" y="3411"/>
                    </a:lnTo>
                    <a:lnTo>
                      <a:pt x="483" y="3479"/>
                    </a:lnTo>
                    <a:lnTo>
                      <a:pt x="531" y="3536"/>
                    </a:lnTo>
                    <a:lnTo>
                      <a:pt x="579" y="3585"/>
                    </a:lnTo>
                    <a:lnTo>
                      <a:pt x="622"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6" name="Freeform 44"/>
              <p:cNvSpPr>
                <a:spLocks/>
              </p:cNvSpPr>
              <p:nvPr/>
            </p:nvSpPr>
            <p:spPr bwMode="auto">
              <a:xfrm>
                <a:off x="1929" y="451"/>
                <a:ext cx="579" cy="3629"/>
              </a:xfrm>
              <a:custGeom>
                <a:avLst/>
                <a:gdLst>
                  <a:gd name="T0" fmla="*/ 579 w 579"/>
                  <a:gd name="T1" fmla="*/ 0 h 3629"/>
                  <a:gd name="T2" fmla="*/ 538 w 579"/>
                  <a:gd name="T3" fmla="*/ 43 h 3629"/>
                  <a:gd name="T4" fmla="*/ 495 w 579"/>
                  <a:gd name="T5" fmla="*/ 96 h 3629"/>
                  <a:gd name="T6" fmla="*/ 449 w 579"/>
                  <a:gd name="T7" fmla="*/ 152 h 3629"/>
                  <a:gd name="T8" fmla="*/ 404 w 579"/>
                  <a:gd name="T9" fmla="*/ 220 h 3629"/>
                  <a:gd name="T10" fmla="*/ 356 w 579"/>
                  <a:gd name="T11" fmla="*/ 295 h 3629"/>
                  <a:gd name="T12" fmla="*/ 309 w 579"/>
                  <a:gd name="T13" fmla="*/ 381 h 3629"/>
                  <a:gd name="T14" fmla="*/ 263 w 579"/>
                  <a:gd name="T15" fmla="*/ 476 h 3629"/>
                  <a:gd name="T16" fmla="*/ 218 w 579"/>
                  <a:gd name="T17" fmla="*/ 581 h 3629"/>
                  <a:gd name="T18" fmla="*/ 177 w 579"/>
                  <a:gd name="T19" fmla="*/ 694 h 3629"/>
                  <a:gd name="T20" fmla="*/ 139 w 579"/>
                  <a:gd name="T21" fmla="*/ 812 h 3629"/>
                  <a:gd name="T22" fmla="*/ 107 w 579"/>
                  <a:gd name="T23" fmla="*/ 932 h 3629"/>
                  <a:gd name="T24" fmla="*/ 78 w 579"/>
                  <a:gd name="T25" fmla="*/ 1052 h 3629"/>
                  <a:gd name="T26" fmla="*/ 55 w 579"/>
                  <a:gd name="T27" fmla="*/ 1173 h 3629"/>
                  <a:gd name="T28" fmla="*/ 37 w 579"/>
                  <a:gd name="T29" fmla="*/ 1286 h 3629"/>
                  <a:gd name="T30" fmla="*/ 25 w 579"/>
                  <a:gd name="T31" fmla="*/ 1393 h 3629"/>
                  <a:gd name="T32" fmla="*/ 14 w 579"/>
                  <a:gd name="T33" fmla="*/ 1492 h 3629"/>
                  <a:gd name="T34" fmla="*/ 7 w 579"/>
                  <a:gd name="T35" fmla="*/ 1585 h 3629"/>
                  <a:gd name="T36" fmla="*/ 5 w 579"/>
                  <a:gd name="T37" fmla="*/ 1669 h 3629"/>
                  <a:gd name="T38" fmla="*/ 3 w 579"/>
                  <a:gd name="T39" fmla="*/ 1744 h 3629"/>
                  <a:gd name="T40" fmla="*/ 0 w 579"/>
                  <a:gd name="T41" fmla="*/ 1814 h 3629"/>
                  <a:gd name="T42" fmla="*/ 3 w 579"/>
                  <a:gd name="T43" fmla="*/ 1885 h 3629"/>
                  <a:gd name="T44" fmla="*/ 5 w 579"/>
                  <a:gd name="T45" fmla="*/ 1960 h 3629"/>
                  <a:gd name="T46" fmla="*/ 7 w 579"/>
                  <a:gd name="T47" fmla="*/ 2043 h 3629"/>
                  <a:gd name="T48" fmla="*/ 14 w 579"/>
                  <a:gd name="T49" fmla="*/ 2136 h 3629"/>
                  <a:gd name="T50" fmla="*/ 25 w 579"/>
                  <a:gd name="T51" fmla="*/ 2236 h 3629"/>
                  <a:gd name="T52" fmla="*/ 37 w 579"/>
                  <a:gd name="T53" fmla="*/ 2343 h 3629"/>
                  <a:gd name="T54" fmla="*/ 55 w 579"/>
                  <a:gd name="T55" fmla="*/ 2456 h 3629"/>
                  <a:gd name="T56" fmla="*/ 78 w 579"/>
                  <a:gd name="T57" fmla="*/ 2576 h 3629"/>
                  <a:gd name="T58" fmla="*/ 107 w 579"/>
                  <a:gd name="T59" fmla="*/ 2697 h 3629"/>
                  <a:gd name="T60" fmla="*/ 139 w 579"/>
                  <a:gd name="T61" fmla="*/ 2817 h 3629"/>
                  <a:gd name="T62" fmla="*/ 177 w 579"/>
                  <a:gd name="T63" fmla="*/ 2935 h 3629"/>
                  <a:gd name="T64" fmla="*/ 218 w 579"/>
                  <a:gd name="T65" fmla="*/ 3048 h 3629"/>
                  <a:gd name="T66" fmla="*/ 263 w 579"/>
                  <a:gd name="T67" fmla="*/ 3152 h 3629"/>
                  <a:gd name="T68" fmla="*/ 309 w 579"/>
                  <a:gd name="T69" fmla="*/ 3248 h 3629"/>
                  <a:gd name="T70" fmla="*/ 356 w 579"/>
                  <a:gd name="T71" fmla="*/ 3334 h 3629"/>
                  <a:gd name="T72" fmla="*/ 404 w 579"/>
                  <a:gd name="T73" fmla="*/ 3409 h 3629"/>
                  <a:gd name="T74" fmla="*/ 449 w 579"/>
                  <a:gd name="T75" fmla="*/ 3477 h 3629"/>
                  <a:gd name="T76" fmla="*/ 495 w 579"/>
                  <a:gd name="T77" fmla="*/ 3533 h 3629"/>
                  <a:gd name="T78" fmla="*/ 538 w 579"/>
                  <a:gd name="T79" fmla="*/ 3585 h 3629"/>
                  <a:gd name="T80" fmla="*/ 579 w 579"/>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9"/>
                  <a:gd name="T124" fmla="*/ 0 h 3629"/>
                  <a:gd name="T125" fmla="*/ 579 w 579"/>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9" h="3629">
                    <a:moveTo>
                      <a:pt x="579" y="0"/>
                    </a:moveTo>
                    <a:lnTo>
                      <a:pt x="538" y="43"/>
                    </a:lnTo>
                    <a:lnTo>
                      <a:pt x="495" y="96"/>
                    </a:lnTo>
                    <a:lnTo>
                      <a:pt x="449" y="152"/>
                    </a:lnTo>
                    <a:lnTo>
                      <a:pt x="404" y="220"/>
                    </a:lnTo>
                    <a:lnTo>
                      <a:pt x="356" y="295"/>
                    </a:lnTo>
                    <a:lnTo>
                      <a:pt x="309" y="381"/>
                    </a:lnTo>
                    <a:lnTo>
                      <a:pt x="263" y="476"/>
                    </a:lnTo>
                    <a:lnTo>
                      <a:pt x="218" y="581"/>
                    </a:lnTo>
                    <a:lnTo>
                      <a:pt x="177" y="694"/>
                    </a:lnTo>
                    <a:lnTo>
                      <a:pt x="139" y="812"/>
                    </a:lnTo>
                    <a:lnTo>
                      <a:pt x="107" y="932"/>
                    </a:lnTo>
                    <a:lnTo>
                      <a:pt x="78" y="1052"/>
                    </a:lnTo>
                    <a:lnTo>
                      <a:pt x="55" y="1173"/>
                    </a:lnTo>
                    <a:lnTo>
                      <a:pt x="37" y="1286"/>
                    </a:lnTo>
                    <a:lnTo>
                      <a:pt x="25" y="1393"/>
                    </a:lnTo>
                    <a:lnTo>
                      <a:pt x="14" y="1492"/>
                    </a:lnTo>
                    <a:lnTo>
                      <a:pt x="7" y="1585"/>
                    </a:lnTo>
                    <a:lnTo>
                      <a:pt x="5" y="1669"/>
                    </a:lnTo>
                    <a:lnTo>
                      <a:pt x="3" y="1744"/>
                    </a:lnTo>
                    <a:lnTo>
                      <a:pt x="0" y="1814"/>
                    </a:lnTo>
                    <a:lnTo>
                      <a:pt x="3" y="1885"/>
                    </a:lnTo>
                    <a:lnTo>
                      <a:pt x="5" y="1960"/>
                    </a:lnTo>
                    <a:lnTo>
                      <a:pt x="7" y="2043"/>
                    </a:lnTo>
                    <a:lnTo>
                      <a:pt x="14" y="2136"/>
                    </a:lnTo>
                    <a:lnTo>
                      <a:pt x="25" y="2236"/>
                    </a:lnTo>
                    <a:lnTo>
                      <a:pt x="37" y="2343"/>
                    </a:lnTo>
                    <a:lnTo>
                      <a:pt x="55" y="2456"/>
                    </a:lnTo>
                    <a:lnTo>
                      <a:pt x="78" y="2576"/>
                    </a:lnTo>
                    <a:lnTo>
                      <a:pt x="107" y="2697"/>
                    </a:lnTo>
                    <a:lnTo>
                      <a:pt x="139" y="2817"/>
                    </a:lnTo>
                    <a:lnTo>
                      <a:pt x="177" y="2935"/>
                    </a:lnTo>
                    <a:lnTo>
                      <a:pt x="218" y="3048"/>
                    </a:lnTo>
                    <a:lnTo>
                      <a:pt x="263" y="3152"/>
                    </a:lnTo>
                    <a:lnTo>
                      <a:pt x="309" y="3248"/>
                    </a:lnTo>
                    <a:lnTo>
                      <a:pt x="356" y="3334"/>
                    </a:lnTo>
                    <a:lnTo>
                      <a:pt x="404" y="3409"/>
                    </a:lnTo>
                    <a:lnTo>
                      <a:pt x="449" y="3477"/>
                    </a:lnTo>
                    <a:lnTo>
                      <a:pt x="495" y="3533"/>
                    </a:lnTo>
                    <a:lnTo>
                      <a:pt x="538" y="3585"/>
                    </a:lnTo>
                    <a:lnTo>
                      <a:pt x="579"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7" name="Freeform 45"/>
              <p:cNvSpPr>
                <a:spLocks/>
              </p:cNvSpPr>
              <p:nvPr/>
            </p:nvSpPr>
            <p:spPr bwMode="auto">
              <a:xfrm>
                <a:off x="1975" y="451"/>
                <a:ext cx="533" cy="3629"/>
              </a:xfrm>
              <a:custGeom>
                <a:avLst/>
                <a:gdLst>
                  <a:gd name="T0" fmla="*/ 533 w 533"/>
                  <a:gd name="T1" fmla="*/ 0 h 3629"/>
                  <a:gd name="T2" fmla="*/ 494 w 533"/>
                  <a:gd name="T3" fmla="*/ 46 h 3629"/>
                  <a:gd name="T4" fmla="*/ 456 w 533"/>
                  <a:gd name="T5" fmla="*/ 96 h 3629"/>
                  <a:gd name="T6" fmla="*/ 412 w 533"/>
                  <a:gd name="T7" fmla="*/ 154 h 3629"/>
                  <a:gd name="T8" fmla="*/ 372 w 533"/>
                  <a:gd name="T9" fmla="*/ 222 h 3629"/>
                  <a:gd name="T10" fmla="*/ 326 w 533"/>
                  <a:gd name="T11" fmla="*/ 297 h 3629"/>
                  <a:gd name="T12" fmla="*/ 283 w 533"/>
                  <a:gd name="T13" fmla="*/ 384 h 3629"/>
                  <a:gd name="T14" fmla="*/ 240 w 533"/>
                  <a:gd name="T15" fmla="*/ 481 h 3629"/>
                  <a:gd name="T16" fmla="*/ 199 w 533"/>
                  <a:gd name="T17" fmla="*/ 585 h 3629"/>
                  <a:gd name="T18" fmla="*/ 161 w 533"/>
                  <a:gd name="T19" fmla="*/ 696 h 3629"/>
                  <a:gd name="T20" fmla="*/ 127 w 533"/>
                  <a:gd name="T21" fmla="*/ 814 h 3629"/>
                  <a:gd name="T22" fmla="*/ 95 w 533"/>
                  <a:gd name="T23" fmla="*/ 935 h 3629"/>
                  <a:gd name="T24" fmla="*/ 70 w 533"/>
                  <a:gd name="T25" fmla="*/ 1057 h 3629"/>
                  <a:gd name="T26" fmla="*/ 50 w 533"/>
                  <a:gd name="T27" fmla="*/ 1175 h 3629"/>
                  <a:gd name="T28" fmla="*/ 32 w 533"/>
                  <a:gd name="T29" fmla="*/ 1288 h 3629"/>
                  <a:gd name="T30" fmla="*/ 20 w 533"/>
                  <a:gd name="T31" fmla="*/ 1395 h 3629"/>
                  <a:gd name="T32" fmla="*/ 11 w 533"/>
                  <a:gd name="T33" fmla="*/ 1495 h 3629"/>
                  <a:gd name="T34" fmla="*/ 7 w 533"/>
                  <a:gd name="T35" fmla="*/ 1585 h 3629"/>
                  <a:gd name="T36" fmla="*/ 2 w 533"/>
                  <a:gd name="T37" fmla="*/ 1669 h 3629"/>
                  <a:gd name="T38" fmla="*/ 0 w 533"/>
                  <a:gd name="T39" fmla="*/ 1746 h 3629"/>
                  <a:gd name="T40" fmla="*/ 0 w 533"/>
                  <a:gd name="T41" fmla="*/ 1814 h 3629"/>
                  <a:gd name="T42" fmla="*/ 0 w 533"/>
                  <a:gd name="T43" fmla="*/ 1882 h 3629"/>
                  <a:gd name="T44" fmla="*/ 2 w 533"/>
                  <a:gd name="T45" fmla="*/ 1960 h 3629"/>
                  <a:gd name="T46" fmla="*/ 7 w 533"/>
                  <a:gd name="T47" fmla="*/ 2043 h 3629"/>
                  <a:gd name="T48" fmla="*/ 11 w 533"/>
                  <a:gd name="T49" fmla="*/ 2134 h 3629"/>
                  <a:gd name="T50" fmla="*/ 20 w 533"/>
                  <a:gd name="T51" fmla="*/ 2234 h 3629"/>
                  <a:gd name="T52" fmla="*/ 32 w 533"/>
                  <a:gd name="T53" fmla="*/ 2340 h 3629"/>
                  <a:gd name="T54" fmla="*/ 50 w 533"/>
                  <a:gd name="T55" fmla="*/ 2454 h 3629"/>
                  <a:gd name="T56" fmla="*/ 70 w 533"/>
                  <a:gd name="T57" fmla="*/ 2572 h 3629"/>
                  <a:gd name="T58" fmla="*/ 95 w 533"/>
                  <a:gd name="T59" fmla="*/ 2694 h 3629"/>
                  <a:gd name="T60" fmla="*/ 127 w 533"/>
                  <a:gd name="T61" fmla="*/ 2814 h 3629"/>
                  <a:gd name="T62" fmla="*/ 161 w 533"/>
                  <a:gd name="T63" fmla="*/ 2932 h 3629"/>
                  <a:gd name="T64" fmla="*/ 199 w 533"/>
                  <a:gd name="T65" fmla="*/ 3043 h 3629"/>
                  <a:gd name="T66" fmla="*/ 240 w 533"/>
                  <a:gd name="T67" fmla="*/ 3148 h 3629"/>
                  <a:gd name="T68" fmla="*/ 283 w 533"/>
                  <a:gd name="T69" fmla="*/ 3245 h 3629"/>
                  <a:gd name="T70" fmla="*/ 326 w 533"/>
                  <a:gd name="T71" fmla="*/ 3331 h 3629"/>
                  <a:gd name="T72" fmla="*/ 372 w 533"/>
                  <a:gd name="T73" fmla="*/ 3406 h 3629"/>
                  <a:gd name="T74" fmla="*/ 412 w 533"/>
                  <a:gd name="T75" fmla="*/ 3474 h 3629"/>
                  <a:gd name="T76" fmla="*/ 456 w 533"/>
                  <a:gd name="T77" fmla="*/ 3533 h 3629"/>
                  <a:gd name="T78" fmla="*/ 494 w 533"/>
                  <a:gd name="T79" fmla="*/ 3583 h 3629"/>
                  <a:gd name="T80" fmla="*/ 533 w 533"/>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3"/>
                  <a:gd name="T124" fmla="*/ 0 h 3629"/>
                  <a:gd name="T125" fmla="*/ 533 w 53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3" h="3629">
                    <a:moveTo>
                      <a:pt x="533" y="0"/>
                    </a:moveTo>
                    <a:lnTo>
                      <a:pt x="494" y="46"/>
                    </a:lnTo>
                    <a:lnTo>
                      <a:pt x="456" y="96"/>
                    </a:lnTo>
                    <a:lnTo>
                      <a:pt x="412" y="154"/>
                    </a:lnTo>
                    <a:lnTo>
                      <a:pt x="372" y="222"/>
                    </a:lnTo>
                    <a:lnTo>
                      <a:pt x="326" y="297"/>
                    </a:lnTo>
                    <a:lnTo>
                      <a:pt x="283" y="384"/>
                    </a:lnTo>
                    <a:lnTo>
                      <a:pt x="240" y="481"/>
                    </a:lnTo>
                    <a:lnTo>
                      <a:pt x="199" y="585"/>
                    </a:lnTo>
                    <a:lnTo>
                      <a:pt x="161" y="696"/>
                    </a:lnTo>
                    <a:lnTo>
                      <a:pt x="127" y="814"/>
                    </a:lnTo>
                    <a:lnTo>
                      <a:pt x="95" y="935"/>
                    </a:lnTo>
                    <a:lnTo>
                      <a:pt x="70" y="1057"/>
                    </a:lnTo>
                    <a:lnTo>
                      <a:pt x="50" y="1175"/>
                    </a:lnTo>
                    <a:lnTo>
                      <a:pt x="32" y="1288"/>
                    </a:lnTo>
                    <a:lnTo>
                      <a:pt x="20" y="1395"/>
                    </a:lnTo>
                    <a:lnTo>
                      <a:pt x="11" y="1495"/>
                    </a:lnTo>
                    <a:lnTo>
                      <a:pt x="7" y="1585"/>
                    </a:lnTo>
                    <a:lnTo>
                      <a:pt x="2" y="1669"/>
                    </a:lnTo>
                    <a:lnTo>
                      <a:pt x="0" y="1746"/>
                    </a:lnTo>
                    <a:lnTo>
                      <a:pt x="0" y="1814"/>
                    </a:lnTo>
                    <a:lnTo>
                      <a:pt x="0" y="1882"/>
                    </a:lnTo>
                    <a:lnTo>
                      <a:pt x="2" y="1960"/>
                    </a:lnTo>
                    <a:lnTo>
                      <a:pt x="7" y="2043"/>
                    </a:lnTo>
                    <a:lnTo>
                      <a:pt x="11" y="2134"/>
                    </a:lnTo>
                    <a:lnTo>
                      <a:pt x="20" y="2234"/>
                    </a:lnTo>
                    <a:lnTo>
                      <a:pt x="32" y="2340"/>
                    </a:lnTo>
                    <a:lnTo>
                      <a:pt x="50" y="2454"/>
                    </a:lnTo>
                    <a:lnTo>
                      <a:pt x="70" y="2572"/>
                    </a:lnTo>
                    <a:lnTo>
                      <a:pt x="95" y="2694"/>
                    </a:lnTo>
                    <a:lnTo>
                      <a:pt x="127" y="2814"/>
                    </a:lnTo>
                    <a:lnTo>
                      <a:pt x="161" y="2932"/>
                    </a:lnTo>
                    <a:lnTo>
                      <a:pt x="199" y="3043"/>
                    </a:lnTo>
                    <a:lnTo>
                      <a:pt x="240" y="3148"/>
                    </a:lnTo>
                    <a:lnTo>
                      <a:pt x="283" y="3245"/>
                    </a:lnTo>
                    <a:lnTo>
                      <a:pt x="326" y="3331"/>
                    </a:lnTo>
                    <a:lnTo>
                      <a:pt x="372" y="3406"/>
                    </a:lnTo>
                    <a:lnTo>
                      <a:pt x="412" y="3474"/>
                    </a:lnTo>
                    <a:lnTo>
                      <a:pt x="456" y="3533"/>
                    </a:lnTo>
                    <a:lnTo>
                      <a:pt x="494" y="3583"/>
                    </a:lnTo>
                    <a:lnTo>
                      <a:pt x="533"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8" name="Freeform 46"/>
              <p:cNvSpPr>
                <a:spLocks/>
              </p:cNvSpPr>
              <p:nvPr/>
            </p:nvSpPr>
            <p:spPr bwMode="auto">
              <a:xfrm>
                <a:off x="2018" y="451"/>
                <a:ext cx="490" cy="3629"/>
              </a:xfrm>
              <a:custGeom>
                <a:avLst/>
                <a:gdLst>
                  <a:gd name="T0" fmla="*/ 490 w 490"/>
                  <a:gd name="T1" fmla="*/ 0 h 3629"/>
                  <a:gd name="T2" fmla="*/ 456 w 490"/>
                  <a:gd name="T3" fmla="*/ 46 h 3629"/>
                  <a:gd name="T4" fmla="*/ 417 w 490"/>
                  <a:gd name="T5" fmla="*/ 98 h 3629"/>
                  <a:gd name="T6" fmla="*/ 381 w 490"/>
                  <a:gd name="T7" fmla="*/ 157 h 3629"/>
                  <a:gd name="T8" fmla="*/ 340 w 490"/>
                  <a:gd name="T9" fmla="*/ 225 h 3629"/>
                  <a:gd name="T10" fmla="*/ 301 w 490"/>
                  <a:gd name="T11" fmla="*/ 302 h 3629"/>
                  <a:gd name="T12" fmla="*/ 261 w 490"/>
                  <a:gd name="T13" fmla="*/ 388 h 3629"/>
                  <a:gd name="T14" fmla="*/ 222 w 490"/>
                  <a:gd name="T15" fmla="*/ 483 h 3629"/>
                  <a:gd name="T16" fmla="*/ 184 w 490"/>
                  <a:gd name="T17" fmla="*/ 588 h 3629"/>
                  <a:gd name="T18" fmla="*/ 147 w 490"/>
                  <a:gd name="T19" fmla="*/ 701 h 3629"/>
                  <a:gd name="T20" fmla="*/ 116 w 490"/>
                  <a:gd name="T21" fmla="*/ 817 h 3629"/>
                  <a:gd name="T22" fmla="*/ 88 w 490"/>
                  <a:gd name="T23" fmla="*/ 937 h 3629"/>
                  <a:gd name="T24" fmla="*/ 66 w 490"/>
                  <a:gd name="T25" fmla="*/ 1059 h 3629"/>
                  <a:gd name="T26" fmla="*/ 45 w 490"/>
                  <a:gd name="T27" fmla="*/ 1177 h 3629"/>
                  <a:gd name="T28" fmla="*/ 32 w 490"/>
                  <a:gd name="T29" fmla="*/ 1288 h 3629"/>
                  <a:gd name="T30" fmla="*/ 20 w 490"/>
                  <a:gd name="T31" fmla="*/ 1395 h 3629"/>
                  <a:gd name="T32" fmla="*/ 11 w 490"/>
                  <a:gd name="T33" fmla="*/ 1495 h 3629"/>
                  <a:gd name="T34" fmla="*/ 7 w 490"/>
                  <a:gd name="T35" fmla="*/ 1585 h 3629"/>
                  <a:gd name="T36" fmla="*/ 2 w 490"/>
                  <a:gd name="T37" fmla="*/ 1669 h 3629"/>
                  <a:gd name="T38" fmla="*/ 0 w 490"/>
                  <a:gd name="T39" fmla="*/ 1746 h 3629"/>
                  <a:gd name="T40" fmla="*/ 0 w 490"/>
                  <a:gd name="T41" fmla="*/ 1814 h 3629"/>
                  <a:gd name="T42" fmla="*/ 0 w 490"/>
                  <a:gd name="T43" fmla="*/ 1882 h 3629"/>
                  <a:gd name="T44" fmla="*/ 2 w 490"/>
                  <a:gd name="T45" fmla="*/ 1960 h 3629"/>
                  <a:gd name="T46" fmla="*/ 7 w 490"/>
                  <a:gd name="T47" fmla="*/ 2043 h 3629"/>
                  <a:gd name="T48" fmla="*/ 11 w 490"/>
                  <a:gd name="T49" fmla="*/ 2134 h 3629"/>
                  <a:gd name="T50" fmla="*/ 20 w 490"/>
                  <a:gd name="T51" fmla="*/ 2234 h 3629"/>
                  <a:gd name="T52" fmla="*/ 32 w 490"/>
                  <a:gd name="T53" fmla="*/ 2340 h 3629"/>
                  <a:gd name="T54" fmla="*/ 45 w 490"/>
                  <a:gd name="T55" fmla="*/ 2452 h 3629"/>
                  <a:gd name="T56" fmla="*/ 66 w 490"/>
                  <a:gd name="T57" fmla="*/ 2570 h 3629"/>
                  <a:gd name="T58" fmla="*/ 88 w 490"/>
                  <a:gd name="T59" fmla="*/ 2692 h 3629"/>
                  <a:gd name="T60" fmla="*/ 116 w 490"/>
                  <a:gd name="T61" fmla="*/ 2812 h 3629"/>
                  <a:gd name="T62" fmla="*/ 147 w 490"/>
                  <a:gd name="T63" fmla="*/ 2928 h 3629"/>
                  <a:gd name="T64" fmla="*/ 184 w 490"/>
                  <a:gd name="T65" fmla="*/ 3041 h 3629"/>
                  <a:gd name="T66" fmla="*/ 222 w 490"/>
                  <a:gd name="T67" fmla="*/ 3146 h 3629"/>
                  <a:gd name="T68" fmla="*/ 261 w 490"/>
                  <a:gd name="T69" fmla="*/ 3241 h 3629"/>
                  <a:gd name="T70" fmla="*/ 301 w 490"/>
                  <a:gd name="T71" fmla="*/ 3327 h 3629"/>
                  <a:gd name="T72" fmla="*/ 340 w 490"/>
                  <a:gd name="T73" fmla="*/ 3404 h 3629"/>
                  <a:gd name="T74" fmla="*/ 381 w 490"/>
                  <a:gd name="T75" fmla="*/ 3472 h 3629"/>
                  <a:gd name="T76" fmla="*/ 417 w 490"/>
                  <a:gd name="T77" fmla="*/ 3531 h 3629"/>
                  <a:gd name="T78" fmla="*/ 456 w 490"/>
                  <a:gd name="T79" fmla="*/ 3583 h 3629"/>
                  <a:gd name="T80" fmla="*/ 490 w 490"/>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0"/>
                  <a:gd name="T124" fmla="*/ 0 h 3629"/>
                  <a:gd name="T125" fmla="*/ 490 w 490"/>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0" h="3629">
                    <a:moveTo>
                      <a:pt x="490" y="0"/>
                    </a:moveTo>
                    <a:lnTo>
                      <a:pt x="456" y="46"/>
                    </a:lnTo>
                    <a:lnTo>
                      <a:pt x="417" y="98"/>
                    </a:lnTo>
                    <a:lnTo>
                      <a:pt x="381" y="157"/>
                    </a:lnTo>
                    <a:lnTo>
                      <a:pt x="340" y="225"/>
                    </a:lnTo>
                    <a:lnTo>
                      <a:pt x="301" y="302"/>
                    </a:lnTo>
                    <a:lnTo>
                      <a:pt x="261" y="388"/>
                    </a:lnTo>
                    <a:lnTo>
                      <a:pt x="222" y="483"/>
                    </a:lnTo>
                    <a:lnTo>
                      <a:pt x="184" y="588"/>
                    </a:lnTo>
                    <a:lnTo>
                      <a:pt x="147" y="701"/>
                    </a:lnTo>
                    <a:lnTo>
                      <a:pt x="116" y="817"/>
                    </a:lnTo>
                    <a:lnTo>
                      <a:pt x="88" y="937"/>
                    </a:lnTo>
                    <a:lnTo>
                      <a:pt x="66" y="1059"/>
                    </a:lnTo>
                    <a:lnTo>
                      <a:pt x="45" y="1177"/>
                    </a:lnTo>
                    <a:lnTo>
                      <a:pt x="32" y="1288"/>
                    </a:lnTo>
                    <a:lnTo>
                      <a:pt x="20" y="1395"/>
                    </a:lnTo>
                    <a:lnTo>
                      <a:pt x="11" y="1495"/>
                    </a:lnTo>
                    <a:lnTo>
                      <a:pt x="7" y="1585"/>
                    </a:lnTo>
                    <a:lnTo>
                      <a:pt x="2" y="1669"/>
                    </a:lnTo>
                    <a:lnTo>
                      <a:pt x="0" y="1746"/>
                    </a:lnTo>
                    <a:lnTo>
                      <a:pt x="0" y="1814"/>
                    </a:lnTo>
                    <a:lnTo>
                      <a:pt x="0" y="1882"/>
                    </a:lnTo>
                    <a:lnTo>
                      <a:pt x="2" y="1960"/>
                    </a:lnTo>
                    <a:lnTo>
                      <a:pt x="7" y="2043"/>
                    </a:lnTo>
                    <a:lnTo>
                      <a:pt x="11" y="2134"/>
                    </a:lnTo>
                    <a:lnTo>
                      <a:pt x="20" y="2234"/>
                    </a:lnTo>
                    <a:lnTo>
                      <a:pt x="32" y="2340"/>
                    </a:lnTo>
                    <a:lnTo>
                      <a:pt x="45" y="2452"/>
                    </a:lnTo>
                    <a:lnTo>
                      <a:pt x="66" y="2570"/>
                    </a:lnTo>
                    <a:lnTo>
                      <a:pt x="88" y="2692"/>
                    </a:lnTo>
                    <a:lnTo>
                      <a:pt x="116" y="2812"/>
                    </a:lnTo>
                    <a:lnTo>
                      <a:pt x="147" y="2928"/>
                    </a:lnTo>
                    <a:lnTo>
                      <a:pt x="184" y="3041"/>
                    </a:lnTo>
                    <a:lnTo>
                      <a:pt x="222" y="3146"/>
                    </a:lnTo>
                    <a:lnTo>
                      <a:pt x="261" y="3241"/>
                    </a:lnTo>
                    <a:lnTo>
                      <a:pt x="301" y="3327"/>
                    </a:lnTo>
                    <a:lnTo>
                      <a:pt x="340" y="3404"/>
                    </a:lnTo>
                    <a:lnTo>
                      <a:pt x="381" y="3472"/>
                    </a:lnTo>
                    <a:lnTo>
                      <a:pt x="417" y="3531"/>
                    </a:lnTo>
                    <a:lnTo>
                      <a:pt x="456" y="3583"/>
                    </a:lnTo>
                    <a:lnTo>
                      <a:pt x="490"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699" name="Freeform 47"/>
              <p:cNvSpPr>
                <a:spLocks/>
              </p:cNvSpPr>
              <p:nvPr/>
            </p:nvSpPr>
            <p:spPr bwMode="auto">
              <a:xfrm>
                <a:off x="2063" y="451"/>
                <a:ext cx="445" cy="3629"/>
              </a:xfrm>
              <a:custGeom>
                <a:avLst/>
                <a:gdLst>
                  <a:gd name="T0" fmla="*/ 445 w 445"/>
                  <a:gd name="T1" fmla="*/ 0 h 3629"/>
                  <a:gd name="T2" fmla="*/ 413 w 445"/>
                  <a:gd name="T3" fmla="*/ 46 h 3629"/>
                  <a:gd name="T4" fmla="*/ 379 w 445"/>
                  <a:gd name="T5" fmla="*/ 98 h 3629"/>
                  <a:gd name="T6" fmla="*/ 345 w 445"/>
                  <a:gd name="T7" fmla="*/ 159 h 3629"/>
                  <a:gd name="T8" fmla="*/ 309 w 445"/>
                  <a:gd name="T9" fmla="*/ 227 h 3629"/>
                  <a:gd name="T10" fmla="*/ 272 w 445"/>
                  <a:gd name="T11" fmla="*/ 304 h 3629"/>
                  <a:gd name="T12" fmla="*/ 236 w 445"/>
                  <a:gd name="T13" fmla="*/ 390 h 3629"/>
                  <a:gd name="T14" fmla="*/ 200 w 445"/>
                  <a:gd name="T15" fmla="*/ 486 h 3629"/>
                  <a:gd name="T16" fmla="*/ 166 w 445"/>
                  <a:gd name="T17" fmla="*/ 590 h 3629"/>
                  <a:gd name="T18" fmla="*/ 134 w 445"/>
                  <a:gd name="T19" fmla="*/ 703 h 3629"/>
                  <a:gd name="T20" fmla="*/ 105 w 445"/>
                  <a:gd name="T21" fmla="*/ 821 h 3629"/>
                  <a:gd name="T22" fmla="*/ 80 w 445"/>
                  <a:gd name="T23" fmla="*/ 941 h 3629"/>
                  <a:gd name="T24" fmla="*/ 57 w 445"/>
                  <a:gd name="T25" fmla="*/ 1062 h 3629"/>
                  <a:gd name="T26" fmla="*/ 41 w 445"/>
                  <a:gd name="T27" fmla="*/ 1177 h 3629"/>
                  <a:gd name="T28" fmla="*/ 27 w 445"/>
                  <a:gd name="T29" fmla="*/ 1291 h 3629"/>
                  <a:gd name="T30" fmla="*/ 16 w 445"/>
                  <a:gd name="T31" fmla="*/ 1397 h 3629"/>
                  <a:gd name="T32" fmla="*/ 9 w 445"/>
                  <a:gd name="T33" fmla="*/ 1497 h 3629"/>
                  <a:gd name="T34" fmla="*/ 5 w 445"/>
                  <a:gd name="T35" fmla="*/ 1588 h 3629"/>
                  <a:gd name="T36" fmla="*/ 0 w 445"/>
                  <a:gd name="T37" fmla="*/ 1669 h 3629"/>
                  <a:gd name="T38" fmla="*/ 0 w 445"/>
                  <a:gd name="T39" fmla="*/ 1746 h 3629"/>
                  <a:gd name="T40" fmla="*/ 0 w 445"/>
                  <a:gd name="T41" fmla="*/ 1814 h 3629"/>
                  <a:gd name="T42" fmla="*/ 0 w 445"/>
                  <a:gd name="T43" fmla="*/ 1882 h 3629"/>
                  <a:gd name="T44" fmla="*/ 0 w 445"/>
                  <a:gd name="T45" fmla="*/ 1960 h 3629"/>
                  <a:gd name="T46" fmla="*/ 5 w 445"/>
                  <a:gd name="T47" fmla="*/ 2041 h 3629"/>
                  <a:gd name="T48" fmla="*/ 9 w 445"/>
                  <a:gd name="T49" fmla="*/ 2132 h 3629"/>
                  <a:gd name="T50" fmla="*/ 16 w 445"/>
                  <a:gd name="T51" fmla="*/ 2232 h 3629"/>
                  <a:gd name="T52" fmla="*/ 27 w 445"/>
                  <a:gd name="T53" fmla="*/ 2338 h 3629"/>
                  <a:gd name="T54" fmla="*/ 41 w 445"/>
                  <a:gd name="T55" fmla="*/ 2452 h 3629"/>
                  <a:gd name="T56" fmla="*/ 57 w 445"/>
                  <a:gd name="T57" fmla="*/ 2567 h 3629"/>
                  <a:gd name="T58" fmla="*/ 80 w 445"/>
                  <a:gd name="T59" fmla="*/ 2687 h 3629"/>
                  <a:gd name="T60" fmla="*/ 105 w 445"/>
                  <a:gd name="T61" fmla="*/ 2808 h 3629"/>
                  <a:gd name="T62" fmla="*/ 134 w 445"/>
                  <a:gd name="T63" fmla="*/ 2926 h 3629"/>
                  <a:gd name="T64" fmla="*/ 166 w 445"/>
                  <a:gd name="T65" fmla="*/ 3039 h 3629"/>
                  <a:gd name="T66" fmla="*/ 200 w 445"/>
                  <a:gd name="T67" fmla="*/ 3143 h 3629"/>
                  <a:gd name="T68" fmla="*/ 236 w 445"/>
                  <a:gd name="T69" fmla="*/ 3238 h 3629"/>
                  <a:gd name="T70" fmla="*/ 272 w 445"/>
                  <a:gd name="T71" fmla="*/ 3325 h 3629"/>
                  <a:gd name="T72" fmla="*/ 309 w 445"/>
                  <a:gd name="T73" fmla="*/ 3402 h 3629"/>
                  <a:gd name="T74" fmla="*/ 345 w 445"/>
                  <a:gd name="T75" fmla="*/ 3470 h 3629"/>
                  <a:gd name="T76" fmla="*/ 379 w 445"/>
                  <a:gd name="T77" fmla="*/ 3531 h 3629"/>
                  <a:gd name="T78" fmla="*/ 413 w 445"/>
                  <a:gd name="T79" fmla="*/ 3583 h 3629"/>
                  <a:gd name="T80" fmla="*/ 445 w 445"/>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5"/>
                  <a:gd name="T124" fmla="*/ 0 h 3629"/>
                  <a:gd name="T125" fmla="*/ 445 w 44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5" h="3629">
                    <a:moveTo>
                      <a:pt x="445" y="0"/>
                    </a:moveTo>
                    <a:lnTo>
                      <a:pt x="413" y="46"/>
                    </a:lnTo>
                    <a:lnTo>
                      <a:pt x="379" y="98"/>
                    </a:lnTo>
                    <a:lnTo>
                      <a:pt x="345" y="159"/>
                    </a:lnTo>
                    <a:lnTo>
                      <a:pt x="309" y="227"/>
                    </a:lnTo>
                    <a:lnTo>
                      <a:pt x="272" y="304"/>
                    </a:lnTo>
                    <a:lnTo>
                      <a:pt x="236" y="390"/>
                    </a:lnTo>
                    <a:lnTo>
                      <a:pt x="200" y="486"/>
                    </a:lnTo>
                    <a:lnTo>
                      <a:pt x="166" y="590"/>
                    </a:lnTo>
                    <a:lnTo>
                      <a:pt x="134" y="703"/>
                    </a:lnTo>
                    <a:lnTo>
                      <a:pt x="105" y="821"/>
                    </a:lnTo>
                    <a:lnTo>
                      <a:pt x="80" y="941"/>
                    </a:lnTo>
                    <a:lnTo>
                      <a:pt x="57" y="1062"/>
                    </a:lnTo>
                    <a:lnTo>
                      <a:pt x="41" y="1177"/>
                    </a:lnTo>
                    <a:lnTo>
                      <a:pt x="27" y="1291"/>
                    </a:lnTo>
                    <a:lnTo>
                      <a:pt x="16" y="1397"/>
                    </a:lnTo>
                    <a:lnTo>
                      <a:pt x="9" y="1497"/>
                    </a:lnTo>
                    <a:lnTo>
                      <a:pt x="5" y="1588"/>
                    </a:lnTo>
                    <a:lnTo>
                      <a:pt x="0" y="1669"/>
                    </a:lnTo>
                    <a:lnTo>
                      <a:pt x="0" y="1746"/>
                    </a:lnTo>
                    <a:lnTo>
                      <a:pt x="0" y="1814"/>
                    </a:lnTo>
                    <a:lnTo>
                      <a:pt x="0" y="1882"/>
                    </a:lnTo>
                    <a:lnTo>
                      <a:pt x="0" y="1960"/>
                    </a:lnTo>
                    <a:lnTo>
                      <a:pt x="5" y="2041"/>
                    </a:lnTo>
                    <a:lnTo>
                      <a:pt x="9" y="2132"/>
                    </a:lnTo>
                    <a:lnTo>
                      <a:pt x="16" y="2232"/>
                    </a:lnTo>
                    <a:lnTo>
                      <a:pt x="27" y="2338"/>
                    </a:lnTo>
                    <a:lnTo>
                      <a:pt x="41" y="2452"/>
                    </a:lnTo>
                    <a:lnTo>
                      <a:pt x="57" y="2567"/>
                    </a:lnTo>
                    <a:lnTo>
                      <a:pt x="80" y="2687"/>
                    </a:lnTo>
                    <a:lnTo>
                      <a:pt x="105" y="2808"/>
                    </a:lnTo>
                    <a:lnTo>
                      <a:pt x="134" y="2926"/>
                    </a:lnTo>
                    <a:lnTo>
                      <a:pt x="166" y="3039"/>
                    </a:lnTo>
                    <a:lnTo>
                      <a:pt x="200" y="3143"/>
                    </a:lnTo>
                    <a:lnTo>
                      <a:pt x="236" y="3238"/>
                    </a:lnTo>
                    <a:lnTo>
                      <a:pt x="272" y="3325"/>
                    </a:lnTo>
                    <a:lnTo>
                      <a:pt x="309" y="3402"/>
                    </a:lnTo>
                    <a:lnTo>
                      <a:pt x="345" y="3470"/>
                    </a:lnTo>
                    <a:lnTo>
                      <a:pt x="379" y="3531"/>
                    </a:lnTo>
                    <a:lnTo>
                      <a:pt x="413" y="3583"/>
                    </a:lnTo>
                    <a:lnTo>
                      <a:pt x="445"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0" name="Freeform 48"/>
              <p:cNvSpPr>
                <a:spLocks/>
              </p:cNvSpPr>
              <p:nvPr/>
            </p:nvSpPr>
            <p:spPr bwMode="auto">
              <a:xfrm>
                <a:off x="2106" y="451"/>
                <a:ext cx="402" cy="3629"/>
              </a:xfrm>
              <a:custGeom>
                <a:avLst/>
                <a:gdLst>
                  <a:gd name="T0" fmla="*/ 402 w 402"/>
                  <a:gd name="T1" fmla="*/ 0 h 3629"/>
                  <a:gd name="T2" fmla="*/ 372 w 402"/>
                  <a:gd name="T3" fmla="*/ 46 h 3629"/>
                  <a:gd name="T4" fmla="*/ 343 w 402"/>
                  <a:gd name="T5" fmla="*/ 100 h 3629"/>
                  <a:gd name="T6" fmla="*/ 311 w 402"/>
                  <a:gd name="T7" fmla="*/ 159 h 3629"/>
                  <a:gd name="T8" fmla="*/ 279 w 402"/>
                  <a:gd name="T9" fmla="*/ 227 h 3629"/>
                  <a:gd name="T10" fmla="*/ 245 w 402"/>
                  <a:gd name="T11" fmla="*/ 306 h 3629"/>
                  <a:gd name="T12" fmla="*/ 213 w 402"/>
                  <a:gd name="T13" fmla="*/ 393 h 3629"/>
                  <a:gd name="T14" fmla="*/ 182 w 402"/>
                  <a:gd name="T15" fmla="*/ 488 h 3629"/>
                  <a:gd name="T16" fmla="*/ 150 w 402"/>
                  <a:gd name="T17" fmla="*/ 592 h 3629"/>
                  <a:gd name="T18" fmla="*/ 120 w 402"/>
                  <a:gd name="T19" fmla="*/ 706 h 3629"/>
                  <a:gd name="T20" fmla="*/ 96 w 402"/>
                  <a:gd name="T21" fmla="*/ 823 h 3629"/>
                  <a:gd name="T22" fmla="*/ 73 w 402"/>
                  <a:gd name="T23" fmla="*/ 944 h 3629"/>
                  <a:gd name="T24" fmla="*/ 52 w 402"/>
                  <a:gd name="T25" fmla="*/ 1062 h 3629"/>
                  <a:gd name="T26" fmla="*/ 37 w 402"/>
                  <a:gd name="T27" fmla="*/ 1179 h 3629"/>
                  <a:gd name="T28" fmla="*/ 25 w 402"/>
                  <a:gd name="T29" fmla="*/ 1293 h 3629"/>
                  <a:gd name="T30" fmla="*/ 16 w 402"/>
                  <a:gd name="T31" fmla="*/ 1399 h 3629"/>
                  <a:gd name="T32" fmla="*/ 9 w 402"/>
                  <a:gd name="T33" fmla="*/ 1497 h 3629"/>
                  <a:gd name="T34" fmla="*/ 5 w 402"/>
                  <a:gd name="T35" fmla="*/ 1588 h 3629"/>
                  <a:gd name="T36" fmla="*/ 3 w 402"/>
                  <a:gd name="T37" fmla="*/ 1672 h 3629"/>
                  <a:gd name="T38" fmla="*/ 0 w 402"/>
                  <a:gd name="T39" fmla="*/ 1746 h 3629"/>
                  <a:gd name="T40" fmla="*/ 0 w 402"/>
                  <a:gd name="T41" fmla="*/ 1814 h 3629"/>
                  <a:gd name="T42" fmla="*/ 0 w 402"/>
                  <a:gd name="T43" fmla="*/ 1882 h 3629"/>
                  <a:gd name="T44" fmla="*/ 3 w 402"/>
                  <a:gd name="T45" fmla="*/ 1957 h 3629"/>
                  <a:gd name="T46" fmla="*/ 5 w 402"/>
                  <a:gd name="T47" fmla="*/ 2041 h 3629"/>
                  <a:gd name="T48" fmla="*/ 9 w 402"/>
                  <a:gd name="T49" fmla="*/ 2132 h 3629"/>
                  <a:gd name="T50" fmla="*/ 16 w 402"/>
                  <a:gd name="T51" fmla="*/ 2229 h 3629"/>
                  <a:gd name="T52" fmla="*/ 25 w 402"/>
                  <a:gd name="T53" fmla="*/ 2336 h 3629"/>
                  <a:gd name="T54" fmla="*/ 37 w 402"/>
                  <a:gd name="T55" fmla="*/ 2449 h 3629"/>
                  <a:gd name="T56" fmla="*/ 52 w 402"/>
                  <a:gd name="T57" fmla="*/ 2567 h 3629"/>
                  <a:gd name="T58" fmla="*/ 73 w 402"/>
                  <a:gd name="T59" fmla="*/ 2685 h 3629"/>
                  <a:gd name="T60" fmla="*/ 96 w 402"/>
                  <a:gd name="T61" fmla="*/ 2805 h 3629"/>
                  <a:gd name="T62" fmla="*/ 120 w 402"/>
                  <a:gd name="T63" fmla="*/ 2923 h 3629"/>
                  <a:gd name="T64" fmla="*/ 150 w 402"/>
                  <a:gd name="T65" fmla="*/ 3037 h 3629"/>
                  <a:gd name="T66" fmla="*/ 182 w 402"/>
                  <a:gd name="T67" fmla="*/ 3141 h 3629"/>
                  <a:gd name="T68" fmla="*/ 213 w 402"/>
                  <a:gd name="T69" fmla="*/ 3236 h 3629"/>
                  <a:gd name="T70" fmla="*/ 245 w 402"/>
                  <a:gd name="T71" fmla="*/ 3322 h 3629"/>
                  <a:gd name="T72" fmla="*/ 279 w 402"/>
                  <a:gd name="T73" fmla="*/ 3402 h 3629"/>
                  <a:gd name="T74" fmla="*/ 311 w 402"/>
                  <a:gd name="T75" fmla="*/ 3470 h 3629"/>
                  <a:gd name="T76" fmla="*/ 343 w 402"/>
                  <a:gd name="T77" fmla="*/ 3529 h 3629"/>
                  <a:gd name="T78" fmla="*/ 372 w 402"/>
                  <a:gd name="T79" fmla="*/ 3583 h 3629"/>
                  <a:gd name="T80" fmla="*/ 402 w 402"/>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2"/>
                  <a:gd name="T124" fmla="*/ 0 h 3629"/>
                  <a:gd name="T125" fmla="*/ 402 w 40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2" h="3629">
                    <a:moveTo>
                      <a:pt x="402" y="0"/>
                    </a:moveTo>
                    <a:lnTo>
                      <a:pt x="372" y="46"/>
                    </a:lnTo>
                    <a:lnTo>
                      <a:pt x="343" y="100"/>
                    </a:lnTo>
                    <a:lnTo>
                      <a:pt x="311" y="159"/>
                    </a:lnTo>
                    <a:lnTo>
                      <a:pt x="279" y="227"/>
                    </a:lnTo>
                    <a:lnTo>
                      <a:pt x="245" y="306"/>
                    </a:lnTo>
                    <a:lnTo>
                      <a:pt x="213" y="393"/>
                    </a:lnTo>
                    <a:lnTo>
                      <a:pt x="182" y="488"/>
                    </a:lnTo>
                    <a:lnTo>
                      <a:pt x="150" y="592"/>
                    </a:lnTo>
                    <a:lnTo>
                      <a:pt x="120" y="706"/>
                    </a:lnTo>
                    <a:lnTo>
                      <a:pt x="96" y="823"/>
                    </a:lnTo>
                    <a:lnTo>
                      <a:pt x="73" y="944"/>
                    </a:lnTo>
                    <a:lnTo>
                      <a:pt x="52" y="1062"/>
                    </a:lnTo>
                    <a:lnTo>
                      <a:pt x="37" y="1179"/>
                    </a:lnTo>
                    <a:lnTo>
                      <a:pt x="25" y="1293"/>
                    </a:lnTo>
                    <a:lnTo>
                      <a:pt x="16" y="1399"/>
                    </a:lnTo>
                    <a:lnTo>
                      <a:pt x="9" y="1497"/>
                    </a:lnTo>
                    <a:lnTo>
                      <a:pt x="5" y="1588"/>
                    </a:lnTo>
                    <a:lnTo>
                      <a:pt x="3" y="1672"/>
                    </a:lnTo>
                    <a:lnTo>
                      <a:pt x="0" y="1746"/>
                    </a:lnTo>
                    <a:lnTo>
                      <a:pt x="0" y="1814"/>
                    </a:lnTo>
                    <a:lnTo>
                      <a:pt x="0" y="1882"/>
                    </a:lnTo>
                    <a:lnTo>
                      <a:pt x="3" y="1957"/>
                    </a:lnTo>
                    <a:lnTo>
                      <a:pt x="5" y="2041"/>
                    </a:lnTo>
                    <a:lnTo>
                      <a:pt x="9" y="2132"/>
                    </a:lnTo>
                    <a:lnTo>
                      <a:pt x="16" y="2229"/>
                    </a:lnTo>
                    <a:lnTo>
                      <a:pt x="25" y="2336"/>
                    </a:lnTo>
                    <a:lnTo>
                      <a:pt x="37" y="2449"/>
                    </a:lnTo>
                    <a:lnTo>
                      <a:pt x="52" y="2567"/>
                    </a:lnTo>
                    <a:lnTo>
                      <a:pt x="73" y="2685"/>
                    </a:lnTo>
                    <a:lnTo>
                      <a:pt x="96" y="2805"/>
                    </a:lnTo>
                    <a:lnTo>
                      <a:pt x="120" y="2923"/>
                    </a:lnTo>
                    <a:lnTo>
                      <a:pt x="150" y="3037"/>
                    </a:lnTo>
                    <a:lnTo>
                      <a:pt x="182" y="3141"/>
                    </a:lnTo>
                    <a:lnTo>
                      <a:pt x="213" y="3236"/>
                    </a:lnTo>
                    <a:lnTo>
                      <a:pt x="245" y="3322"/>
                    </a:lnTo>
                    <a:lnTo>
                      <a:pt x="279" y="3402"/>
                    </a:lnTo>
                    <a:lnTo>
                      <a:pt x="311" y="3470"/>
                    </a:lnTo>
                    <a:lnTo>
                      <a:pt x="343" y="3529"/>
                    </a:lnTo>
                    <a:lnTo>
                      <a:pt x="372" y="3583"/>
                    </a:lnTo>
                    <a:lnTo>
                      <a:pt x="402"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1" name="Freeform 49"/>
              <p:cNvSpPr>
                <a:spLocks/>
              </p:cNvSpPr>
              <p:nvPr/>
            </p:nvSpPr>
            <p:spPr bwMode="auto">
              <a:xfrm>
                <a:off x="2152" y="451"/>
                <a:ext cx="356" cy="3629"/>
              </a:xfrm>
              <a:custGeom>
                <a:avLst/>
                <a:gdLst>
                  <a:gd name="T0" fmla="*/ 356 w 356"/>
                  <a:gd name="T1" fmla="*/ 0 h 3629"/>
                  <a:gd name="T2" fmla="*/ 331 w 356"/>
                  <a:gd name="T3" fmla="*/ 48 h 3629"/>
                  <a:gd name="T4" fmla="*/ 304 w 356"/>
                  <a:gd name="T5" fmla="*/ 100 h 3629"/>
                  <a:gd name="T6" fmla="*/ 276 w 356"/>
                  <a:gd name="T7" fmla="*/ 161 h 3629"/>
                  <a:gd name="T8" fmla="*/ 247 w 356"/>
                  <a:gd name="T9" fmla="*/ 229 h 3629"/>
                  <a:gd name="T10" fmla="*/ 217 w 356"/>
                  <a:gd name="T11" fmla="*/ 306 h 3629"/>
                  <a:gd name="T12" fmla="*/ 188 w 356"/>
                  <a:gd name="T13" fmla="*/ 395 h 3629"/>
                  <a:gd name="T14" fmla="*/ 158 w 356"/>
                  <a:gd name="T15" fmla="*/ 490 h 3629"/>
                  <a:gd name="T16" fmla="*/ 131 w 356"/>
                  <a:gd name="T17" fmla="*/ 594 h 3629"/>
                  <a:gd name="T18" fmla="*/ 106 w 356"/>
                  <a:gd name="T19" fmla="*/ 708 h 3629"/>
                  <a:gd name="T20" fmla="*/ 84 w 356"/>
                  <a:gd name="T21" fmla="*/ 826 h 3629"/>
                  <a:gd name="T22" fmla="*/ 63 w 356"/>
                  <a:gd name="T23" fmla="*/ 944 h 3629"/>
                  <a:gd name="T24" fmla="*/ 45 w 356"/>
                  <a:gd name="T25" fmla="*/ 1064 h 3629"/>
                  <a:gd name="T26" fmla="*/ 31 w 356"/>
                  <a:gd name="T27" fmla="*/ 1182 h 3629"/>
                  <a:gd name="T28" fmla="*/ 20 w 356"/>
                  <a:gd name="T29" fmla="*/ 1293 h 3629"/>
                  <a:gd name="T30" fmla="*/ 13 w 356"/>
                  <a:gd name="T31" fmla="*/ 1399 h 3629"/>
                  <a:gd name="T32" fmla="*/ 6 w 356"/>
                  <a:gd name="T33" fmla="*/ 1497 h 3629"/>
                  <a:gd name="T34" fmla="*/ 2 w 356"/>
                  <a:gd name="T35" fmla="*/ 1588 h 3629"/>
                  <a:gd name="T36" fmla="*/ 0 w 356"/>
                  <a:gd name="T37" fmla="*/ 1672 h 3629"/>
                  <a:gd name="T38" fmla="*/ 0 w 356"/>
                  <a:gd name="T39" fmla="*/ 1746 h 3629"/>
                  <a:gd name="T40" fmla="*/ 0 w 356"/>
                  <a:gd name="T41" fmla="*/ 1814 h 3629"/>
                  <a:gd name="T42" fmla="*/ 0 w 356"/>
                  <a:gd name="T43" fmla="*/ 1882 h 3629"/>
                  <a:gd name="T44" fmla="*/ 0 w 356"/>
                  <a:gd name="T45" fmla="*/ 1957 h 3629"/>
                  <a:gd name="T46" fmla="*/ 2 w 356"/>
                  <a:gd name="T47" fmla="*/ 2041 h 3629"/>
                  <a:gd name="T48" fmla="*/ 6 w 356"/>
                  <a:gd name="T49" fmla="*/ 2132 h 3629"/>
                  <a:gd name="T50" fmla="*/ 13 w 356"/>
                  <a:gd name="T51" fmla="*/ 2229 h 3629"/>
                  <a:gd name="T52" fmla="*/ 20 w 356"/>
                  <a:gd name="T53" fmla="*/ 2336 h 3629"/>
                  <a:gd name="T54" fmla="*/ 31 w 356"/>
                  <a:gd name="T55" fmla="*/ 2447 h 3629"/>
                  <a:gd name="T56" fmla="*/ 45 w 356"/>
                  <a:gd name="T57" fmla="*/ 2565 h 3629"/>
                  <a:gd name="T58" fmla="*/ 63 w 356"/>
                  <a:gd name="T59" fmla="*/ 2685 h 3629"/>
                  <a:gd name="T60" fmla="*/ 84 w 356"/>
                  <a:gd name="T61" fmla="*/ 2803 h 3629"/>
                  <a:gd name="T62" fmla="*/ 106 w 356"/>
                  <a:gd name="T63" fmla="*/ 2921 h 3629"/>
                  <a:gd name="T64" fmla="*/ 131 w 356"/>
                  <a:gd name="T65" fmla="*/ 3034 h 3629"/>
                  <a:gd name="T66" fmla="*/ 158 w 356"/>
                  <a:gd name="T67" fmla="*/ 3139 h 3629"/>
                  <a:gd name="T68" fmla="*/ 188 w 356"/>
                  <a:gd name="T69" fmla="*/ 3234 h 3629"/>
                  <a:gd name="T70" fmla="*/ 217 w 356"/>
                  <a:gd name="T71" fmla="*/ 3322 h 3629"/>
                  <a:gd name="T72" fmla="*/ 247 w 356"/>
                  <a:gd name="T73" fmla="*/ 3399 h 3629"/>
                  <a:gd name="T74" fmla="*/ 276 w 356"/>
                  <a:gd name="T75" fmla="*/ 3468 h 3629"/>
                  <a:gd name="T76" fmla="*/ 304 w 356"/>
                  <a:gd name="T77" fmla="*/ 3529 h 3629"/>
                  <a:gd name="T78" fmla="*/ 331 w 356"/>
                  <a:gd name="T79" fmla="*/ 3581 h 3629"/>
                  <a:gd name="T80" fmla="*/ 356 w 356"/>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
                  <a:gd name="T124" fmla="*/ 0 h 3629"/>
                  <a:gd name="T125" fmla="*/ 356 w 356"/>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 h="3629">
                    <a:moveTo>
                      <a:pt x="356" y="0"/>
                    </a:moveTo>
                    <a:lnTo>
                      <a:pt x="331" y="48"/>
                    </a:lnTo>
                    <a:lnTo>
                      <a:pt x="304" y="100"/>
                    </a:lnTo>
                    <a:lnTo>
                      <a:pt x="276" y="161"/>
                    </a:lnTo>
                    <a:lnTo>
                      <a:pt x="247" y="229"/>
                    </a:lnTo>
                    <a:lnTo>
                      <a:pt x="217" y="306"/>
                    </a:lnTo>
                    <a:lnTo>
                      <a:pt x="188" y="395"/>
                    </a:lnTo>
                    <a:lnTo>
                      <a:pt x="158" y="490"/>
                    </a:lnTo>
                    <a:lnTo>
                      <a:pt x="131" y="594"/>
                    </a:lnTo>
                    <a:lnTo>
                      <a:pt x="106" y="708"/>
                    </a:lnTo>
                    <a:lnTo>
                      <a:pt x="84" y="826"/>
                    </a:lnTo>
                    <a:lnTo>
                      <a:pt x="63" y="944"/>
                    </a:lnTo>
                    <a:lnTo>
                      <a:pt x="45" y="1064"/>
                    </a:lnTo>
                    <a:lnTo>
                      <a:pt x="31" y="1182"/>
                    </a:lnTo>
                    <a:lnTo>
                      <a:pt x="20" y="1293"/>
                    </a:lnTo>
                    <a:lnTo>
                      <a:pt x="13" y="1399"/>
                    </a:lnTo>
                    <a:lnTo>
                      <a:pt x="6" y="1497"/>
                    </a:lnTo>
                    <a:lnTo>
                      <a:pt x="2" y="1588"/>
                    </a:lnTo>
                    <a:lnTo>
                      <a:pt x="0" y="1672"/>
                    </a:lnTo>
                    <a:lnTo>
                      <a:pt x="0" y="1746"/>
                    </a:lnTo>
                    <a:lnTo>
                      <a:pt x="0" y="1814"/>
                    </a:lnTo>
                    <a:lnTo>
                      <a:pt x="0" y="1882"/>
                    </a:lnTo>
                    <a:lnTo>
                      <a:pt x="0" y="1957"/>
                    </a:lnTo>
                    <a:lnTo>
                      <a:pt x="2" y="2041"/>
                    </a:lnTo>
                    <a:lnTo>
                      <a:pt x="6" y="2132"/>
                    </a:lnTo>
                    <a:lnTo>
                      <a:pt x="13" y="2229"/>
                    </a:lnTo>
                    <a:lnTo>
                      <a:pt x="20" y="2336"/>
                    </a:lnTo>
                    <a:lnTo>
                      <a:pt x="31" y="2447"/>
                    </a:lnTo>
                    <a:lnTo>
                      <a:pt x="45" y="2565"/>
                    </a:lnTo>
                    <a:lnTo>
                      <a:pt x="63" y="2685"/>
                    </a:lnTo>
                    <a:lnTo>
                      <a:pt x="84" y="2803"/>
                    </a:lnTo>
                    <a:lnTo>
                      <a:pt x="106" y="2921"/>
                    </a:lnTo>
                    <a:lnTo>
                      <a:pt x="131" y="3034"/>
                    </a:lnTo>
                    <a:lnTo>
                      <a:pt x="158" y="3139"/>
                    </a:lnTo>
                    <a:lnTo>
                      <a:pt x="188" y="3234"/>
                    </a:lnTo>
                    <a:lnTo>
                      <a:pt x="217" y="3322"/>
                    </a:lnTo>
                    <a:lnTo>
                      <a:pt x="247" y="3399"/>
                    </a:lnTo>
                    <a:lnTo>
                      <a:pt x="276" y="3468"/>
                    </a:lnTo>
                    <a:lnTo>
                      <a:pt x="304" y="3529"/>
                    </a:lnTo>
                    <a:lnTo>
                      <a:pt x="331" y="3581"/>
                    </a:lnTo>
                    <a:lnTo>
                      <a:pt x="356"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2" name="Freeform 50"/>
              <p:cNvSpPr>
                <a:spLocks/>
              </p:cNvSpPr>
              <p:nvPr/>
            </p:nvSpPr>
            <p:spPr bwMode="auto">
              <a:xfrm>
                <a:off x="2195" y="451"/>
                <a:ext cx="313" cy="3629"/>
              </a:xfrm>
              <a:custGeom>
                <a:avLst/>
                <a:gdLst>
                  <a:gd name="T0" fmla="*/ 313 w 313"/>
                  <a:gd name="T1" fmla="*/ 0 h 3629"/>
                  <a:gd name="T2" fmla="*/ 290 w 313"/>
                  <a:gd name="T3" fmla="*/ 48 h 3629"/>
                  <a:gd name="T4" fmla="*/ 267 w 313"/>
                  <a:gd name="T5" fmla="*/ 100 h 3629"/>
                  <a:gd name="T6" fmla="*/ 242 w 313"/>
                  <a:gd name="T7" fmla="*/ 161 h 3629"/>
                  <a:gd name="T8" fmla="*/ 217 w 313"/>
                  <a:gd name="T9" fmla="*/ 232 h 3629"/>
                  <a:gd name="T10" fmla="*/ 190 w 313"/>
                  <a:gd name="T11" fmla="*/ 309 h 3629"/>
                  <a:gd name="T12" fmla="*/ 165 w 313"/>
                  <a:gd name="T13" fmla="*/ 397 h 3629"/>
                  <a:gd name="T14" fmla="*/ 140 w 313"/>
                  <a:gd name="T15" fmla="*/ 492 h 3629"/>
                  <a:gd name="T16" fmla="*/ 115 w 313"/>
                  <a:gd name="T17" fmla="*/ 597 h 3629"/>
                  <a:gd name="T18" fmla="*/ 95 w 313"/>
                  <a:gd name="T19" fmla="*/ 710 h 3629"/>
                  <a:gd name="T20" fmla="*/ 75 w 313"/>
                  <a:gd name="T21" fmla="*/ 826 h 3629"/>
                  <a:gd name="T22" fmla="*/ 56 w 313"/>
                  <a:gd name="T23" fmla="*/ 946 h 3629"/>
                  <a:gd name="T24" fmla="*/ 41 w 313"/>
                  <a:gd name="T25" fmla="*/ 1066 h 3629"/>
                  <a:gd name="T26" fmla="*/ 29 w 313"/>
                  <a:gd name="T27" fmla="*/ 1182 h 3629"/>
                  <a:gd name="T28" fmla="*/ 20 w 313"/>
                  <a:gd name="T29" fmla="*/ 1295 h 3629"/>
                  <a:gd name="T30" fmla="*/ 13 w 313"/>
                  <a:gd name="T31" fmla="*/ 1399 h 3629"/>
                  <a:gd name="T32" fmla="*/ 7 w 313"/>
                  <a:gd name="T33" fmla="*/ 1499 h 3629"/>
                  <a:gd name="T34" fmla="*/ 4 w 313"/>
                  <a:gd name="T35" fmla="*/ 1590 h 3629"/>
                  <a:gd name="T36" fmla="*/ 2 w 313"/>
                  <a:gd name="T37" fmla="*/ 1672 h 3629"/>
                  <a:gd name="T38" fmla="*/ 0 w 313"/>
                  <a:gd name="T39" fmla="*/ 1746 h 3629"/>
                  <a:gd name="T40" fmla="*/ 0 w 313"/>
                  <a:gd name="T41" fmla="*/ 1814 h 3629"/>
                  <a:gd name="T42" fmla="*/ 0 w 313"/>
                  <a:gd name="T43" fmla="*/ 1882 h 3629"/>
                  <a:gd name="T44" fmla="*/ 2 w 313"/>
                  <a:gd name="T45" fmla="*/ 1957 h 3629"/>
                  <a:gd name="T46" fmla="*/ 4 w 313"/>
                  <a:gd name="T47" fmla="*/ 2039 h 3629"/>
                  <a:gd name="T48" fmla="*/ 7 w 313"/>
                  <a:gd name="T49" fmla="*/ 2130 h 3629"/>
                  <a:gd name="T50" fmla="*/ 13 w 313"/>
                  <a:gd name="T51" fmla="*/ 2229 h 3629"/>
                  <a:gd name="T52" fmla="*/ 20 w 313"/>
                  <a:gd name="T53" fmla="*/ 2334 h 3629"/>
                  <a:gd name="T54" fmla="*/ 29 w 313"/>
                  <a:gd name="T55" fmla="*/ 2447 h 3629"/>
                  <a:gd name="T56" fmla="*/ 41 w 313"/>
                  <a:gd name="T57" fmla="*/ 2563 h 3629"/>
                  <a:gd name="T58" fmla="*/ 56 w 313"/>
                  <a:gd name="T59" fmla="*/ 2683 h 3629"/>
                  <a:gd name="T60" fmla="*/ 75 w 313"/>
                  <a:gd name="T61" fmla="*/ 2803 h 3629"/>
                  <a:gd name="T62" fmla="*/ 95 w 313"/>
                  <a:gd name="T63" fmla="*/ 2919 h 3629"/>
                  <a:gd name="T64" fmla="*/ 115 w 313"/>
                  <a:gd name="T65" fmla="*/ 3032 h 3629"/>
                  <a:gd name="T66" fmla="*/ 140 w 313"/>
                  <a:gd name="T67" fmla="*/ 3136 h 3629"/>
                  <a:gd name="T68" fmla="*/ 165 w 313"/>
                  <a:gd name="T69" fmla="*/ 3232 h 3629"/>
                  <a:gd name="T70" fmla="*/ 190 w 313"/>
                  <a:gd name="T71" fmla="*/ 3320 h 3629"/>
                  <a:gd name="T72" fmla="*/ 217 w 313"/>
                  <a:gd name="T73" fmla="*/ 3397 h 3629"/>
                  <a:gd name="T74" fmla="*/ 242 w 313"/>
                  <a:gd name="T75" fmla="*/ 3468 h 3629"/>
                  <a:gd name="T76" fmla="*/ 267 w 313"/>
                  <a:gd name="T77" fmla="*/ 3529 h 3629"/>
                  <a:gd name="T78" fmla="*/ 290 w 313"/>
                  <a:gd name="T79" fmla="*/ 3581 h 3629"/>
                  <a:gd name="T80" fmla="*/ 313 w 313"/>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3"/>
                  <a:gd name="T124" fmla="*/ 0 h 3629"/>
                  <a:gd name="T125" fmla="*/ 313 w 31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3" h="3629">
                    <a:moveTo>
                      <a:pt x="313" y="0"/>
                    </a:moveTo>
                    <a:lnTo>
                      <a:pt x="290" y="48"/>
                    </a:lnTo>
                    <a:lnTo>
                      <a:pt x="267" y="100"/>
                    </a:lnTo>
                    <a:lnTo>
                      <a:pt x="242" y="161"/>
                    </a:lnTo>
                    <a:lnTo>
                      <a:pt x="217" y="232"/>
                    </a:lnTo>
                    <a:lnTo>
                      <a:pt x="190" y="309"/>
                    </a:lnTo>
                    <a:lnTo>
                      <a:pt x="165" y="397"/>
                    </a:lnTo>
                    <a:lnTo>
                      <a:pt x="140" y="492"/>
                    </a:lnTo>
                    <a:lnTo>
                      <a:pt x="115" y="597"/>
                    </a:lnTo>
                    <a:lnTo>
                      <a:pt x="95" y="710"/>
                    </a:lnTo>
                    <a:lnTo>
                      <a:pt x="75" y="826"/>
                    </a:lnTo>
                    <a:lnTo>
                      <a:pt x="56" y="946"/>
                    </a:lnTo>
                    <a:lnTo>
                      <a:pt x="41" y="1066"/>
                    </a:lnTo>
                    <a:lnTo>
                      <a:pt x="29" y="1182"/>
                    </a:lnTo>
                    <a:lnTo>
                      <a:pt x="20" y="1295"/>
                    </a:lnTo>
                    <a:lnTo>
                      <a:pt x="13" y="1399"/>
                    </a:lnTo>
                    <a:lnTo>
                      <a:pt x="7" y="1499"/>
                    </a:lnTo>
                    <a:lnTo>
                      <a:pt x="4" y="1590"/>
                    </a:lnTo>
                    <a:lnTo>
                      <a:pt x="2" y="1672"/>
                    </a:lnTo>
                    <a:lnTo>
                      <a:pt x="0" y="1746"/>
                    </a:lnTo>
                    <a:lnTo>
                      <a:pt x="0" y="1814"/>
                    </a:lnTo>
                    <a:lnTo>
                      <a:pt x="0" y="1882"/>
                    </a:lnTo>
                    <a:lnTo>
                      <a:pt x="2" y="1957"/>
                    </a:lnTo>
                    <a:lnTo>
                      <a:pt x="4" y="2039"/>
                    </a:lnTo>
                    <a:lnTo>
                      <a:pt x="7" y="2130"/>
                    </a:lnTo>
                    <a:lnTo>
                      <a:pt x="13" y="2229"/>
                    </a:lnTo>
                    <a:lnTo>
                      <a:pt x="20" y="2334"/>
                    </a:lnTo>
                    <a:lnTo>
                      <a:pt x="29" y="2447"/>
                    </a:lnTo>
                    <a:lnTo>
                      <a:pt x="41" y="2563"/>
                    </a:lnTo>
                    <a:lnTo>
                      <a:pt x="56" y="2683"/>
                    </a:lnTo>
                    <a:lnTo>
                      <a:pt x="75" y="2803"/>
                    </a:lnTo>
                    <a:lnTo>
                      <a:pt x="95" y="2919"/>
                    </a:lnTo>
                    <a:lnTo>
                      <a:pt x="115" y="3032"/>
                    </a:lnTo>
                    <a:lnTo>
                      <a:pt x="140" y="3136"/>
                    </a:lnTo>
                    <a:lnTo>
                      <a:pt x="165" y="3232"/>
                    </a:lnTo>
                    <a:lnTo>
                      <a:pt x="190" y="3320"/>
                    </a:lnTo>
                    <a:lnTo>
                      <a:pt x="217" y="3397"/>
                    </a:lnTo>
                    <a:lnTo>
                      <a:pt x="242" y="3468"/>
                    </a:lnTo>
                    <a:lnTo>
                      <a:pt x="267" y="3529"/>
                    </a:lnTo>
                    <a:lnTo>
                      <a:pt x="290" y="3581"/>
                    </a:lnTo>
                    <a:lnTo>
                      <a:pt x="313"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3" name="Freeform 51"/>
              <p:cNvSpPr>
                <a:spLocks/>
              </p:cNvSpPr>
              <p:nvPr/>
            </p:nvSpPr>
            <p:spPr bwMode="auto">
              <a:xfrm>
                <a:off x="2240" y="451"/>
                <a:ext cx="268" cy="3629"/>
              </a:xfrm>
              <a:custGeom>
                <a:avLst/>
                <a:gdLst>
                  <a:gd name="T0" fmla="*/ 268 w 268"/>
                  <a:gd name="T1" fmla="*/ 0 h 3629"/>
                  <a:gd name="T2" fmla="*/ 247 w 268"/>
                  <a:gd name="T3" fmla="*/ 48 h 3629"/>
                  <a:gd name="T4" fmla="*/ 229 w 268"/>
                  <a:gd name="T5" fmla="*/ 102 h 3629"/>
                  <a:gd name="T6" fmla="*/ 206 w 268"/>
                  <a:gd name="T7" fmla="*/ 164 h 3629"/>
                  <a:gd name="T8" fmla="*/ 186 w 268"/>
                  <a:gd name="T9" fmla="*/ 232 h 3629"/>
                  <a:gd name="T10" fmla="*/ 163 w 268"/>
                  <a:gd name="T11" fmla="*/ 311 h 3629"/>
                  <a:gd name="T12" fmla="*/ 141 w 268"/>
                  <a:gd name="T13" fmla="*/ 397 h 3629"/>
                  <a:gd name="T14" fmla="*/ 120 w 268"/>
                  <a:gd name="T15" fmla="*/ 495 h 3629"/>
                  <a:gd name="T16" fmla="*/ 100 w 268"/>
                  <a:gd name="T17" fmla="*/ 599 h 3629"/>
                  <a:gd name="T18" fmla="*/ 79 w 268"/>
                  <a:gd name="T19" fmla="*/ 710 h 3629"/>
                  <a:gd name="T20" fmla="*/ 64 w 268"/>
                  <a:gd name="T21" fmla="*/ 828 h 3629"/>
                  <a:gd name="T22" fmla="*/ 48 w 268"/>
                  <a:gd name="T23" fmla="*/ 948 h 3629"/>
                  <a:gd name="T24" fmla="*/ 34 w 268"/>
                  <a:gd name="T25" fmla="*/ 1068 h 3629"/>
                  <a:gd name="T26" fmla="*/ 25 w 268"/>
                  <a:gd name="T27" fmla="*/ 1184 h 3629"/>
                  <a:gd name="T28" fmla="*/ 16 w 268"/>
                  <a:gd name="T29" fmla="*/ 1295 h 3629"/>
                  <a:gd name="T30" fmla="*/ 9 w 268"/>
                  <a:gd name="T31" fmla="*/ 1402 h 3629"/>
                  <a:gd name="T32" fmla="*/ 5 w 268"/>
                  <a:gd name="T33" fmla="*/ 1499 h 3629"/>
                  <a:gd name="T34" fmla="*/ 2 w 268"/>
                  <a:gd name="T35" fmla="*/ 1590 h 3629"/>
                  <a:gd name="T36" fmla="*/ 0 w 268"/>
                  <a:gd name="T37" fmla="*/ 1672 h 3629"/>
                  <a:gd name="T38" fmla="*/ 0 w 268"/>
                  <a:gd name="T39" fmla="*/ 1746 h 3629"/>
                  <a:gd name="T40" fmla="*/ 0 w 268"/>
                  <a:gd name="T41" fmla="*/ 1814 h 3629"/>
                  <a:gd name="T42" fmla="*/ 0 w 268"/>
                  <a:gd name="T43" fmla="*/ 1882 h 3629"/>
                  <a:gd name="T44" fmla="*/ 0 w 268"/>
                  <a:gd name="T45" fmla="*/ 1957 h 3629"/>
                  <a:gd name="T46" fmla="*/ 2 w 268"/>
                  <a:gd name="T47" fmla="*/ 2039 h 3629"/>
                  <a:gd name="T48" fmla="*/ 5 w 268"/>
                  <a:gd name="T49" fmla="*/ 2130 h 3629"/>
                  <a:gd name="T50" fmla="*/ 9 w 268"/>
                  <a:gd name="T51" fmla="*/ 2227 h 3629"/>
                  <a:gd name="T52" fmla="*/ 16 w 268"/>
                  <a:gd name="T53" fmla="*/ 2334 h 3629"/>
                  <a:gd name="T54" fmla="*/ 25 w 268"/>
                  <a:gd name="T55" fmla="*/ 2445 h 3629"/>
                  <a:gd name="T56" fmla="*/ 34 w 268"/>
                  <a:gd name="T57" fmla="*/ 2560 h 3629"/>
                  <a:gd name="T58" fmla="*/ 48 w 268"/>
                  <a:gd name="T59" fmla="*/ 2681 h 3629"/>
                  <a:gd name="T60" fmla="*/ 64 w 268"/>
                  <a:gd name="T61" fmla="*/ 2801 h 3629"/>
                  <a:gd name="T62" fmla="*/ 79 w 268"/>
                  <a:gd name="T63" fmla="*/ 2919 h 3629"/>
                  <a:gd name="T64" fmla="*/ 100 w 268"/>
                  <a:gd name="T65" fmla="*/ 3030 h 3629"/>
                  <a:gd name="T66" fmla="*/ 120 w 268"/>
                  <a:gd name="T67" fmla="*/ 3134 h 3629"/>
                  <a:gd name="T68" fmla="*/ 141 w 268"/>
                  <a:gd name="T69" fmla="*/ 3232 h 3629"/>
                  <a:gd name="T70" fmla="*/ 163 w 268"/>
                  <a:gd name="T71" fmla="*/ 3318 h 3629"/>
                  <a:gd name="T72" fmla="*/ 186 w 268"/>
                  <a:gd name="T73" fmla="*/ 3397 h 3629"/>
                  <a:gd name="T74" fmla="*/ 206 w 268"/>
                  <a:gd name="T75" fmla="*/ 3465 h 3629"/>
                  <a:gd name="T76" fmla="*/ 229 w 268"/>
                  <a:gd name="T77" fmla="*/ 3526 h 3629"/>
                  <a:gd name="T78" fmla="*/ 247 w 268"/>
                  <a:gd name="T79" fmla="*/ 3581 h 3629"/>
                  <a:gd name="T80" fmla="*/ 268 w 268"/>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8"/>
                  <a:gd name="T124" fmla="*/ 0 h 3629"/>
                  <a:gd name="T125" fmla="*/ 268 w 26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8" h="3629">
                    <a:moveTo>
                      <a:pt x="268" y="0"/>
                    </a:moveTo>
                    <a:lnTo>
                      <a:pt x="247" y="48"/>
                    </a:lnTo>
                    <a:lnTo>
                      <a:pt x="229" y="102"/>
                    </a:lnTo>
                    <a:lnTo>
                      <a:pt x="206" y="164"/>
                    </a:lnTo>
                    <a:lnTo>
                      <a:pt x="186" y="232"/>
                    </a:lnTo>
                    <a:lnTo>
                      <a:pt x="163" y="311"/>
                    </a:lnTo>
                    <a:lnTo>
                      <a:pt x="141" y="397"/>
                    </a:lnTo>
                    <a:lnTo>
                      <a:pt x="120" y="495"/>
                    </a:lnTo>
                    <a:lnTo>
                      <a:pt x="100" y="599"/>
                    </a:lnTo>
                    <a:lnTo>
                      <a:pt x="79" y="710"/>
                    </a:lnTo>
                    <a:lnTo>
                      <a:pt x="64" y="828"/>
                    </a:lnTo>
                    <a:lnTo>
                      <a:pt x="48" y="948"/>
                    </a:lnTo>
                    <a:lnTo>
                      <a:pt x="34" y="1068"/>
                    </a:lnTo>
                    <a:lnTo>
                      <a:pt x="25" y="1184"/>
                    </a:lnTo>
                    <a:lnTo>
                      <a:pt x="16" y="1295"/>
                    </a:lnTo>
                    <a:lnTo>
                      <a:pt x="9" y="1402"/>
                    </a:lnTo>
                    <a:lnTo>
                      <a:pt x="5" y="1499"/>
                    </a:lnTo>
                    <a:lnTo>
                      <a:pt x="2" y="1590"/>
                    </a:lnTo>
                    <a:lnTo>
                      <a:pt x="0" y="1672"/>
                    </a:lnTo>
                    <a:lnTo>
                      <a:pt x="0" y="1746"/>
                    </a:lnTo>
                    <a:lnTo>
                      <a:pt x="0" y="1814"/>
                    </a:lnTo>
                    <a:lnTo>
                      <a:pt x="0" y="1882"/>
                    </a:lnTo>
                    <a:lnTo>
                      <a:pt x="0" y="1957"/>
                    </a:lnTo>
                    <a:lnTo>
                      <a:pt x="2" y="2039"/>
                    </a:lnTo>
                    <a:lnTo>
                      <a:pt x="5" y="2130"/>
                    </a:lnTo>
                    <a:lnTo>
                      <a:pt x="9" y="2227"/>
                    </a:lnTo>
                    <a:lnTo>
                      <a:pt x="16" y="2334"/>
                    </a:lnTo>
                    <a:lnTo>
                      <a:pt x="25" y="2445"/>
                    </a:lnTo>
                    <a:lnTo>
                      <a:pt x="34" y="2560"/>
                    </a:lnTo>
                    <a:lnTo>
                      <a:pt x="48" y="2681"/>
                    </a:lnTo>
                    <a:lnTo>
                      <a:pt x="64" y="2801"/>
                    </a:lnTo>
                    <a:lnTo>
                      <a:pt x="79" y="2919"/>
                    </a:lnTo>
                    <a:lnTo>
                      <a:pt x="100" y="3030"/>
                    </a:lnTo>
                    <a:lnTo>
                      <a:pt x="120" y="3134"/>
                    </a:lnTo>
                    <a:lnTo>
                      <a:pt x="141" y="3232"/>
                    </a:lnTo>
                    <a:lnTo>
                      <a:pt x="163" y="3318"/>
                    </a:lnTo>
                    <a:lnTo>
                      <a:pt x="186" y="3397"/>
                    </a:lnTo>
                    <a:lnTo>
                      <a:pt x="206" y="3465"/>
                    </a:lnTo>
                    <a:lnTo>
                      <a:pt x="229" y="3526"/>
                    </a:lnTo>
                    <a:lnTo>
                      <a:pt x="247" y="3581"/>
                    </a:lnTo>
                    <a:lnTo>
                      <a:pt x="268"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4" name="Freeform 52"/>
              <p:cNvSpPr>
                <a:spLocks/>
              </p:cNvSpPr>
              <p:nvPr/>
            </p:nvSpPr>
            <p:spPr bwMode="auto">
              <a:xfrm>
                <a:off x="2283" y="451"/>
                <a:ext cx="225" cy="3629"/>
              </a:xfrm>
              <a:custGeom>
                <a:avLst/>
                <a:gdLst>
                  <a:gd name="T0" fmla="*/ 225 w 225"/>
                  <a:gd name="T1" fmla="*/ 0 h 3629"/>
                  <a:gd name="T2" fmla="*/ 209 w 225"/>
                  <a:gd name="T3" fmla="*/ 48 h 3629"/>
                  <a:gd name="T4" fmla="*/ 191 w 225"/>
                  <a:gd name="T5" fmla="*/ 102 h 3629"/>
                  <a:gd name="T6" fmla="*/ 175 w 225"/>
                  <a:gd name="T7" fmla="*/ 164 h 3629"/>
                  <a:gd name="T8" fmla="*/ 157 w 225"/>
                  <a:gd name="T9" fmla="*/ 234 h 3629"/>
                  <a:gd name="T10" fmla="*/ 138 w 225"/>
                  <a:gd name="T11" fmla="*/ 311 h 3629"/>
                  <a:gd name="T12" fmla="*/ 120 w 225"/>
                  <a:gd name="T13" fmla="*/ 399 h 3629"/>
                  <a:gd name="T14" fmla="*/ 102 w 225"/>
                  <a:gd name="T15" fmla="*/ 495 h 3629"/>
                  <a:gd name="T16" fmla="*/ 84 w 225"/>
                  <a:gd name="T17" fmla="*/ 601 h 3629"/>
                  <a:gd name="T18" fmla="*/ 68 w 225"/>
                  <a:gd name="T19" fmla="*/ 712 h 3629"/>
                  <a:gd name="T20" fmla="*/ 55 w 225"/>
                  <a:gd name="T21" fmla="*/ 830 h 3629"/>
                  <a:gd name="T22" fmla="*/ 41 w 225"/>
                  <a:gd name="T23" fmla="*/ 948 h 3629"/>
                  <a:gd name="T24" fmla="*/ 30 w 225"/>
                  <a:gd name="T25" fmla="*/ 1068 h 3629"/>
                  <a:gd name="T26" fmla="*/ 21 w 225"/>
                  <a:gd name="T27" fmla="*/ 1184 h 3629"/>
                  <a:gd name="T28" fmla="*/ 14 w 225"/>
                  <a:gd name="T29" fmla="*/ 1297 h 3629"/>
                  <a:gd name="T30" fmla="*/ 9 w 225"/>
                  <a:gd name="T31" fmla="*/ 1402 h 3629"/>
                  <a:gd name="T32" fmla="*/ 7 w 225"/>
                  <a:gd name="T33" fmla="*/ 1499 h 3629"/>
                  <a:gd name="T34" fmla="*/ 5 w 225"/>
                  <a:gd name="T35" fmla="*/ 1590 h 3629"/>
                  <a:gd name="T36" fmla="*/ 2 w 225"/>
                  <a:gd name="T37" fmla="*/ 1672 h 3629"/>
                  <a:gd name="T38" fmla="*/ 0 w 225"/>
                  <a:gd name="T39" fmla="*/ 1746 h 3629"/>
                  <a:gd name="T40" fmla="*/ 0 w 225"/>
                  <a:gd name="T41" fmla="*/ 1814 h 3629"/>
                  <a:gd name="T42" fmla="*/ 0 w 225"/>
                  <a:gd name="T43" fmla="*/ 1882 h 3629"/>
                  <a:gd name="T44" fmla="*/ 2 w 225"/>
                  <a:gd name="T45" fmla="*/ 1957 h 3629"/>
                  <a:gd name="T46" fmla="*/ 5 w 225"/>
                  <a:gd name="T47" fmla="*/ 2039 h 3629"/>
                  <a:gd name="T48" fmla="*/ 7 w 225"/>
                  <a:gd name="T49" fmla="*/ 2130 h 3629"/>
                  <a:gd name="T50" fmla="*/ 9 w 225"/>
                  <a:gd name="T51" fmla="*/ 2227 h 3629"/>
                  <a:gd name="T52" fmla="*/ 14 w 225"/>
                  <a:gd name="T53" fmla="*/ 2331 h 3629"/>
                  <a:gd name="T54" fmla="*/ 21 w 225"/>
                  <a:gd name="T55" fmla="*/ 2445 h 3629"/>
                  <a:gd name="T56" fmla="*/ 30 w 225"/>
                  <a:gd name="T57" fmla="*/ 2560 h 3629"/>
                  <a:gd name="T58" fmla="*/ 41 w 225"/>
                  <a:gd name="T59" fmla="*/ 2681 h 3629"/>
                  <a:gd name="T60" fmla="*/ 55 w 225"/>
                  <a:gd name="T61" fmla="*/ 2799 h 3629"/>
                  <a:gd name="T62" fmla="*/ 68 w 225"/>
                  <a:gd name="T63" fmla="*/ 2916 h 3629"/>
                  <a:gd name="T64" fmla="*/ 84 w 225"/>
                  <a:gd name="T65" fmla="*/ 3028 h 3629"/>
                  <a:gd name="T66" fmla="*/ 102 w 225"/>
                  <a:gd name="T67" fmla="*/ 3134 h 3629"/>
                  <a:gd name="T68" fmla="*/ 120 w 225"/>
                  <a:gd name="T69" fmla="*/ 3229 h 3629"/>
                  <a:gd name="T70" fmla="*/ 138 w 225"/>
                  <a:gd name="T71" fmla="*/ 3318 h 3629"/>
                  <a:gd name="T72" fmla="*/ 157 w 225"/>
                  <a:gd name="T73" fmla="*/ 3395 h 3629"/>
                  <a:gd name="T74" fmla="*/ 175 w 225"/>
                  <a:gd name="T75" fmla="*/ 3465 h 3629"/>
                  <a:gd name="T76" fmla="*/ 191 w 225"/>
                  <a:gd name="T77" fmla="*/ 3526 h 3629"/>
                  <a:gd name="T78" fmla="*/ 209 w 225"/>
                  <a:gd name="T79" fmla="*/ 3581 h 3629"/>
                  <a:gd name="T80" fmla="*/ 225 w 225"/>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5"/>
                  <a:gd name="T124" fmla="*/ 0 h 3629"/>
                  <a:gd name="T125" fmla="*/ 225 w 22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5" h="3629">
                    <a:moveTo>
                      <a:pt x="225" y="0"/>
                    </a:moveTo>
                    <a:lnTo>
                      <a:pt x="209" y="48"/>
                    </a:lnTo>
                    <a:lnTo>
                      <a:pt x="191" y="102"/>
                    </a:lnTo>
                    <a:lnTo>
                      <a:pt x="175" y="164"/>
                    </a:lnTo>
                    <a:lnTo>
                      <a:pt x="157" y="234"/>
                    </a:lnTo>
                    <a:lnTo>
                      <a:pt x="138" y="311"/>
                    </a:lnTo>
                    <a:lnTo>
                      <a:pt x="120" y="399"/>
                    </a:lnTo>
                    <a:lnTo>
                      <a:pt x="102" y="495"/>
                    </a:lnTo>
                    <a:lnTo>
                      <a:pt x="84" y="601"/>
                    </a:lnTo>
                    <a:lnTo>
                      <a:pt x="68" y="712"/>
                    </a:lnTo>
                    <a:lnTo>
                      <a:pt x="55" y="830"/>
                    </a:lnTo>
                    <a:lnTo>
                      <a:pt x="41" y="948"/>
                    </a:lnTo>
                    <a:lnTo>
                      <a:pt x="30" y="1068"/>
                    </a:lnTo>
                    <a:lnTo>
                      <a:pt x="21" y="1184"/>
                    </a:lnTo>
                    <a:lnTo>
                      <a:pt x="14" y="1297"/>
                    </a:lnTo>
                    <a:lnTo>
                      <a:pt x="9" y="1402"/>
                    </a:lnTo>
                    <a:lnTo>
                      <a:pt x="7" y="1499"/>
                    </a:lnTo>
                    <a:lnTo>
                      <a:pt x="5" y="1590"/>
                    </a:lnTo>
                    <a:lnTo>
                      <a:pt x="2" y="1672"/>
                    </a:lnTo>
                    <a:lnTo>
                      <a:pt x="0" y="1746"/>
                    </a:lnTo>
                    <a:lnTo>
                      <a:pt x="0" y="1814"/>
                    </a:lnTo>
                    <a:lnTo>
                      <a:pt x="0" y="1882"/>
                    </a:lnTo>
                    <a:lnTo>
                      <a:pt x="2" y="1957"/>
                    </a:lnTo>
                    <a:lnTo>
                      <a:pt x="5" y="2039"/>
                    </a:lnTo>
                    <a:lnTo>
                      <a:pt x="7" y="2130"/>
                    </a:lnTo>
                    <a:lnTo>
                      <a:pt x="9" y="2227"/>
                    </a:lnTo>
                    <a:lnTo>
                      <a:pt x="14" y="2331"/>
                    </a:lnTo>
                    <a:lnTo>
                      <a:pt x="21" y="2445"/>
                    </a:lnTo>
                    <a:lnTo>
                      <a:pt x="30" y="2560"/>
                    </a:lnTo>
                    <a:lnTo>
                      <a:pt x="41" y="2681"/>
                    </a:lnTo>
                    <a:lnTo>
                      <a:pt x="55" y="2799"/>
                    </a:lnTo>
                    <a:lnTo>
                      <a:pt x="68" y="2916"/>
                    </a:lnTo>
                    <a:lnTo>
                      <a:pt x="84" y="3028"/>
                    </a:lnTo>
                    <a:lnTo>
                      <a:pt x="102" y="3134"/>
                    </a:lnTo>
                    <a:lnTo>
                      <a:pt x="120" y="3229"/>
                    </a:lnTo>
                    <a:lnTo>
                      <a:pt x="138" y="3318"/>
                    </a:lnTo>
                    <a:lnTo>
                      <a:pt x="157" y="3395"/>
                    </a:lnTo>
                    <a:lnTo>
                      <a:pt x="175" y="3465"/>
                    </a:lnTo>
                    <a:lnTo>
                      <a:pt x="191" y="3526"/>
                    </a:lnTo>
                    <a:lnTo>
                      <a:pt x="209" y="3581"/>
                    </a:lnTo>
                    <a:lnTo>
                      <a:pt x="225"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5" name="Freeform 53"/>
              <p:cNvSpPr>
                <a:spLocks/>
              </p:cNvSpPr>
              <p:nvPr/>
            </p:nvSpPr>
            <p:spPr bwMode="auto">
              <a:xfrm>
                <a:off x="2329" y="451"/>
                <a:ext cx="179" cy="3629"/>
              </a:xfrm>
              <a:custGeom>
                <a:avLst/>
                <a:gdLst>
                  <a:gd name="T0" fmla="*/ 179 w 179"/>
                  <a:gd name="T1" fmla="*/ 0 h 3629"/>
                  <a:gd name="T2" fmla="*/ 165 w 179"/>
                  <a:gd name="T3" fmla="*/ 48 h 3629"/>
                  <a:gd name="T4" fmla="*/ 151 w 179"/>
                  <a:gd name="T5" fmla="*/ 102 h 3629"/>
                  <a:gd name="T6" fmla="*/ 138 w 179"/>
                  <a:gd name="T7" fmla="*/ 164 h 3629"/>
                  <a:gd name="T8" fmla="*/ 124 w 179"/>
                  <a:gd name="T9" fmla="*/ 234 h 3629"/>
                  <a:gd name="T10" fmla="*/ 108 w 179"/>
                  <a:gd name="T11" fmla="*/ 313 h 3629"/>
                  <a:gd name="T12" fmla="*/ 95 w 179"/>
                  <a:gd name="T13" fmla="*/ 399 h 3629"/>
                  <a:gd name="T14" fmla="*/ 79 w 179"/>
                  <a:gd name="T15" fmla="*/ 497 h 3629"/>
                  <a:gd name="T16" fmla="*/ 65 w 179"/>
                  <a:gd name="T17" fmla="*/ 601 h 3629"/>
                  <a:gd name="T18" fmla="*/ 54 w 179"/>
                  <a:gd name="T19" fmla="*/ 715 h 3629"/>
                  <a:gd name="T20" fmla="*/ 43 w 179"/>
                  <a:gd name="T21" fmla="*/ 830 h 3629"/>
                  <a:gd name="T22" fmla="*/ 31 w 179"/>
                  <a:gd name="T23" fmla="*/ 950 h 3629"/>
                  <a:gd name="T24" fmla="*/ 22 w 179"/>
                  <a:gd name="T25" fmla="*/ 1068 h 3629"/>
                  <a:gd name="T26" fmla="*/ 15 w 179"/>
                  <a:gd name="T27" fmla="*/ 1186 h 3629"/>
                  <a:gd name="T28" fmla="*/ 11 w 179"/>
                  <a:gd name="T29" fmla="*/ 1297 h 3629"/>
                  <a:gd name="T30" fmla="*/ 6 w 179"/>
                  <a:gd name="T31" fmla="*/ 1402 h 3629"/>
                  <a:gd name="T32" fmla="*/ 4 w 179"/>
                  <a:gd name="T33" fmla="*/ 1499 h 3629"/>
                  <a:gd name="T34" fmla="*/ 2 w 179"/>
                  <a:gd name="T35" fmla="*/ 1590 h 3629"/>
                  <a:gd name="T36" fmla="*/ 0 w 179"/>
                  <a:gd name="T37" fmla="*/ 1672 h 3629"/>
                  <a:gd name="T38" fmla="*/ 0 w 179"/>
                  <a:gd name="T39" fmla="*/ 1746 h 3629"/>
                  <a:gd name="T40" fmla="*/ 0 w 179"/>
                  <a:gd name="T41" fmla="*/ 1814 h 3629"/>
                  <a:gd name="T42" fmla="*/ 0 w 179"/>
                  <a:gd name="T43" fmla="*/ 1882 h 3629"/>
                  <a:gd name="T44" fmla="*/ 0 w 179"/>
                  <a:gd name="T45" fmla="*/ 1957 h 3629"/>
                  <a:gd name="T46" fmla="*/ 2 w 179"/>
                  <a:gd name="T47" fmla="*/ 2039 h 3629"/>
                  <a:gd name="T48" fmla="*/ 4 w 179"/>
                  <a:gd name="T49" fmla="*/ 2130 h 3629"/>
                  <a:gd name="T50" fmla="*/ 6 w 179"/>
                  <a:gd name="T51" fmla="*/ 2227 h 3629"/>
                  <a:gd name="T52" fmla="*/ 11 w 179"/>
                  <a:gd name="T53" fmla="*/ 2331 h 3629"/>
                  <a:gd name="T54" fmla="*/ 15 w 179"/>
                  <a:gd name="T55" fmla="*/ 2443 h 3629"/>
                  <a:gd name="T56" fmla="*/ 22 w 179"/>
                  <a:gd name="T57" fmla="*/ 2560 h 3629"/>
                  <a:gd name="T58" fmla="*/ 31 w 179"/>
                  <a:gd name="T59" fmla="*/ 2678 h 3629"/>
                  <a:gd name="T60" fmla="*/ 43 w 179"/>
                  <a:gd name="T61" fmla="*/ 2799 h 3629"/>
                  <a:gd name="T62" fmla="*/ 54 w 179"/>
                  <a:gd name="T63" fmla="*/ 2914 h 3629"/>
                  <a:gd name="T64" fmla="*/ 65 w 179"/>
                  <a:gd name="T65" fmla="*/ 3028 h 3629"/>
                  <a:gd name="T66" fmla="*/ 79 w 179"/>
                  <a:gd name="T67" fmla="*/ 3132 h 3629"/>
                  <a:gd name="T68" fmla="*/ 95 w 179"/>
                  <a:gd name="T69" fmla="*/ 3229 h 3629"/>
                  <a:gd name="T70" fmla="*/ 108 w 179"/>
                  <a:gd name="T71" fmla="*/ 3316 h 3629"/>
                  <a:gd name="T72" fmla="*/ 124 w 179"/>
                  <a:gd name="T73" fmla="*/ 3395 h 3629"/>
                  <a:gd name="T74" fmla="*/ 138 w 179"/>
                  <a:gd name="T75" fmla="*/ 3465 h 3629"/>
                  <a:gd name="T76" fmla="*/ 151 w 179"/>
                  <a:gd name="T77" fmla="*/ 3526 h 3629"/>
                  <a:gd name="T78" fmla="*/ 165 w 179"/>
                  <a:gd name="T79" fmla="*/ 3581 h 3629"/>
                  <a:gd name="T80" fmla="*/ 179 w 179"/>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3629"/>
                  <a:gd name="T125" fmla="*/ 179 w 179"/>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3629">
                    <a:moveTo>
                      <a:pt x="179" y="0"/>
                    </a:moveTo>
                    <a:lnTo>
                      <a:pt x="165" y="48"/>
                    </a:lnTo>
                    <a:lnTo>
                      <a:pt x="151" y="102"/>
                    </a:lnTo>
                    <a:lnTo>
                      <a:pt x="138" y="164"/>
                    </a:lnTo>
                    <a:lnTo>
                      <a:pt x="124" y="234"/>
                    </a:lnTo>
                    <a:lnTo>
                      <a:pt x="108" y="313"/>
                    </a:lnTo>
                    <a:lnTo>
                      <a:pt x="95" y="399"/>
                    </a:lnTo>
                    <a:lnTo>
                      <a:pt x="79" y="497"/>
                    </a:lnTo>
                    <a:lnTo>
                      <a:pt x="65" y="601"/>
                    </a:lnTo>
                    <a:lnTo>
                      <a:pt x="54" y="715"/>
                    </a:lnTo>
                    <a:lnTo>
                      <a:pt x="43" y="830"/>
                    </a:lnTo>
                    <a:lnTo>
                      <a:pt x="31" y="950"/>
                    </a:lnTo>
                    <a:lnTo>
                      <a:pt x="22" y="1068"/>
                    </a:lnTo>
                    <a:lnTo>
                      <a:pt x="15" y="1186"/>
                    </a:lnTo>
                    <a:lnTo>
                      <a:pt x="11" y="1297"/>
                    </a:lnTo>
                    <a:lnTo>
                      <a:pt x="6" y="1402"/>
                    </a:lnTo>
                    <a:lnTo>
                      <a:pt x="4" y="1499"/>
                    </a:lnTo>
                    <a:lnTo>
                      <a:pt x="2" y="1590"/>
                    </a:lnTo>
                    <a:lnTo>
                      <a:pt x="0" y="1672"/>
                    </a:lnTo>
                    <a:lnTo>
                      <a:pt x="0" y="1746"/>
                    </a:lnTo>
                    <a:lnTo>
                      <a:pt x="0" y="1814"/>
                    </a:lnTo>
                    <a:lnTo>
                      <a:pt x="0" y="1882"/>
                    </a:lnTo>
                    <a:lnTo>
                      <a:pt x="0" y="1957"/>
                    </a:lnTo>
                    <a:lnTo>
                      <a:pt x="2" y="2039"/>
                    </a:lnTo>
                    <a:lnTo>
                      <a:pt x="4" y="2130"/>
                    </a:lnTo>
                    <a:lnTo>
                      <a:pt x="6" y="2227"/>
                    </a:lnTo>
                    <a:lnTo>
                      <a:pt x="11" y="2331"/>
                    </a:lnTo>
                    <a:lnTo>
                      <a:pt x="15" y="2443"/>
                    </a:lnTo>
                    <a:lnTo>
                      <a:pt x="22" y="2560"/>
                    </a:lnTo>
                    <a:lnTo>
                      <a:pt x="31" y="2678"/>
                    </a:lnTo>
                    <a:lnTo>
                      <a:pt x="43" y="2799"/>
                    </a:lnTo>
                    <a:lnTo>
                      <a:pt x="54" y="2914"/>
                    </a:lnTo>
                    <a:lnTo>
                      <a:pt x="65" y="3028"/>
                    </a:lnTo>
                    <a:lnTo>
                      <a:pt x="79" y="3132"/>
                    </a:lnTo>
                    <a:lnTo>
                      <a:pt x="95" y="3229"/>
                    </a:lnTo>
                    <a:lnTo>
                      <a:pt x="108" y="3316"/>
                    </a:lnTo>
                    <a:lnTo>
                      <a:pt x="124" y="3395"/>
                    </a:lnTo>
                    <a:lnTo>
                      <a:pt x="138" y="3465"/>
                    </a:lnTo>
                    <a:lnTo>
                      <a:pt x="151" y="3526"/>
                    </a:lnTo>
                    <a:lnTo>
                      <a:pt x="165" y="3581"/>
                    </a:lnTo>
                    <a:lnTo>
                      <a:pt x="179"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6" name="Freeform 54"/>
              <p:cNvSpPr>
                <a:spLocks/>
              </p:cNvSpPr>
              <p:nvPr/>
            </p:nvSpPr>
            <p:spPr bwMode="auto">
              <a:xfrm>
                <a:off x="2374" y="451"/>
                <a:ext cx="134" cy="3629"/>
              </a:xfrm>
              <a:custGeom>
                <a:avLst/>
                <a:gdLst>
                  <a:gd name="T0" fmla="*/ 134 w 134"/>
                  <a:gd name="T1" fmla="*/ 0 h 3629"/>
                  <a:gd name="T2" fmla="*/ 125 w 134"/>
                  <a:gd name="T3" fmla="*/ 48 h 3629"/>
                  <a:gd name="T4" fmla="*/ 113 w 134"/>
                  <a:gd name="T5" fmla="*/ 102 h 3629"/>
                  <a:gd name="T6" fmla="*/ 104 w 134"/>
                  <a:gd name="T7" fmla="*/ 166 h 3629"/>
                  <a:gd name="T8" fmla="*/ 93 w 134"/>
                  <a:gd name="T9" fmla="*/ 234 h 3629"/>
                  <a:gd name="T10" fmla="*/ 82 w 134"/>
                  <a:gd name="T11" fmla="*/ 313 h 3629"/>
                  <a:gd name="T12" fmla="*/ 70 w 134"/>
                  <a:gd name="T13" fmla="*/ 402 h 3629"/>
                  <a:gd name="T14" fmla="*/ 59 w 134"/>
                  <a:gd name="T15" fmla="*/ 497 h 3629"/>
                  <a:gd name="T16" fmla="*/ 50 w 134"/>
                  <a:gd name="T17" fmla="*/ 603 h 3629"/>
                  <a:gd name="T18" fmla="*/ 41 w 134"/>
                  <a:gd name="T19" fmla="*/ 715 h 3629"/>
                  <a:gd name="T20" fmla="*/ 32 w 134"/>
                  <a:gd name="T21" fmla="*/ 832 h 3629"/>
                  <a:gd name="T22" fmla="*/ 23 w 134"/>
                  <a:gd name="T23" fmla="*/ 950 h 3629"/>
                  <a:gd name="T24" fmla="*/ 18 w 134"/>
                  <a:gd name="T25" fmla="*/ 1071 h 3629"/>
                  <a:gd name="T26" fmla="*/ 11 w 134"/>
                  <a:gd name="T27" fmla="*/ 1186 h 3629"/>
                  <a:gd name="T28" fmla="*/ 7 w 134"/>
                  <a:gd name="T29" fmla="*/ 1297 h 3629"/>
                  <a:gd name="T30" fmla="*/ 4 w 134"/>
                  <a:gd name="T31" fmla="*/ 1404 h 3629"/>
                  <a:gd name="T32" fmla="*/ 2 w 134"/>
                  <a:gd name="T33" fmla="*/ 1501 h 3629"/>
                  <a:gd name="T34" fmla="*/ 0 w 134"/>
                  <a:gd name="T35" fmla="*/ 1590 h 3629"/>
                  <a:gd name="T36" fmla="*/ 0 w 134"/>
                  <a:gd name="T37" fmla="*/ 1672 h 3629"/>
                  <a:gd name="T38" fmla="*/ 0 w 134"/>
                  <a:gd name="T39" fmla="*/ 1746 h 3629"/>
                  <a:gd name="T40" fmla="*/ 0 w 134"/>
                  <a:gd name="T41" fmla="*/ 1814 h 3629"/>
                  <a:gd name="T42" fmla="*/ 0 w 134"/>
                  <a:gd name="T43" fmla="*/ 1882 h 3629"/>
                  <a:gd name="T44" fmla="*/ 0 w 134"/>
                  <a:gd name="T45" fmla="*/ 1957 h 3629"/>
                  <a:gd name="T46" fmla="*/ 0 w 134"/>
                  <a:gd name="T47" fmla="*/ 2039 h 3629"/>
                  <a:gd name="T48" fmla="*/ 2 w 134"/>
                  <a:gd name="T49" fmla="*/ 2127 h 3629"/>
                  <a:gd name="T50" fmla="*/ 4 w 134"/>
                  <a:gd name="T51" fmla="*/ 2225 h 3629"/>
                  <a:gd name="T52" fmla="*/ 7 w 134"/>
                  <a:gd name="T53" fmla="*/ 2331 h 3629"/>
                  <a:gd name="T54" fmla="*/ 11 w 134"/>
                  <a:gd name="T55" fmla="*/ 2443 h 3629"/>
                  <a:gd name="T56" fmla="*/ 18 w 134"/>
                  <a:gd name="T57" fmla="*/ 2558 h 3629"/>
                  <a:gd name="T58" fmla="*/ 23 w 134"/>
                  <a:gd name="T59" fmla="*/ 2678 h 3629"/>
                  <a:gd name="T60" fmla="*/ 32 w 134"/>
                  <a:gd name="T61" fmla="*/ 2796 h 3629"/>
                  <a:gd name="T62" fmla="*/ 41 w 134"/>
                  <a:gd name="T63" fmla="*/ 2914 h 3629"/>
                  <a:gd name="T64" fmla="*/ 50 w 134"/>
                  <a:gd name="T65" fmla="*/ 3025 h 3629"/>
                  <a:gd name="T66" fmla="*/ 59 w 134"/>
                  <a:gd name="T67" fmla="*/ 3132 h 3629"/>
                  <a:gd name="T68" fmla="*/ 70 w 134"/>
                  <a:gd name="T69" fmla="*/ 3227 h 3629"/>
                  <a:gd name="T70" fmla="*/ 82 w 134"/>
                  <a:gd name="T71" fmla="*/ 3316 h 3629"/>
                  <a:gd name="T72" fmla="*/ 93 w 134"/>
                  <a:gd name="T73" fmla="*/ 3395 h 3629"/>
                  <a:gd name="T74" fmla="*/ 104 w 134"/>
                  <a:gd name="T75" fmla="*/ 3463 h 3629"/>
                  <a:gd name="T76" fmla="*/ 113 w 134"/>
                  <a:gd name="T77" fmla="*/ 3526 h 3629"/>
                  <a:gd name="T78" fmla="*/ 125 w 134"/>
                  <a:gd name="T79" fmla="*/ 3581 h 3629"/>
                  <a:gd name="T80" fmla="*/ 134 w 134"/>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4"/>
                  <a:gd name="T124" fmla="*/ 0 h 3629"/>
                  <a:gd name="T125" fmla="*/ 134 w 13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4" h="3629">
                    <a:moveTo>
                      <a:pt x="134" y="0"/>
                    </a:moveTo>
                    <a:lnTo>
                      <a:pt x="125" y="48"/>
                    </a:lnTo>
                    <a:lnTo>
                      <a:pt x="113" y="102"/>
                    </a:lnTo>
                    <a:lnTo>
                      <a:pt x="104" y="166"/>
                    </a:lnTo>
                    <a:lnTo>
                      <a:pt x="93" y="234"/>
                    </a:lnTo>
                    <a:lnTo>
                      <a:pt x="82" y="313"/>
                    </a:lnTo>
                    <a:lnTo>
                      <a:pt x="70" y="402"/>
                    </a:lnTo>
                    <a:lnTo>
                      <a:pt x="59" y="497"/>
                    </a:lnTo>
                    <a:lnTo>
                      <a:pt x="50" y="603"/>
                    </a:lnTo>
                    <a:lnTo>
                      <a:pt x="41" y="715"/>
                    </a:lnTo>
                    <a:lnTo>
                      <a:pt x="32" y="832"/>
                    </a:lnTo>
                    <a:lnTo>
                      <a:pt x="23" y="950"/>
                    </a:lnTo>
                    <a:lnTo>
                      <a:pt x="18" y="1071"/>
                    </a:lnTo>
                    <a:lnTo>
                      <a:pt x="11" y="1186"/>
                    </a:lnTo>
                    <a:lnTo>
                      <a:pt x="7" y="1297"/>
                    </a:lnTo>
                    <a:lnTo>
                      <a:pt x="4" y="1404"/>
                    </a:lnTo>
                    <a:lnTo>
                      <a:pt x="2" y="1501"/>
                    </a:lnTo>
                    <a:lnTo>
                      <a:pt x="0" y="1590"/>
                    </a:lnTo>
                    <a:lnTo>
                      <a:pt x="0" y="1672"/>
                    </a:lnTo>
                    <a:lnTo>
                      <a:pt x="0" y="1746"/>
                    </a:lnTo>
                    <a:lnTo>
                      <a:pt x="0" y="1814"/>
                    </a:lnTo>
                    <a:lnTo>
                      <a:pt x="0" y="1882"/>
                    </a:lnTo>
                    <a:lnTo>
                      <a:pt x="0" y="1957"/>
                    </a:lnTo>
                    <a:lnTo>
                      <a:pt x="0" y="2039"/>
                    </a:lnTo>
                    <a:lnTo>
                      <a:pt x="2" y="2127"/>
                    </a:lnTo>
                    <a:lnTo>
                      <a:pt x="4" y="2225"/>
                    </a:lnTo>
                    <a:lnTo>
                      <a:pt x="7" y="2331"/>
                    </a:lnTo>
                    <a:lnTo>
                      <a:pt x="11" y="2443"/>
                    </a:lnTo>
                    <a:lnTo>
                      <a:pt x="18" y="2558"/>
                    </a:lnTo>
                    <a:lnTo>
                      <a:pt x="23" y="2678"/>
                    </a:lnTo>
                    <a:lnTo>
                      <a:pt x="32" y="2796"/>
                    </a:lnTo>
                    <a:lnTo>
                      <a:pt x="41" y="2914"/>
                    </a:lnTo>
                    <a:lnTo>
                      <a:pt x="50" y="3025"/>
                    </a:lnTo>
                    <a:lnTo>
                      <a:pt x="59" y="3132"/>
                    </a:lnTo>
                    <a:lnTo>
                      <a:pt x="70" y="3227"/>
                    </a:lnTo>
                    <a:lnTo>
                      <a:pt x="82" y="3316"/>
                    </a:lnTo>
                    <a:lnTo>
                      <a:pt x="93" y="3395"/>
                    </a:lnTo>
                    <a:lnTo>
                      <a:pt x="104" y="3463"/>
                    </a:lnTo>
                    <a:lnTo>
                      <a:pt x="113" y="3526"/>
                    </a:lnTo>
                    <a:lnTo>
                      <a:pt x="125" y="3581"/>
                    </a:lnTo>
                    <a:lnTo>
                      <a:pt x="134"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7" name="Freeform 55"/>
              <p:cNvSpPr>
                <a:spLocks/>
              </p:cNvSpPr>
              <p:nvPr/>
            </p:nvSpPr>
            <p:spPr bwMode="auto">
              <a:xfrm>
                <a:off x="2419" y="451"/>
                <a:ext cx="89" cy="3629"/>
              </a:xfrm>
              <a:custGeom>
                <a:avLst/>
                <a:gdLst>
                  <a:gd name="T0" fmla="*/ 89 w 89"/>
                  <a:gd name="T1" fmla="*/ 0 h 3629"/>
                  <a:gd name="T2" fmla="*/ 82 w 89"/>
                  <a:gd name="T3" fmla="*/ 48 h 3629"/>
                  <a:gd name="T4" fmla="*/ 75 w 89"/>
                  <a:gd name="T5" fmla="*/ 102 h 3629"/>
                  <a:gd name="T6" fmla="*/ 68 w 89"/>
                  <a:gd name="T7" fmla="*/ 166 h 3629"/>
                  <a:gd name="T8" fmla="*/ 61 w 89"/>
                  <a:gd name="T9" fmla="*/ 236 h 3629"/>
                  <a:gd name="T10" fmla="*/ 55 w 89"/>
                  <a:gd name="T11" fmla="*/ 313 h 3629"/>
                  <a:gd name="T12" fmla="*/ 46 w 89"/>
                  <a:gd name="T13" fmla="*/ 402 h 3629"/>
                  <a:gd name="T14" fmla="*/ 39 w 89"/>
                  <a:gd name="T15" fmla="*/ 499 h 3629"/>
                  <a:gd name="T16" fmla="*/ 32 w 89"/>
                  <a:gd name="T17" fmla="*/ 603 h 3629"/>
                  <a:gd name="T18" fmla="*/ 25 w 89"/>
                  <a:gd name="T19" fmla="*/ 715 h 3629"/>
                  <a:gd name="T20" fmla="*/ 21 w 89"/>
                  <a:gd name="T21" fmla="*/ 832 h 3629"/>
                  <a:gd name="T22" fmla="*/ 16 w 89"/>
                  <a:gd name="T23" fmla="*/ 950 h 3629"/>
                  <a:gd name="T24" fmla="*/ 12 w 89"/>
                  <a:gd name="T25" fmla="*/ 1071 h 3629"/>
                  <a:gd name="T26" fmla="*/ 7 w 89"/>
                  <a:gd name="T27" fmla="*/ 1186 h 3629"/>
                  <a:gd name="T28" fmla="*/ 5 w 89"/>
                  <a:gd name="T29" fmla="*/ 1297 h 3629"/>
                  <a:gd name="T30" fmla="*/ 2 w 89"/>
                  <a:gd name="T31" fmla="*/ 1404 h 3629"/>
                  <a:gd name="T32" fmla="*/ 0 w 89"/>
                  <a:gd name="T33" fmla="*/ 1501 h 3629"/>
                  <a:gd name="T34" fmla="*/ 0 w 89"/>
                  <a:gd name="T35" fmla="*/ 1590 h 3629"/>
                  <a:gd name="T36" fmla="*/ 0 w 89"/>
                  <a:gd name="T37" fmla="*/ 1672 h 3629"/>
                  <a:gd name="T38" fmla="*/ 0 w 89"/>
                  <a:gd name="T39" fmla="*/ 1746 h 3629"/>
                  <a:gd name="T40" fmla="*/ 0 w 89"/>
                  <a:gd name="T41" fmla="*/ 1814 h 3629"/>
                  <a:gd name="T42" fmla="*/ 0 w 89"/>
                  <a:gd name="T43" fmla="*/ 1882 h 3629"/>
                  <a:gd name="T44" fmla="*/ 0 w 89"/>
                  <a:gd name="T45" fmla="*/ 1957 h 3629"/>
                  <a:gd name="T46" fmla="*/ 0 w 89"/>
                  <a:gd name="T47" fmla="*/ 2039 h 3629"/>
                  <a:gd name="T48" fmla="*/ 0 w 89"/>
                  <a:gd name="T49" fmla="*/ 2127 h 3629"/>
                  <a:gd name="T50" fmla="*/ 2 w 89"/>
                  <a:gd name="T51" fmla="*/ 2225 h 3629"/>
                  <a:gd name="T52" fmla="*/ 5 w 89"/>
                  <a:gd name="T53" fmla="*/ 2331 h 3629"/>
                  <a:gd name="T54" fmla="*/ 7 w 89"/>
                  <a:gd name="T55" fmla="*/ 2443 h 3629"/>
                  <a:gd name="T56" fmla="*/ 12 w 89"/>
                  <a:gd name="T57" fmla="*/ 2558 h 3629"/>
                  <a:gd name="T58" fmla="*/ 16 w 89"/>
                  <a:gd name="T59" fmla="*/ 2678 h 3629"/>
                  <a:gd name="T60" fmla="*/ 21 w 89"/>
                  <a:gd name="T61" fmla="*/ 2796 h 3629"/>
                  <a:gd name="T62" fmla="*/ 25 w 89"/>
                  <a:gd name="T63" fmla="*/ 2914 h 3629"/>
                  <a:gd name="T64" fmla="*/ 32 w 89"/>
                  <a:gd name="T65" fmla="*/ 3025 h 3629"/>
                  <a:gd name="T66" fmla="*/ 39 w 89"/>
                  <a:gd name="T67" fmla="*/ 3130 h 3629"/>
                  <a:gd name="T68" fmla="*/ 46 w 89"/>
                  <a:gd name="T69" fmla="*/ 3227 h 3629"/>
                  <a:gd name="T70" fmla="*/ 55 w 89"/>
                  <a:gd name="T71" fmla="*/ 3316 h 3629"/>
                  <a:gd name="T72" fmla="*/ 61 w 89"/>
                  <a:gd name="T73" fmla="*/ 3393 h 3629"/>
                  <a:gd name="T74" fmla="*/ 68 w 89"/>
                  <a:gd name="T75" fmla="*/ 3463 h 3629"/>
                  <a:gd name="T76" fmla="*/ 75 w 89"/>
                  <a:gd name="T77" fmla="*/ 3526 h 3629"/>
                  <a:gd name="T78" fmla="*/ 82 w 89"/>
                  <a:gd name="T79" fmla="*/ 3581 h 3629"/>
                  <a:gd name="T80" fmla="*/ 89 w 89"/>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3629"/>
                  <a:gd name="T125" fmla="*/ 89 w 89"/>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3629">
                    <a:moveTo>
                      <a:pt x="89" y="0"/>
                    </a:moveTo>
                    <a:lnTo>
                      <a:pt x="82" y="48"/>
                    </a:lnTo>
                    <a:lnTo>
                      <a:pt x="75" y="102"/>
                    </a:lnTo>
                    <a:lnTo>
                      <a:pt x="68" y="166"/>
                    </a:lnTo>
                    <a:lnTo>
                      <a:pt x="61" y="236"/>
                    </a:lnTo>
                    <a:lnTo>
                      <a:pt x="55" y="313"/>
                    </a:lnTo>
                    <a:lnTo>
                      <a:pt x="46" y="402"/>
                    </a:lnTo>
                    <a:lnTo>
                      <a:pt x="39" y="499"/>
                    </a:lnTo>
                    <a:lnTo>
                      <a:pt x="32" y="603"/>
                    </a:lnTo>
                    <a:lnTo>
                      <a:pt x="25" y="715"/>
                    </a:lnTo>
                    <a:lnTo>
                      <a:pt x="21" y="832"/>
                    </a:lnTo>
                    <a:lnTo>
                      <a:pt x="16" y="950"/>
                    </a:lnTo>
                    <a:lnTo>
                      <a:pt x="12" y="1071"/>
                    </a:lnTo>
                    <a:lnTo>
                      <a:pt x="7" y="1186"/>
                    </a:lnTo>
                    <a:lnTo>
                      <a:pt x="5" y="1297"/>
                    </a:lnTo>
                    <a:lnTo>
                      <a:pt x="2" y="1404"/>
                    </a:lnTo>
                    <a:lnTo>
                      <a:pt x="0" y="1501"/>
                    </a:lnTo>
                    <a:lnTo>
                      <a:pt x="0" y="1590"/>
                    </a:lnTo>
                    <a:lnTo>
                      <a:pt x="0" y="1672"/>
                    </a:lnTo>
                    <a:lnTo>
                      <a:pt x="0" y="1746"/>
                    </a:lnTo>
                    <a:lnTo>
                      <a:pt x="0" y="1814"/>
                    </a:lnTo>
                    <a:lnTo>
                      <a:pt x="0" y="1882"/>
                    </a:lnTo>
                    <a:lnTo>
                      <a:pt x="0" y="1957"/>
                    </a:lnTo>
                    <a:lnTo>
                      <a:pt x="0" y="2039"/>
                    </a:lnTo>
                    <a:lnTo>
                      <a:pt x="0" y="2127"/>
                    </a:lnTo>
                    <a:lnTo>
                      <a:pt x="2" y="2225"/>
                    </a:lnTo>
                    <a:lnTo>
                      <a:pt x="5" y="2331"/>
                    </a:lnTo>
                    <a:lnTo>
                      <a:pt x="7" y="2443"/>
                    </a:lnTo>
                    <a:lnTo>
                      <a:pt x="12" y="2558"/>
                    </a:lnTo>
                    <a:lnTo>
                      <a:pt x="16" y="2678"/>
                    </a:lnTo>
                    <a:lnTo>
                      <a:pt x="21" y="2796"/>
                    </a:lnTo>
                    <a:lnTo>
                      <a:pt x="25" y="2914"/>
                    </a:lnTo>
                    <a:lnTo>
                      <a:pt x="32" y="3025"/>
                    </a:lnTo>
                    <a:lnTo>
                      <a:pt x="39" y="3130"/>
                    </a:lnTo>
                    <a:lnTo>
                      <a:pt x="46" y="3227"/>
                    </a:lnTo>
                    <a:lnTo>
                      <a:pt x="55" y="3316"/>
                    </a:lnTo>
                    <a:lnTo>
                      <a:pt x="61" y="3393"/>
                    </a:lnTo>
                    <a:lnTo>
                      <a:pt x="68" y="3463"/>
                    </a:lnTo>
                    <a:lnTo>
                      <a:pt x="75" y="3526"/>
                    </a:lnTo>
                    <a:lnTo>
                      <a:pt x="82" y="3581"/>
                    </a:lnTo>
                    <a:lnTo>
                      <a:pt x="89"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8" name="Freeform 56"/>
              <p:cNvSpPr>
                <a:spLocks/>
              </p:cNvSpPr>
              <p:nvPr/>
            </p:nvSpPr>
            <p:spPr bwMode="auto">
              <a:xfrm>
                <a:off x="2462" y="451"/>
                <a:ext cx="46" cy="3629"/>
              </a:xfrm>
              <a:custGeom>
                <a:avLst/>
                <a:gdLst>
                  <a:gd name="T0" fmla="*/ 46 w 46"/>
                  <a:gd name="T1" fmla="*/ 0 h 3629"/>
                  <a:gd name="T2" fmla="*/ 43 w 46"/>
                  <a:gd name="T3" fmla="*/ 48 h 3629"/>
                  <a:gd name="T4" fmla="*/ 39 w 46"/>
                  <a:gd name="T5" fmla="*/ 102 h 3629"/>
                  <a:gd name="T6" fmla="*/ 37 w 46"/>
                  <a:gd name="T7" fmla="*/ 166 h 3629"/>
                  <a:gd name="T8" fmla="*/ 32 w 46"/>
                  <a:gd name="T9" fmla="*/ 236 h 3629"/>
                  <a:gd name="T10" fmla="*/ 28 w 46"/>
                  <a:gd name="T11" fmla="*/ 313 h 3629"/>
                  <a:gd name="T12" fmla="*/ 25 w 46"/>
                  <a:gd name="T13" fmla="*/ 402 h 3629"/>
                  <a:gd name="T14" fmla="*/ 21 w 46"/>
                  <a:gd name="T15" fmla="*/ 499 h 3629"/>
                  <a:gd name="T16" fmla="*/ 18 w 46"/>
                  <a:gd name="T17" fmla="*/ 603 h 3629"/>
                  <a:gd name="T18" fmla="*/ 14 w 46"/>
                  <a:gd name="T19" fmla="*/ 715 h 3629"/>
                  <a:gd name="T20" fmla="*/ 12 w 46"/>
                  <a:gd name="T21" fmla="*/ 832 h 3629"/>
                  <a:gd name="T22" fmla="*/ 9 w 46"/>
                  <a:gd name="T23" fmla="*/ 953 h 3629"/>
                  <a:gd name="T24" fmla="*/ 7 w 46"/>
                  <a:gd name="T25" fmla="*/ 1071 h 3629"/>
                  <a:gd name="T26" fmla="*/ 5 w 46"/>
                  <a:gd name="T27" fmla="*/ 1186 h 3629"/>
                  <a:gd name="T28" fmla="*/ 3 w 46"/>
                  <a:gd name="T29" fmla="*/ 1297 h 3629"/>
                  <a:gd name="T30" fmla="*/ 3 w 46"/>
                  <a:gd name="T31" fmla="*/ 1404 h 3629"/>
                  <a:gd name="T32" fmla="*/ 3 w 46"/>
                  <a:gd name="T33" fmla="*/ 1501 h 3629"/>
                  <a:gd name="T34" fmla="*/ 0 w 46"/>
                  <a:gd name="T35" fmla="*/ 1590 h 3629"/>
                  <a:gd name="T36" fmla="*/ 0 w 46"/>
                  <a:gd name="T37" fmla="*/ 1672 h 3629"/>
                  <a:gd name="T38" fmla="*/ 0 w 46"/>
                  <a:gd name="T39" fmla="*/ 1746 h 3629"/>
                  <a:gd name="T40" fmla="*/ 0 w 46"/>
                  <a:gd name="T41" fmla="*/ 1814 h 3629"/>
                  <a:gd name="T42" fmla="*/ 0 w 46"/>
                  <a:gd name="T43" fmla="*/ 1882 h 3629"/>
                  <a:gd name="T44" fmla="*/ 0 w 46"/>
                  <a:gd name="T45" fmla="*/ 1957 h 3629"/>
                  <a:gd name="T46" fmla="*/ 0 w 46"/>
                  <a:gd name="T47" fmla="*/ 2039 h 3629"/>
                  <a:gd name="T48" fmla="*/ 3 w 46"/>
                  <a:gd name="T49" fmla="*/ 2127 h 3629"/>
                  <a:gd name="T50" fmla="*/ 3 w 46"/>
                  <a:gd name="T51" fmla="*/ 2225 h 3629"/>
                  <a:gd name="T52" fmla="*/ 3 w 46"/>
                  <a:gd name="T53" fmla="*/ 2331 h 3629"/>
                  <a:gd name="T54" fmla="*/ 5 w 46"/>
                  <a:gd name="T55" fmla="*/ 2443 h 3629"/>
                  <a:gd name="T56" fmla="*/ 7 w 46"/>
                  <a:gd name="T57" fmla="*/ 2558 h 3629"/>
                  <a:gd name="T58" fmla="*/ 9 w 46"/>
                  <a:gd name="T59" fmla="*/ 2676 h 3629"/>
                  <a:gd name="T60" fmla="*/ 12 w 46"/>
                  <a:gd name="T61" fmla="*/ 2796 h 3629"/>
                  <a:gd name="T62" fmla="*/ 14 w 46"/>
                  <a:gd name="T63" fmla="*/ 2914 h 3629"/>
                  <a:gd name="T64" fmla="*/ 18 w 46"/>
                  <a:gd name="T65" fmla="*/ 3025 h 3629"/>
                  <a:gd name="T66" fmla="*/ 21 w 46"/>
                  <a:gd name="T67" fmla="*/ 3130 h 3629"/>
                  <a:gd name="T68" fmla="*/ 25 w 46"/>
                  <a:gd name="T69" fmla="*/ 3227 h 3629"/>
                  <a:gd name="T70" fmla="*/ 28 w 46"/>
                  <a:gd name="T71" fmla="*/ 3316 h 3629"/>
                  <a:gd name="T72" fmla="*/ 32 w 46"/>
                  <a:gd name="T73" fmla="*/ 3393 h 3629"/>
                  <a:gd name="T74" fmla="*/ 37 w 46"/>
                  <a:gd name="T75" fmla="*/ 3463 h 3629"/>
                  <a:gd name="T76" fmla="*/ 39 w 46"/>
                  <a:gd name="T77" fmla="*/ 3526 h 3629"/>
                  <a:gd name="T78" fmla="*/ 43 w 46"/>
                  <a:gd name="T79" fmla="*/ 3581 h 3629"/>
                  <a:gd name="T80" fmla="*/ 46 w 46"/>
                  <a:gd name="T81" fmla="*/ 3629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
                  <a:gd name="T124" fmla="*/ 0 h 3629"/>
                  <a:gd name="T125" fmla="*/ 46 w 46"/>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 h="3629">
                    <a:moveTo>
                      <a:pt x="46" y="0"/>
                    </a:moveTo>
                    <a:lnTo>
                      <a:pt x="43" y="48"/>
                    </a:lnTo>
                    <a:lnTo>
                      <a:pt x="39" y="102"/>
                    </a:lnTo>
                    <a:lnTo>
                      <a:pt x="37" y="166"/>
                    </a:lnTo>
                    <a:lnTo>
                      <a:pt x="32" y="236"/>
                    </a:lnTo>
                    <a:lnTo>
                      <a:pt x="28" y="313"/>
                    </a:lnTo>
                    <a:lnTo>
                      <a:pt x="25" y="402"/>
                    </a:lnTo>
                    <a:lnTo>
                      <a:pt x="21" y="499"/>
                    </a:lnTo>
                    <a:lnTo>
                      <a:pt x="18" y="603"/>
                    </a:lnTo>
                    <a:lnTo>
                      <a:pt x="14" y="715"/>
                    </a:lnTo>
                    <a:lnTo>
                      <a:pt x="12" y="832"/>
                    </a:lnTo>
                    <a:lnTo>
                      <a:pt x="9" y="953"/>
                    </a:lnTo>
                    <a:lnTo>
                      <a:pt x="7" y="1071"/>
                    </a:lnTo>
                    <a:lnTo>
                      <a:pt x="5" y="1186"/>
                    </a:lnTo>
                    <a:lnTo>
                      <a:pt x="3" y="1297"/>
                    </a:lnTo>
                    <a:lnTo>
                      <a:pt x="3" y="1404"/>
                    </a:lnTo>
                    <a:lnTo>
                      <a:pt x="3" y="1501"/>
                    </a:lnTo>
                    <a:lnTo>
                      <a:pt x="0" y="1590"/>
                    </a:lnTo>
                    <a:lnTo>
                      <a:pt x="0" y="1672"/>
                    </a:lnTo>
                    <a:lnTo>
                      <a:pt x="0" y="1746"/>
                    </a:lnTo>
                    <a:lnTo>
                      <a:pt x="0" y="1814"/>
                    </a:lnTo>
                    <a:lnTo>
                      <a:pt x="0" y="1882"/>
                    </a:lnTo>
                    <a:lnTo>
                      <a:pt x="0" y="1957"/>
                    </a:lnTo>
                    <a:lnTo>
                      <a:pt x="0" y="2039"/>
                    </a:lnTo>
                    <a:lnTo>
                      <a:pt x="3" y="2127"/>
                    </a:lnTo>
                    <a:lnTo>
                      <a:pt x="3" y="2225"/>
                    </a:lnTo>
                    <a:lnTo>
                      <a:pt x="3" y="2331"/>
                    </a:lnTo>
                    <a:lnTo>
                      <a:pt x="5" y="2443"/>
                    </a:lnTo>
                    <a:lnTo>
                      <a:pt x="7" y="2558"/>
                    </a:lnTo>
                    <a:lnTo>
                      <a:pt x="9" y="2676"/>
                    </a:lnTo>
                    <a:lnTo>
                      <a:pt x="12" y="2796"/>
                    </a:lnTo>
                    <a:lnTo>
                      <a:pt x="14" y="2914"/>
                    </a:lnTo>
                    <a:lnTo>
                      <a:pt x="18" y="3025"/>
                    </a:lnTo>
                    <a:lnTo>
                      <a:pt x="21" y="3130"/>
                    </a:lnTo>
                    <a:lnTo>
                      <a:pt x="25" y="3227"/>
                    </a:lnTo>
                    <a:lnTo>
                      <a:pt x="28" y="3316"/>
                    </a:lnTo>
                    <a:lnTo>
                      <a:pt x="32" y="3393"/>
                    </a:lnTo>
                    <a:lnTo>
                      <a:pt x="37" y="3463"/>
                    </a:lnTo>
                    <a:lnTo>
                      <a:pt x="39" y="3526"/>
                    </a:lnTo>
                    <a:lnTo>
                      <a:pt x="43" y="3581"/>
                    </a:lnTo>
                    <a:lnTo>
                      <a:pt x="46" y="3629"/>
                    </a:lnTo>
                  </a:path>
                </a:pathLst>
              </a:custGeom>
              <a:noFill/>
              <a:ln w="0">
                <a:solidFill>
                  <a:srgbClr val="C0C0C0"/>
                </a:solidFill>
                <a:round/>
                <a:headEnd/>
                <a:tailEnd/>
              </a:ln>
            </p:spPr>
            <p:txBody>
              <a:bodyPr/>
              <a:lstStyle/>
              <a:p>
                <a:endParaRPr lang="fr-FR">
                  <a:latin typeface="OpenDyslexic" pitchFamily="50" charset="0"/>
                </a:endParaRPr>
              </a:p>
            </p:txBody>
          </p:sp>
          <p:sp>
            <p:nvSpPr>
              <p:cNvPr id="26709" name="Line 57"/>
              <p:cNvSpPr>
                <a:spLocks noChangeShapeType="1"/>
              </p:cNvSpPr>
              <p:nvPr/>
            </p:nvSpPr>
            <p:spPr bwMode="auto">
              <a:xfrm flipV="1">
                <a:off x="2508" y="451"/>
                <a:ext cx="1" cy="3629"/>
              </a:xfrm>
              <a:prstGeom prst="line">
                <a:avLst/>
              </a:prstGeom>
              <a:noFill/>
              <a:ln w="0">
                <a:solidFill>
                  <a:srgbClr val="C0C0C0"/>
                </a:solidFill>
                <a:round/>
                <a:headEnd/>
                <a:tailEnd/>
              </a:ln>
            </p:spPr>
            <p:txBody>
              <a:bodyPr/>
              <a:lstStyle/>
              <a:p>
                <a:endParaRPr lang="fr-FR">
                  <a:latin typeface="OpenDyslexic" pitchFamily="50" charset="0"/>
                </a:endParaRPr>
              </a:p>
            </p:txBody>
          </p:sp>
          <p:sp>
            <p:nvSpPr>
              <p:cNvPr id="26710" name="Freeform 58"/>
              <p:cNvSpPr>
                <a:spLocks/>
              </p:cNvSpPr>
              <p:nvPr/>
            </p:nvSpPr>
            <p:spPr bwMode="auto">
              <a:xfrm>
                <a:off x="2508" y="451"/>
                <a:ext cx="45" cy="3629"/>
              </a:xfrm>
              <a:custGeom>
                <a:avLst/>
                <a:gdLst>
                  <a:gd name="T0" fmla="*/ 0 w 45"/>
                  <a:gd name="T1" fmla="*/ 3629 h 3629"/>
                  <a:gd name="T2" fmla="*/ 2 w 45"/>
                  <a:gd name="T3" fmla="*/ 3581 h 3629"/>
                  <a:gd name="T4" fmla="*/ 6 w 45"/>
                  <a:gd name="T5" fmla="*/ 3526 h 3629"/>
                  <a:gd name="T6" fmla="*/ 9 w 45"/>
                  <a:gd name="T7" fmla="*/ 3463 h 3629"/>
                  <a:gd name="T8" fmla="*/ 13 w 45"/>
                  <a:gd name="T9" fmla="*/ 3393 h 3629"/>
                  <a:gd name="T10" fmla="*/ 18 w 45"/>
                  <a:gd name="T11" fmla="*/ 3316 h 3629"/>
                  <a:gd name="T12" fmla="*/ 20 w 45"/>
                  <a:gd name="T13" fmla="*/ 3227 h 3629"/>
                  <a:gd name="T14" fmla="*/ 25 w 45"/>
                  <a:gd name="T15" fmla="*/ 3130 h 3629"/>
                  <a:gd name="T16" fmla="*/ 27 w 45"/>
                  <a:gd name="T17" fmla="*/ 3025 h 3629"/>
                  <a:gd name="T18" fmla="*/ 31 w 45"/>
                  <a:gd name="T19" fmla="*/ 2914 h 3629"/>
                  <a:gd name="T20" fmla="*/ 34 w 45"/>
                  <a:gd name="T21" fmla="*/ 2796 h 3629"/>
                  <a:gd name="T22" fmla="*/ 36 w 45"/>
                  <a:gd name="T23" fmla="*/ 2676 h 3629"/>
                  <a:gd name="T24" fmla="*/ 38 w 45"/>
                  <a:gd name="T25" fmla="*/ 2558 h 3629"/>
                  <a:gd name="T26" fmla="*/ 40 w 45"/>
                  <a:gd name="T27" fmla="*/ 2443 h 3629"/>
                  <a:gd name="T28" fmla="*/ 43 w 45"/>
                  <a:gd name="T29" fmla="*/ 2331 h 3629"/>
                  <a:gd name="T30" fmla="*/ 43 w 45"/>
                  <a:gd name="T31" fmla="*/ 2225 h 3629"/>
                  <a:gd name="T32" fmla="*/ 43 w 45"/>
                  <a:gd name="T33" fmla="*/ 2127 h 3629"/>
                  <a:gd name="T34" fmla="*/ 45 w 45"/>
                  <a:gd name="T35" fmla="*/ 2039 h 3629"/>
                  <a:gd name="T36" fmla="*/ 45 w 45"/>
                  <a:gd name="T37" fmla="*/ 1957 h 3629"/>
                  <a:gd name="T38" fmla="*/ 45 w 45"/>
                  <a:gd name="T39" fmla="*/ 1882 h 3629"/>
                  <a:gd name="T40" fmla="*/ 45 w 45"/>
                  <a:gd name="T41" fmla="*/ 1814 h 3629"/>
                  <a:gd name="T42" fmla="*/ 45 w 45"/>
                  <a:gd name="T43" fmla="*/ 1746 h 3629"/>
                  <a:gd name="T44" fmla="*/ 45 w 45"/>
                  <a:gd name="T45" fmla="*/ 1672 h 3629"/>
                  <a:gd name="T46" fmla="*/ 45 w 45"/>
                  <a:gd name="T47" fmla="*/ 1590 h 3629"/>
                  <a:gd name="T48" fmla="*/ 43 w 45"/>
                  <a:gd name="T49" fmla="*/ 1501 h 3629"/>
                  <a:gd name="T50" fmla="*/ 43 w 45"/>
                  <a:gd name="T51" fmla="*/ 1404 h 3629"/>
                  <a:gd name="T52" fmla="*/ 43 w 45"/>
                  <a:gd name="T53" fmla="*/ 1297 h 3629"/>
                  <a:gd name="T54" fmla="*/ 40 w 45"/>
                  <a:gd name="T55" fmla="*/ 1186 h 3629"/>
                  <a:gd name="T56" fmla="*/ 38 w 45"/>
                  <a:gd name="T57" fmla="*/ 1071 h 3629"/>
                  <a:gd name="T58" fmla="*/ 36 w 45"/>
                  <a:gd name="T59" fmla="*/ 953 h 3629"/>
                  <a:gd name="T60" fmla="*/ 34 w 45"/>
                  <a:gd name="T61" fmla="*/ 832 h 3629"/>
                  <a:gd name="T62" fmla="*/ 31 w 45"/>
                  <a:gd name="T63" fmla="*/ 715 h 3629"/>
                  <a:gd name="T64" fmla="*/ 27 w 45"/>
                  <a:gd name="T65" fmla="*/ 603 h 3629"/>
                  <a:gd name="T66" fmla="*/ 25 w 45"/>
                  <a:gd name="T67" fmla="*/ 499 h 3629"/>
                  <a:gd name="T68" fmla="*/ 20 w 45"/>
                  <a:gd name="T69" fmla="*/ 402 h 3629"/>
                  <a:gd name="T70" fmla="*/ 18 w 45"/>
                  <a:gd name="T71" fmla="*/ 313 h 3629"/>
                  <a:gd name="T72" fmla="*/ 13 w 45"/>
                  <a:gd name="T73" fmla="*/ 236 h 3629"/>
                  <a:gd name="T74" fmla="*/ 9 w 45"/>
                  <a:gd name="T75" fmla="*/ 166 h 3629"/>
                  <a:gd name="T76" fmla="*/ 6 w 45"/>
                  <a:gd name="T77" fmla="*/ 102 h 3629"/>
                  <a:gd name="T78" fmla="*/ 2 w 45"/>
                  <a:gd name="T79" fmla="*/ 48 h 3629"/>
                  <a:gd name="T80" fmla="*/ 0 w 45"/>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3629"/>
                  <a:gd name="T125" fmla="*/ 45 w 4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3629">
                    <a:moveTo>
                      <a:pt x="0" y="3629"/>
                    </a:moveTo>
                    <a:lnTo>
                      <a:pt x="2" y="3581"/>
                    </a:lnTo>
                    <a:lnTo>
                      <a:pt x="6" y="3526"/>
                    </a:lnTo>
                    <a:lnTo>
                      <a:pt x="9" y="3463"/>
                    </a:lnTo>
                    <a:lnTo>
                      <a:pt x="13" y="3393"/>
                    </a:lnTo>
                    <a:lnTo>
                      <a:pt x="18" y="3316"/>
                    </a:lnTo>
                    <a:lnTo>
                      <a:pt x="20" y="3227"/>
                    </a:lnTo>
                    <a:lnTo>
                      <a:pt x="25" y="3130"/>
                    </a:lnTo>
                    <a:lnTo>
                      <a:pt x="27" y="3025"/>
                    </a:lnTo>
                    <a:lnTo>
                      <a:pt x="31" y="2914"/>
                    </a:lnTo>
                    <a:lnTo>
                      <a:pt x="34" y="2796"/>
                    </a:lnTo>
                    <a:lnTo>
                      <a:pt x="36" y="2676"/>
                    </a:lnTo>
                    <a:lnTo>
                      <a:pt x="38" y="2558"/>
                    </a:lnTo>
                    <a:lnTo>
                      <a:pt x="40" y="2443"/>
                    </a:lnTo>
                    <a:lnTo>
                      <a:pt x="43" y="2331"/>
                    </a:lnTo>
                    <a:lnTo>
                      <a:pt x="43" y="2225"/>
                    </a:lnTo>
                    <a:lnTo>
                      <a:pt x="43" y="2127"/>
                    </a:lnTo>
                    <a:lnTo>
                      <a:pt x="45" y="2039"/>
                    </a:lnTo>
                    <a:lnTo>
                      <a:pt x="45" y="1957"/>
                    </a:lnTo>
                    <a:lnTo>
                      <a:pt x="45" y="1882"/>
                    </a:lnTo>
                    <a:lnTo>
                      <a:pt x="45" y="1814"/>
                    </a:lnTo>
                    <a:lnTo>
                      <a:pt x="45" y="1746"/>
                    </a:lnTo>
                    <a:lnTo>
                      <a:pt x="45" y="1672"/>
                    </a:lnTo>
                    <a:lnTo>
                      <a:pt x="45" y="1590"/>
                    </a:lnTo>
                    <a:lnTo>
                      <a:pt x="43" y="1501"/>
                    </a:lnTo>
                    <a:lnTo>
                      <a:pt x="43" y="1404"/>
                    </a:lnTo>
                    <a:lnTo>
                      <a:pt x="43" y="1297"/>
                    </a:lnTo>
                    <a:lnTo>
                      <a:pt x="40" y="1186"/>
                    </a:lnTo>
                    <a:lnTo>
                      <a:pt x="38" y="1071"/>
                    </a:lnTo>
                    <a:lnTo>
                      <a:pt x="36" y="953"/>
                    </a:lnTo>
                    <a:lnTo>
                      <a:pt x="34" y="832"/>
                    </a:lnTo>
                    <a:lnTo>
                      <a:pt x="31" y="715"/>
                    </a:lnTo>
                    <a:lnTo>
                      <a:pt x="27" y="603"/>
                    </a:lnTo>
                    <a:lnTo>
                      <a:pt x="25" y="499"/>
                    </a:lnTo>
                    <a:lnTo>
                      <a:pt x="20" y="402"/>
                    </a:lnTo>
                    <a:lnTo>
                      <a:pt x="18" y="313"/>
                    </a:lnTo>
                    <a:lnTo>
                      <a:pt x="13" y="236"/>
                    </a:lnTo>
                    <a:lnTo>
                      <a:pt x="9" y="166"/>
                    </a:lnTo>
                    <a:lnTo>
                      <a:pt x="6" y="102"/>
                    </a:lnTo>
                    <a:lnTo>
                      <a:pt x="2" y="4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1" name="Freeform 59"/>
              <p:cNvSpPr>
                <a:spLocks/>
              </p:cNvSpPr>
              <p:nvPr/>
            </p:nvSpPr>
            <p:spPr bwMode="auto">
              <a:xfrm>
                <a:off x="2508" y="451"/>
                <a:ext cx="88" cy="3629"/>
              </a:xfrm>
              <a:custGeom>
                <a:avLst/>
                <a:gdLst>
                  <a:gd name="T0" fmla="*/ 0 w 88"/>
                  <a:gd name="T1" fmla="*/ 3629 h 3629"/>
                  <a:gd name="T2" fmla="*/ 6 w 88"/>
                  <a:gd name="T3" fmla="*/ 3581 h 3629"/>
                  <a:gd name="T4" fmla="*/ 13 w 88"/>
                  <a:gd name="T5" fmla="*/ 3526 h 3629"/>
                  <a:gd name="T6" fmla="*/ 20 w 88"/>
                  <a:gd name="T7" fmla="*/ 3463 h 3629"/>
                  <a:gd name="T8" fmla="*/ 27 w 88"/>
                  <a:gd name="T9" fmla="*/ 3393 h 3629"/>
                  <a:gd name="T10" fmla="*/ 34 w 88"/>
                  <a:gd name="T11" fmla="*/ 3316 h 3629"/>
                  <a:gd name="T12" fmla="*/ 43 w 88"/>
                  <a:gd name="T13" fmla="*/ 3227 h 3629"/>
                  <a:gd name="T14" fmla="*/ 50 w 88"/>
                  <a:gd name="T15" fmla="*/ 3130 h 3629"/>
                  <a:gd name="T16" fmla="*/ 56 w 88"/>
                  <a:gd name="T17" fmla="*/ 3025 h 3629"/>
                  <a:gd name="T18" fmla="*/ 63 w 88"/>
                  <a:gd name="T19" fmla="*/ 2914 h 3629"/>
                  <a:gd name="T20" fmla="*/ 68 w 88"/>
                  <a:gd name="T21" fmla="*/ 2796 h 3629"/>
                  <a:gd name="T22" fmla="*/ 72 w 88"/>
                  <a:gd name="T23" fmla="*/ 2678 h 3629"/>
                  <a:gd name="T24" fmla="*/ 77 w 88"/>
                  <a:gd name="T25" fmla="*/ 2558 h 3629"/>
                  <a:gd name="T26" fmla="*/ 81 w 88"/>
                  <a:gd name="T27" fmla="*/ 2443 h 3629"/>
                  <a:gd name="T28" fmla="*/ 84 w 88"/>
                  <a:gd name="T29" fmla="*/ 2331 h 3629"/>
                  <a:gd name="T30" fmla="*/ 86 w 88"/>
                  <a:gd name="T31" fmla="*/ 2225 h 3629"/>
                  <a:gd name="T32" fmla="*/ 88 w 88"/>
                  <a:gd name="T33" fmla="*/ 2127 h 3629"/>
                  <a:gd name="T34" fmla="*/ 88 w 88"/>
                  <a:gd name="T35" fmla="*/ 2039 h 3629"/>
                  <a:gd name="T36" fmla="*/ 88 w 88"/>
                  <a:gd name="T37" fmla="*/ 1957 h 3629"/>
                  <a:gd name="T38" fmla="*/ 88 w 88"/>
                  <a:gd name="T39" fmla="*/ 1882 h 3629"/>
                  <a:gd name="T40" fmla="*/ 88 w 88"/>
                  <a:gd name="T41" fmla="*/ 1814 h 3629"/>
                  <a:gd name="T42" fmla="*/ 88 w 88"/>
                  <a:gd name="T43" fmla="*/ 1746 h 3629"/>
                  <a:gd name="T44" fmla="*/ 88 w 88"/>
                  <a:gd name="T45" fmla="*/ 1672 h 3629"/>
                  <a:gd name="T46" fmla="*/ 88 w 88"/>
                  <a:gd name="T47" fmla="*/ 1590 h 3629"/>
                  <a:gd name="T48" fmla="*/ 88 w 88"/>
                  <a:gd name="T49" fmla="*/ 1501 h 3629"/>
                  <a:gd name="T50" fmla="*/ 86 w 88"/>
                  <a:gd name="T51" fmla="*/ 1404 h 3629"/>
                  <a:gd name="T52" fmla="*/ 84 w 88"/>
                  <a:gd name="T53" fmla="*/ 1297 h 3629"/>
                  <a:gd name="T54" fmla="*/ 81 w 88"/>
                  <a:gd name="T55" fmla="*/ 1186 h 3629"/>
                  <a:gd name="T56" fmla="*/ 77 w 88"/>
                  <a:gd name="T57" fmla="*/ 1071 h 3629"/>
                  <a:gd name="T58" fmla="*/ 72 w 88"/>
                  <a:gd name="T59" fmla="*/ 950 h 3629"/>
                  <a:gd name="T60" fmla="*/ 68 w 88"/>
                  <a:gd name="T61" fmla="*/ 832 h 3629"/>
                  <a:gd name="T62" fmla="*/ 63 w 88"/>
                  <a:gd name="T63" fmla="*/ 715 h 3629"/>
                  <a:gd name="T64" fmla="*/ 56 w 88"/>
                  <a:gd name="T65" fmla="*/ 603 h 3629"/>
                  <a:gd name="T66" fmla="*/ 50 w 88"/>
                  <a:gd name="T67" fmla="*/ 499 h 3629"/>
                  <a:gd name="T68" fmla="*/ 43 w 88"/>
                  <a:gd name="T69" fmla="*/ 402 h 3629"/>
                  <a:gd name="T70" fmla="*/ 34 w 88"/>
                  <a:gd name="T71" fmla="*/ 313 h 3629"/>
                  <a:gd name="T72" fmla="*/ 27 w 88"/>
                  <a:gd name="T73" fmla="*/ 236 h 3629"/>
                  <a:gd name="T74" fmla="*/ 20 w 88"/>
                  <a:gd name="T75" fmla="*/ 166 h 3629"/>
                  <a:gd name="T76" fmla="*/ 13 w 88"/>
                  <a:gd name="T77" fmla="*/ 102 h 3629"/>
                  <a:gd name="T78" fmla="*/ 6 w 88"/>
                  <a:gd name="T79" fmla="*/ 48 h 3629"/>
                  <a:gd name="T80" fmla="*/ 0 w 88"/>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3629"/>
                  <a:gd name="T125" fmla="*/ 88 w 8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3629">
                    <a:moveTo>
                      <a:pt x="0" y="3629"/>
                    </a:moveTo>
                    <a:lnTo>
                      <a:pt x="6" y="3581"/>
                    </a:lnTo>
                    <a:lnTo>
                      <a:pt x="13" y="3526"/>
                    </a:lnTo>
                    <a:lnTo>
                      <a:pt x="20" y="3463"/>
                    </a:lnTo>
                    <a:lnTo>
                      <a:pt x="27" y="3393"/>
                    </a:lnTo>
                    <a:lnTo>
                      <a:pt x="34" y="3316"/>
                    </a:lnTo>
                    <a:lnTo>
                      <a:pt x="43" y="3227"/>
                    </a:lnTo>
                    <a:lnTo>
                      <a:pt x="50" y="3130"/>
                    </a:lnTo>
                    <a:lnTo>
                      <a:pt x="56" y="3025"/>
                    </a:lnTo>
                    <a:lnTo>
                      <a:pt x="63" y="2914"/>
                    </a:lnTo>
                    <a:lnTo>
                      <a:pt x="68" y="2796"/>
                    </a:lnTo>
                    <a:lnTo>
                      <a:pt x="72" y="2678"/>
                    </a:lnTo>
                    <a:lnTo>
                      <a:pt x="77" y="2558"/>
                    </a:lnTo>
                    <a:lnTo>
                      <a:pt x="81" y="2443"/>
                    </a:lnTo>
                    <a:lnTo>
                      <a:pt x="84" y="2331"/>
                    </a:lnTo>
                    <a:lnTo>
                      <a:pt x="86" y="2225"/>
                    </a:lnTo>
                    <a:lnTo>
                      <a:pt x="88" y="2127"/>
                    </a:lnTo>
                    <a:lnTo>
                      <a:pt x="88" y="2039"/>
                    </a:lnTo>
                    <a:lnTo>
                      <a:pt x="88" y="1957"/>
                    </a:lnTo>
                    <a:lnTo>
                      <a:pt x="88" y="1882"/>
                    </a:lnTo>
                    <a:lnTo>
                      <a:pt x="88" y="1814"/>
                    </a:lnTo>
                    <a:lnTo>
                      <a:pt x="88" y="1746"/>
                    </a:lnTo>
                    <a:lnTo>
                      <a:pt x="88" y="1672"/>
                    </a:lnTo>
                    <a:lnTo>
                      <a:pt x="88" y="1590"/>
                    </a:lnTo>
                    <a:lnTo>
                      <a:pt x="88" y="1501"/>
                    </a:lnTo>
                    <a:lnTo>
                      <a:pt x="86" y="1404"/>
                    </a:lnTo>
                    <a:lnTo>
                      <a:pt x="84" y="1297"/>
                    </a:lnTo>
                    <a:lnTo>
                      <a:pt x="81" y="1186"/>
                    </a:lnTo>
                    <a:lnTo>
                      <a:pt x="77" y="1071"/>
                    </a:lnTo>
                    <a:lnTo>
                      <a:pt x="72" y="950"/>
                    </a:lnTo>
                    <a:lnTo>
                      <a:pt x="68" y="832"/>
                    </a:lnTo>
                    <a:lnTo>
                      <a:pt x="63" y="715"/>
                    </a:lnTo>
                    <a:lnTo>
                      <a:pt x="56" y="603"/>
                    </a:lnTo>
                    <a:lnTo>
                      <a:pt x="50" y="499"/>
                    </a:lnTo>
                    <a:lnTo>
                      <a:pt x="43" y="402"/>
                    </a:lnTo>
                    <a:lnTo>
                      <a:pt x="34" y="313"/>
                    </a:lnTo>
                    <a:lnTo>
                      <a:pt x="27" y="236"/>
                    </a:lnTo>
                    <a:lnTo>
                      <a:pt x="20" y="166"/>
                    </a:lnTo>
                    <a:lnTo>
                      <a:pt x="13" y="102"/>
                    </a:lnTo>
                    <a:lnTo>
                      <a:pt x="6" y="4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2" name="Freeform 60"/>
              <p:cNvSpPr>
                <a:spLocks/>
              </p:cNvSpPr>
              <p:nvPr/>
            </p:nvSpPr>
            <p:spPr bwMode="auto">
              <a:xfrm>
                <a:off x="2508" y="451"/>
                <a:ext cx="133" cy="3629"/>
              </a:xfrm>
              <a:custGeom>
                <a:avLst/>
                <a:gdLst>
                  <a:gd name="T0" fmla="*/ 0 w 133"/>
                  <a:gd name="T1" fmla="*/ 3629 h 3629"/>
                  <a:gd name="T2" fmla="*/ 9 w 133"/>
                  <a:gd name="T3" fmla="*/ 3581 h 3629"/>
                  <a:gd name="T4" fmla="*/ 20 w 133"/>
                  <a:gd name="T5" fmla="*/ 3526 h 3629"/>
                  <a:gd name="T6" fmla="*/ 29 w 133"/>
                  <a:gd name="T7" fmla="*/ 3463 h 3629"/>
                  <a:gd name="T8" fmla="*/ 40 w 133"/>
                  <a:gd name="T9" fmla="*/ 3395 h 3629"/>
                  <a:gd name="T10" fmla="*/ 52 w 133"/>
                  <a:gd name="T11" fmla="*/ 3316 h 3629"/>
                  <a:gd name="T12" fmla="*/ 63 w 133"/>
                  <a:gd name="T13" fmla="*/ 3227 h 3629"/>
                  <a:gd name="T14" fmla="*/ 74 w 133"/>
                  <a:gd name="T15" fmla="*/ 3132 h 3629"/>
                  <a:gd name="T16" fmla="*/ 84 w 133"/>
                  <a:gd name="T17" fmla="*/ 3025 h 3629"/>
                  <a:gd name="T18" fmla="*/ 93 w 133"/>
                  <a:gd name="T19" fmla="*/ 2914 h 3629"/>
                  <a:gd name="T20" fmla="*/ 102 w 133"/>
                  <a:gd name="T21" fmla="*/ 2796 h 3629"/>
                  <a:gd name="T22" fmla="*/ 111 w 133"/>
                  <a:gd name="T23" fmla="*/ 2678 h 3629"/>
                  <a:gd name="T24" fmla="*/ 115 w 133"/>
                  <a:gd name="T25" fmla="*/ 2558 h 3629"/>
                  <a:gd name="T26" fmla="*/ 122 w 133"/>
                  <a:gd name="T27" fmla="*/ 2443 h 3629"/>
                  <a:gd name="T28" fmla="*/ 127 w 133"/>
                  <a:gd name="T29" fmla="*/ 2331 h 3629"/>
                  <a:gd name="T30" fmla="*/ 129 w 133"/>
                  <a:gd name="T31" fmla="*/ 2225 h 3629"/>
                  <a:gd name="T32" fmla="*/ 131 w 133"/>
                  <a:gd name="T33" fmla="*/ 2127 h 3629"/>
                  <a:gd name="T34" fmla="*/ 133 w 133"/>
                  <a:gd name="T35" fmla="*/ 2039 h 3629"/>
                  <a:gd name="T36" fmla="*/ 133 w 133"/>
                  <a:gd name="T37" fmla="*/ 1957 h 3629"/>
                  <a:gd name="T38" fmla="*/ 133 w 133"/>
                  <a:gd name="T39" fmla="*/ 1882 h 3629"/>
                  <a:gd name="T40" fmla="*/ 133 w 133"/>
                  <a:gd name="T41" fmla="*/ 1814 h 3629"/>
                  <a:gd name="T42" fmla="*/ 133 w 133"/>
                  <a:gd name="T43" fmla="*/ 1746 h 3629"/>
                  <a:gd name="T44" fmla="*/ 133 w 133"/>
                  <a:gd name="T45" fmla="*/ 1672 h 3629"/>
                  <a:gd name="T46" fmla="*/ 133 w 133"/>
                  <a:gd name="T47" fmla="*/ 1590 h 3629"/>
                  <a:gd name="T48" fmla="*/ 131 w 133"/>
                  <a:gd name="T49" fmla="*/ 1501 h 3629"/>
                  <a:gd name="T50" fmla="*/ 129 w 133"/>
                  <a:gd name="T51" fmla="*/ 1404 h 3629"/>
                  <a:gd name="T52" fmla="*/ 127 w 133"/>
                  <a:gd name="T53" fmla="*/ 1297 h 3629"/>
                  <a:gd name="T54" fmla="*/ 122 w 133"/>
                  <a:gd name="T55" fmla="*/ 1186 h 3629"/>
                  <a:gd name="T56" fmla="*/ 115 w 133"/>
                  <a:gd name="T57" fmla="*/ 1071 h 3629"/>
                  <a:gd name="T58" fmla="*/ 111 w 133"/>
                  <a:gd name="T59" fmla="*/ 950 h 3629"/>
                  <a:gd name="T60" fmla="*/ 102 w 133"/>
                  <a:gd name="T61" fmla="*/ 832 h 3629"/>
                  <a:gd name="T62" fmla="*/ 93 w 133"/>
                  <a:gd name="T63" fmla="*/ 715 h 3629"/>
                  <a:gd name="T64" fmla="*/ 84 w 133"/>
                  <a:gd name="T65" fmla="*/ 603 h 3629"/>
                  <a:gd name="T66" fmla="*/ 74 w 133"/>
                  <a:gd name="T67" fmla="*/ 497 h 3629"/>
                  <a:gd name="T68" fmla="*/ 63 w 133"/>
                  <a:gd name="T69" fmla="*/ 402 h 3629"/>
                  <a:gd name="T70" fmla="*/ 52 w 133"/>
                  <a:gd name="T71" fmla="*/ 313 h 3629"/>
                  <a:gd name="T72" fmla="*/ 40 w 133"/>
                  <a:gd name="T73" fmla="*/ 234 h 3629"/>
                  <a:gd name="T74" fmla="*/ 29 w 133"/>
                  <a:gd name="T75" fmla="*/ 166 h 3629"/>
                  <a:gd name="T76" fmla="*/ 20 w 133"/>
                  <a:gd name="T77" fmla="*/ 102 h 3629"/>
                  <a:gd name="T78" fmla="*/ 9 w 133"/>
                  <a:gd name="T79" fmla="*/ 48 h 3629"/>
                  <a:gd name="T80" fmla="*/ 0 w 133"/>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3"/>
                  <a:gd name="T124" fmla="*/ 0 h 3629"/>
                  <a:gd name="T125" fmla="*/ 133 w 13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3" h="3629">
                    <a:moveTo>
                      <a:pt x="0" y="3629"/>
                    </a:moveTo>
                    <a:lnTo>
                      <a:pt x="9" y="3581"/>
                    </a:lnTo>
                    <a:lnTo>
                      <a:pt x="20" y="3526"/>
                    </a:lnTo>
                    <a:lnTo>
                      <a:pt x="29" y="3463"/>
                    </a:lnTo>
                    <a:lnTo>
                      <a:pt x="40" y="3395"/>
                    </a:lnTo>
                    <a:lnTo>
                      <a:pt x="52" y="3316"/>
                    </a:lnTo>
                    <a:lnTo>
                      <a:pt x="63" y="3227"/>
                    </a:lnTo>
                    <a:lnTo>
                      <a:pt x="74" y="3132"/>
                    </a:lnTo>
                    <a:lnTo>
                      <a:pt x="84" y="3025"/>
                    </a:lnTo>
                    <a:lnTo>
                      <a:pt x="93" y="2914"/>
                    </a:lnTo>
                    <a:lnTo>
                      <a:pt x="102" y="2796"/>
                    </a:lnTo>
                    <a:lnTo>
                      <a:pt x="111" y="2678"/>
                    </a:lnTo>
                    <a:lnTo>
                      <a:pt x="115" y="2558"/>
                    </a:lnTo>
                    <a:lnTo>
                      <a:pt x="122" y="2443"/>
                    </a:lnTo>
                    <a:lnTo>
                      <a:pt x="127" y="2331"/>
                    </a:lnTo>
                    <a:lnTo>
                      <a:pt x="129" y="2225"/>
                    </a:lnTo>
                    <a:lnTo>
                      <a:pt x="131" y="2127"/>
                    </a:lnTo>
                    <a:lnTo>
                      <a:pt x="133" y="2039"/>
                    </a:lnTo>
                    <a:lnTo>
                      <a:pt x="133" y="1957"/>
                    </a:lnTo>
                    <a:lnTo>
                      <a:pt x="133" y="1882"/>
                    </a:lnTo>
                    <a:lnTo>
                      <a:pt x="133" y="1814"/>
                    </a:lnTo>
                    <a:lnTo>
                      <a:pt x="133" y="1746"/>
                    </a:lnTo>
                    <a:lnTo>
                      <a:pt x="133" y="1672"/>
                    </a:lnTo>
                    <a:lnTo>
                      <a:pt x="133" y="1590"/>
                    </a:lnTo>
                    <a:lnTo>
                      <a:pt x="131" y="1501"/>
                    </a:lnTo>
                    <a:lnTo>
                      <a:pt x="129" y="1404"/>
                    </a:lnTo>
                    <a:lnTo>
                      <a:pt x="127" y="1297"/>
                    </a:lnTo>
                    <a:lnTo>
                      <a:pt x="122" y="1186"/>
                    </a:lnTo>
                    <a:lnTo>
                      <a:pt x="115" y="1071"/>
                    </a:lnTo>
                    <a:lnTo>
                      <a:pt x="111" y="950"/>
                    </a:lnTo>
                    <a:lnTo>
                      <a:pt x="102" y="832"/>
                    </a:lnTo>
                    <a:lnTo>
                      <a:pt x="93" y="715"/>
                    </a:lnTo>
                    <a:lnTo>
                      <a:pt x="84" y="603"/>
                    </a:lnTo>
                    <a:lnTo>
                      <a:pt x="74" y="497"/>
                    </a:lnTo>
                    <a:lnTo>
                      <a:pt x="63" y="402"/>
                    </a:lnTo>
                    <a:lnTo>
                      <a:pt x="52" y="313"/>
                    </a:lnTo>
                    <a:lnTo>
                      <a:pt x="40" y="234"/>
                    </a:lnTo>
                    <a:lnTo>
                      <a:pt x="29" y="166"/>
                    </a:lnTo>
                    <a:lnTo>
                      <a:pt x="20" y="102"/>
                    </a:lnTo>
                    <a:lnTo>
                      <a:pt x="9" y="4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3" name="Freeform 61"/>
              <p:cNvSpPr>
                <a:spLocks/>
              </p:cNvSpPr>
              <p:nvPr/>
            </p:nvSpPr>
            <p:spPr bwMode="auto">
              <a:xfrm>
                <a:off x="2508" y="451"/>
                <a:ext cx="179" cy="3629"/>
              </a:xfrm>
              <a:custGeom>
                <a:avLst/>
                <a:gdLst>
                  <a:gd name="T0" fmla="*/ 0 w 179"/>
                  <a:gd name="T1" fmla="*/ 3629 h 3629"/>
                  <a:gd name="T2" fmla="*/ 13 w 179"/>
                  <a:gd name="T3" fmla="*/ 3581 h 3629"/>
                  <a:gd name="T4" fmla="*/ 27 w 179"/>
                  <a:gd name="T5" fmla="*/ 3526 h 3629"/>
                  <a:gd name="T6" fmla="*/ 40 w 179"/>
                  <a:gd name="T7" fmla="*/ 3465 h 3629"/>
                  <a:gd name="T8" fmla="*/ 54 w 179"/>
                  <a:gd name="T9" fmla="*/ 3395 h 3629"/>
                  <a:gd name="T10" fmla="*/ 70 w 179"/>
                  <a:gd name="T11" fmla="*/ 3316 h 3629"/>
                  <a:gd name="T12" fmla="*/ 84 w 179"/>
                  <a:gd name="T13" fmla="*/ 3229 h 3629"/>
                  <a:gd name="T14" fmla="*/ 99 w 179"/>
                  <a:gd name="T15" fmla="*/ 3132 h 3629"/>
                  <a:gd name="T16" fmla="*/ 113 w 179"/>
                  <a:gd name="T17" fmla="*/ 3028 h 3629"/>
                  <a:gd name="T18" fmla="*/ 124 w 179"/>
                  <a:gd name="T19" fmla="*/ 2914 h 3629"/>
                  <a:gd name="T20" fmla="*/ 136 w 179"/>
                  <a:gd name="T21" fmla="*/ 2799 h 3629"/>
                  <a:gd name="T22" fmla="*/ 147 w 179"/>
                  <a:gd name="T23" fmla="*/ 2678 h 3629"/>
                  <a:gd name="T24" fmla="*/ 156 w 179"/>
                  <a:gd name="T25" fmla="*/ 2560 h 3629"/>
                  <a:gd name="T26" fmla="*/ 163 w 179"/>
                  <a:gd name="T27" fmla="*/ 2443 h 3629"/>
                  <a:gd name="T28" fmla="*/ 167 w 179"/>
                  <a:gd name="T29" fmla="*/ 2331 h 3629"/>
                  <a:gd name="T30" fmla="*/ 172 w 179"/>
                  <a:gd name="T31" fmla="*/ 2227 h 3629"/>
                  <a:gd name="T32" fmla="*/ 174 w 179"/>
                  <a:gd name="T33" fmla="*/ 2130 h 3629"/>
                  <a:gd name="T34" fmla="*/ 177 w 179"/>
                  <a:gd name="T35" fmla="*/ 2039 h 3629"/>
                  <a:gd name="T36" fmla="*/ 179 w 179"/>
                  <a:gd name="T37" fmla="*/ 1957 h 3629"/>
                  <a:gd name="T38" fmla="*/ 179 w 179"/>
                  <a:gd name="T39" fmla="*/ 1882 h 3629"/>
                  <a:gd name="T40" fmla="*/ 179 w 179"/>
                  <a:gd name="T41" fmla="*/ 1814 h 3629"/>
                  <a:gd name="T42" fmla="*/ 179 w 179"/>
                  <a:gd name="T43" fmla="*/ 1746 h 3629"/>
                  <a:gd name="T44" fmla="*/ 179 w 179"/>
                  <a:gd name="T45" fmla="*/ 1672 h 3629"/>
                  <a:gd name="T46" fmla="*/ 177 w 179"/>
                  <a:gd name="T47" fmla="*/ 1590 h 3629"/>
                  <a:gd name="T48" fmla="*/ 174 w 179"/>
                  <a:gd name="T49" fmla="*/ 1499 h 3629"/>
                  <a:gd name="T50" fmla="*/ 172 w 179"/>
                  <a:gd name="T51" fmla="*/ 1402 h 3629"/>
                  <a:gd name="T52" fmla="*/ 167 w 179"/>
                  <a:gd name="T53" fmla="*/ 1297 h 3629"/>
                  <a:gd name="T54" fmla="*/ 163 w 179"/>
                  <a:gd name="T55" fmla="*/ 1186 h 3629"/>
                  <a:gd name="T56" fmla="*/ 156 w 179"/>
                  <a:gd name="T57" fmla="*/ 1068 h 3629"/>
                  <a:gd name="T58" fmla="*/ 147 w 179"/>
                  <a:gd name="T59" fmla="*/ 950 h 3629"/>
                  <a:gd name="T60" fmla="*/ 136 w 179"/>
                  <a:gd name="T61" fmla="*/ 830 h 3629"/>
                  <a:gd name="T62" fmla="*/ 124 w 179"/>
                  <a:gd name="T63" fmla="*/ 715 h 3629"/>
                  <a:gd name="T64" fmla="*/ 113 w 179"/>
                  <a:gd name="T65" fmla="*/ 601 h 3629"/>
                  <a:gd name="T66" fmla="*/ 99 w 179"/>
                  <a:gd name="T67" fmla="*/ 497 h 3629"/>
                  <a:gd name="T68" fmla="*/ 84 w 179"/>
                  <a:gd name="T69" fmla="*/ 399 h 3629"/>
                  <a:gd name="T70" fmla="*/ 70 w 179"/>
                  <a:gd name="T71" fmla="*/ 313 h 3629"/>
                  <a:gd name="T72" fmla="*/ 54 w 179"/>
                  <a:gd name="T73" fmla="*/ 234 h 3629"/>
                  <a:gd name="T74" fmla="*/ 40 w 179"/>
                  <a:gd name="T75" fmla="*/ 164 h 3629"/>
                  <a:gd name="T76" fmla="*/ 27 w 179"/>
                  <a:gd name="T77" fmla="*/ 102 h 3629"/>
                  <a:gd name="T78" fmla="*/ 13 w 179"/>
                  <a:gd name="T79" fmla="*/ 48 h 3629"/>
                  <a:gd name="T80" fmla="*/ 0 w 179"/>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3629"/>
                  <a:gd name="T125" fmla="*/ 179 w 179"/>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3629">
                    <a:moveTo>
                      <a:pt x="0" y="3629"/>
                    </a:moveTo>
                    <a:lnTo>
                      <a:pt x="13" y="3581"/>
                    </a:lnTo>
                    <a:lnTo>
                      <a:pt x="27" y="3526"/>
                    </a:lnTo>
                    <a:lnTo>
                      <a:pt x="40" y="3465"/>
                    </a:lnTo>
                    <a:lnTo>
                      <a:pt x="54" y="3395"/>
                    </a:lnTo>
                    <a:lnTo>
                      <a:pt x="70" y="3316"/>
                    </a:lnTo>
                    <a:lnTo>
                      <a:pt x="84" y="3229"/>
                    </a:lnTo>
                    <a:lnTo>
                      <a:pt x="99" y="3132"/>
                    </a:lnTo>
                    <a:lnTo>
                      <a:pt x="113" y="3028"/>
                    </a:lnTo>
                    <a:lnTo>
                      <a:pt x="124" y="2914"/>
                    </a:lnTo>
                    <a:lnTo>
                      <a:pt x="136" y="2799"/>
                    </a:lnTo>
                    <a:lnTo>
                      <a:pt x="147" y="2678"/>
                    </a:lnTo>
                    <a:lnTo>
                      <a:pt x="156" y="2560"/>
                    </a:lnTo>
                    <a:lnTo>
                      <a:pt x="163" y="2443"/>
                    </a:lnTo>
                    <a:lnTo>
                      <a:pt x="167" y="2331"/>
                    </a:lnTo>
                    <a:lnTo>
                      <a:pt x="172" y="2227"/>
                    </a:lnTo>
                    <a:lnTo>
                      <a:pt x="174" y="2130"/>
                    </a:lnTo>
                    <a:lnTo>
                      <a:pt x="177" y="2039"/>
                    </a:lnTo>
                    <a:lnTo>
                      <a:pt x="179" y="1957"/>
                    </a:lnTo>
                    <a:lnTo>
                      <a:pt x="179" y="1882"/>
                    </a:lnTo>
                    <a:lnTo>
                      <a:pt x="179" y="1814"/>
                    </a:lnTo>
                    <a:lnTo>
                      <a:pt x="179" y="1746"/>
                    </a:lnTo>
                    <a:lnTo>
                      <a:pt x="179" y="1672"/>
                    </a:lnTo>
                    <a:lnTo>
                      <a:pt x="177" y="1590"/>
                    </a:lnTo>
                    <a:lnTo>
                      <a:pt x="174" y="1499"/>
                    </a:lnTo>
                    <a:lnTo>
                      <a:pt x="172" y="1402"/>
                    </a:lnTo>
                    <a:lnTo>
                      <a:pt x="167" y="1297"/>
                    </a:lnTo>
                    <a:lnTo>
                      <a:pt x="163" y="1186"/>
                    </a:lnTo>
                    <a:lnTo>
                      <a:pt x="156" y="1068"/>
                    </a:lnTo>
                    <a:lnTo>
                      <a:pt x="147" y="950"/>
                    </a:lnTo>
                    <a:lnTo>
                      <a:pt x="136" y="830"/>
                    </a:lnTo>
                    <a:lnTo>
                      <a:pt x="124" y="715"/>
                    </a:lnTo>
                    <a:lnTo>
                      <a:pt x="113" y="601"/>
                    </a:lnTo>
                    <a:lnTo>
                      <a:pt x="99" y="497"/>
                    </a:lnTo>
                    <a:lnTo>
                      <a:pt x="84" y="399"/>
                    </a:lnTo>
                    <a:lnTo>
                      <a:pt x="70" y="313"/>
                    </a:lnTo>
                    <a:lnTo>
                      <a:pt x="54" y="234"/>
                    </a:lnTo>
                    <a:lnTo>
                      <a:pt x="40" y="164"/>
                    </a:lnTo>
                    <a:lnTo>
                      <a:pt x="27" y="102"/>
                    </a:lnTo>
                    <a:lnTo>
                      <a:pt x="13" y="4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4" name="Freeform 62"/>
              <p:cNvSpPr>
                <a:spLocks/>
              </p:cNvSpPr>
              <p:nvPr/>
            </p:nvSpPr>
            <p:spPr bwMode="auto">
              <a:xfrm>
                <a:off x="2508" y="451"/>
                <a:ext cx="224" cy="3629"/>
              </a:xfrm>
              <a:custGeom>
                <a:avLst/>
                <a:gdLst>
                  <a:gd name="T0" fmla="*/ 0 w 224"/>
                  <a:gd name="T1" fmla="*/ 3629 h 3629"/>
                  <a:gd name="T2" fmla="*/ 16 w 224"/>
                  <a:gd name="T3" fmla="*/ 3581 h 3629"/>
                  <a:gd name="T4" fmla="*/ 34 w 224"/>
                  <a:gd name="T5" fmla="*/ 3526 h 3629"/>
                  <a:gd name="T6" fmla="*/ 50 w 224"/>
                  <a:gd name="T7" fmla="*/ 3465 h 3629"/>
                  <a:gd name="T8" fmla="*/ 68 w 224"/>
                  <a:gd name="T9" fmla="*/ 3395 h 3629"/>
                  <a:gd name="T10" fmla="*/ 86 w 224"/>
                  <a:gd name="T11" fmla="*/ 3318 h 3629"/>
                  <a:gd name="T12" fmla="*/ 104 w 224"/>
                  <a:gd name="T13" fmla="*/ 3229 h 3629"/>
                  <a:gd name="T14" fmla="*/ 122 w 224"/>
                  <a:gd name="T15" fmla="*/ 3134 h 3629"/>
                  <a:gd name="T16" fmla="*/ 140 w 224"/>
                  <a:gd name="T17" fmla="*/ 3028 h 3629"/>
                  <a:gd name="T18" fmla="*/ 156 w 224"/>
                  <a:gd name="T19" fmla="*/ 2916 h 3629"/>
                  <a:gd name="T20" fmla="*/ 170 w 224"/>
                  <a:gd name="T21" fmla="*/ 2799 h 3629"/>
                  <a:gd name="T22" fmla="*/ 183 w 224"/>
                  <a:gd name="T23" fmla="*/ 2681 h 3629"/>
                  <a:gd name="T24" fmla="*/ 195 w 224"/>
                  <a:gd name="T25" fmla="*/ 2560 h 3629"/>
                  <a:gd name="T26" fmla="*/ 204 w 224"/>
                  <a:gd name="T27" fmla="*/ 2445 h 3629"/>
                  <a:gd name="T28" fmla="*/ 211 w 224"/>
                  <a:gd name="T29" fmla="*/ 2331 h 3629"/>
                  <a:gd name="T30" fmla="*/ 215 w 224"/>
                  <a:gd name="T31" fmla="*/ 2227 h 3629"/>
                  <a:gd name="T32" fmla="*/ 217 w 224"/>
                  <a:gd name="T33" fmla="*/ 2130 h 3629"/>
                  <a:gd name="T34" fmla="*/ 220 w 224"/>
                  <a:gd name="T35" fmla="*/ 2039 h 3629"/>
                  <a:gd name="T36" fmla="*/ 222 w 224"/>
                  <a:gd name="T37" fmla="*/ 1957 h 3629"/>
                  <a:gd name="T38" fmla="*/ 224 w 224"/>
                  <a:gd name="T39" fmla="*/ 1882 h 3629"/>
                  <a:gd name="T40" fmla="*/ 224 w 224"/>
                  <a:gd name="T41" fmla="*/ 1814 h 3629"/>
                  <a:gd name="T42" fmla="*/ 224 w 224"/>
                  <a:gd name="T43" fmla="*/ 1746 h 3629"/>
                  <a:gd name="T44" fmla="*/ 222 w 224"/>
                  <a:gd name="T45" fmla="*/ 1672 h 3629"/>
                  <a:gd name="T46" fmla="*/ 220 w 224"/>
                  <a:gd name="T47" fmla="*/ 1590 h 3629"/>
                  <a:gd name="T48" fmla="*/ 217 w 224"/>
                  <a:gd name="T49" fmla="*/ 1499 h 3629"/>
                  <a:gd name="T50" fmla="*/ 215 w 224"/>
                  <a:gd name="T51" fmla="*/ 1402 h 3629"/>
                  <a:gd name="T52" fmla="*/ 211 w 224"/>
                  <a:gd name="T53" fmla="*/ 1297 h 3629"/>
                  <a:gd name="T54" fmla="*/ 204 w 224"/>
                  <a:gd name="T55" fmla="*/ 1184 h 3629"/>
                  <a:gd name="T56" fmla="*/ 195 w 224"/>
                  <a:gd name="T57" fmla="*/ 1068 h 3629"/>
                  <a:gd name="T58" fmla="*/ 183 w 224"/>
                  <a:gd name="T59" fmla="*/ 948 h 3629"/>
                  <a:gd name="T60" fmla="*/ 170 w 224"/>
                  <a:gd name="T61" fmla="*/ 830 h 3629"/>
                  <a:gd name="T62" fmla="*/ 156 w 224"/>
                  <a:gd name="T63" fmla="*/ 712 h 3629"/>
                  <a:gd name="T64" fmla="*/ 140 w 224"/>
                  <a:gd name="T65" fmla="*/ 601 h 3629"/>
                  <a:gd name="T66" fmla="*/ 122 w 224"/>
                  <a:gd name="T67" fmla="*/ 495 h 3629"/>
                  <a:gd name="T68" fmla="*/ 104 w 224"/>
                  <a:gd name="T69" fmla="*/ 399 h 3629"/>
                  <a:gd name="T70" fmla="*/ 86 w 224"/>
                  <a:gd name="T71" fmla="*/ 311 h 3629"/>
                  <a:gd name="T72" fmla="*/ 68 w 224"/>
                  <a:gd name="T73" fmla="*/ 234 h 3629"/>
                  <a:gd name="T74" fmla="*/ 50 w 224"/>
                  <a:gd name="T75" fmla="*/ 164 h 3629"/>
                  <a:gd name="T76" fmla="*/ 34 w 224"/>
                  <a:gd name="T77" fmla="*/ 102 h 3629"/>
                  <a:gd name="T78" fmla="*/ 16 w 224"/>
                  <a:gd name="T79" fmla="*/ 48 h 3629"/>
                  <a:gd name="T80" fmla="*/ 0 w 22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4"/>
                  <a:gd name="T124" fmla="*/ 0 h 3629"/>
                  <a:gd name="T125" fmla="*/ 224 w 22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4" h="3629">
                    <a:moveTo>
                      <a:pt x="0" y="3629"/>
                    </a:moveTo>
                    <a:lnTo>
                      <a:pt x="16" y="3581"/>
                    </a:lnTo>
                    <a:lnTo>
                      <a:pt x="34" y="3526"/>
                    </a:lnTo>
                    <a:lnTo>
                      <a:pt x="50" y="3465"/>
                    </a:lnTo>
                    <a:lnTo>
                      <a:pt x="68" y="3395"/>
                    </a:lnTo>
                    <a:lnTo>
                      <a:pt x="86" y="3318"/>
                    </a:lnTo>
                    <a:lnTo>
                      <a:pt x="104" y="3229"/>
                    </a:lnTo>
                    <a:lnTo>
                      <a:pt x="122" y="3134"/>
                    </a:lnTo>
                    <a:lnTo>
                      <a:pt x="140" y="3028"/>
                    </a:lnTo>
                    <a:lnTo>
                      <a:pt x="156" y="2916"/>
                    </a:lnTo>
                    <a:lnTo>
                      <a:pt x="170" y="2799"/>
                    </a:lnTo>
                    <a:lnTo>
                      <a:pt x="183" y="2681"/>
                    </a:lnTo>
                    <a:lnTo>
                      <a:pt x="195" y="2560"/>
                    </a:lnTo>
                    <a:lnTo>
                      <a:pt x="204" y="2445"/>
                    </a:lnTo>
                    <a:lnTo>
                      <a:pt x="211" y="2331"/>
                    </a:lnTo>
                    <a:lnTo>
                      <a:pt x="215" y="2227"/>
                    </a:lnTo>
                    <a:lnTo>
                      <a:pt x="217" y="2130"/>
                    </a:lnTo>
                    <a:lnTo>
                      <a:pt x="220" y="2039"/>
                    </a:lnTo>
                    <a:lnTo>
                      <a:pt x="222" y="1957"/>
                    </a:lnTo>
                    <a:lnTo>
                      <a:pt x="224" y="1882"/>
                    </a:lnTo>
                    <a:lnTo>
                      <a:pt x="224" y="1814"/>
                    </a:lnTo>
                    <a:lnTo>
                      <a:pt x="224" y="1746"/>
                    </a:lnTo>
                    <a:lnTo>
                      <a:pt x="222" y="1672"/>
                    </a:lnTo>
                    <a:lnTo>
                      <a:pt x="220" y="1590"/>
                    </a:lnTo>
                    <a:lnTo>
                      <a:pt x="217" y="1499"/>
                    </a:lnTo>
                    <a:lnTo>
                      <a:pt x="215" y="1402"/>
                    </a:lnTo>
                    <a:lnTo>
                      <a:pt x="211" y="1297"/>
                    </a:lnTo>
                    <a:lnTo>
                      <a:pt x="204" y="1184"/>
                    </a:lnTo>
                    <a:lnTo>
                      <a:pt x="195" y="1068"/>
                    </a:lnTo>
                    <a:lnTo>
                      <a:pt x="183" y="948"/>
                    </a:lnTo>
                    <a:lnTo>
                      <a:pt x="170" y="830"/>
                    </a:lnTo>
                    <a:lnTo>
                      <a:pt x="156" y="712"/>
                    </a:lnTo>
                    <a:lnTo>
                      <a:pt x="140" y="601"/>
                    </a:lnTo>
                    <a:lnTo>
                      <a:pt x="122" y="495"/>
                    </a:lnTo>
                    <a:lnTo>
                      <a:pt x="104" y="399"/>
                    </a:lnTo>
                    <a:lnTo>
                      <a:pt x="86" y="311"/>
                    </a:lnTo>
                    <a:lnTo>
                      <a:pt x="68" y="234"/>
                    </a:lnTo>
                    <a:lnTo>
                      <a:pt x="50" y="164"/>
                    </a:lnTo>
                    <a:lnTo>
                      <a:pt x="34" y="102"/>
                    </a:lnTo>
                    <a:lnTo>
                      <a:pt x="16" y="4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5" name="Freeform 63"/>
              <p:cNvSpPr>
                <a:spLocks/>
              </p:cNvSpPr>
              <p:nvPr/>
            </p:nvSpPr>
            <p:spPr bwMode="auto">
              <a:xfrm>
                <a:off x="2508" y="451"/>
                <a:ext cx="267" cy="3629"/>
              </a:xfrm>
              <a:custGeom>
                <a:avLst/>
                <a:gdLst>
                  <a:gd name="T0" fmla="*/ 0 w 267"/>
                  <a:gd name="T1" fmla="*/ 3629 h 3629"/>
                  <a:gd name="T2" fmla="*/ 20 w 267"/>
                  <a:gd name="T3" fmla="*/ 3581 h 3629"/>
                  <a:gd name="T4" fmla="*/ 38 w 267"/>
                  <a:gd name="T5" fmla="*/ 3526 h 3629"/>
                  <a:gd name="T6" fmla="*/ 61 w 267"/>
                  <a:gd name="T7" fmla="*/ 3465 h 3629"/>
                  <a:gd name="T8" fmla="*/ 81 w 267"/>
                  <a:gd name="T9" fmla="*/ 3397 h 3629"/>
                  <a:gd name="T10" fmla="*/ 104 w 267"/>
                  <a:gd name="T11" fmla="*/ 3318 h 3629"/>
                  <a:gd name="T12" fmla="*/ 127 w 267"/>
                  <a:gd name="T13" fmla="*/ 3232 h 3629"/>
                  <a:gd name="T14" fmla="*/ 147 w 267"/>
                  <a:gd name="T15" fmla="*/ 3134 h 3629"/>
                  <a:gd name="T16" fmla="*/ 167 w 267"/>
                  <a:gd name="T17" fmla="*/ 3030 h 3629"/>
                  <a:gd name="T18" fmla="*/ 188 w 267"/>
                  <a:gd name="T19" fmla="*/ 2919 h 3629"/>
                  <a:gd name="T20" fmla="*/ 204 w 267"/>
                  <a:gd name="T21" fmla="*/ 2801 h 3629"/>
                  <a:gd name="T22" fmla="*/ 220 w 267"/>
                  <a:gd name="T23" fmla="*/ 2681 h 3629"/>
                  <a:gd name="T24" fmla="*/ 233 w 267"/>
                  <a:gd name="T25" fmla="*/ 2560 h 3629"/>
                  <a:gd name="T26" fmla="*/ 242 w 267"/>
                  <a:gd name="T27" fmla="*/ 2445 h 3629"/>
                  <a:gd name="T28" fmla="*/ 251 w 267"/>
                  <a:gd name="T29" fmla="*/ 2334 h 3629"/>
                  <a:gd name="T30" fmla="*/ 258 w 267"/>
                  <a:gd name="T31" fmla="*/ 2227 h 3629"/>
                  <a:gd name="T32" fmla="*/ 263 w 267"/>
                  <a:gd name="T33" fmla="*/ 2130 h 3629"/>
                  <a:gd name="T34" fmla="*/ 265 w 267"/>
                  <a:gd name="T35" fmla="*/ 2039 h 3629"/>
                  <a:gd name="T36" fmla="*/ 267 w 267"/>
                  <a:gd name="T37" fmla="*/ 1957 h 3629"/>
                  <a:gd name="T38" fmla="*/ 267 w 267"/>
                  <a:gd name="T39" fmla="*/ 1882 h 3629"/>
                  <a:gd name="T40" fmla="*/ 267 w 267"/>
                  <a:gd name="T41" fmla="*/ 1814 h 3629"/>
                  <a:gd name="T42" fmla="*/ 267 w 267"/>
                  <a:gd name="T43" fmla="*/ 1746 h 3629"/>
                  <a:gd name="T44" fmla="*/ 267 w 267"/>
                  <a:gd name="T45" fmla="*/ 1672 h 3629"/>
                  <a:gd name="T46" fmla="*/ 265 w 267"/>
                  <a:gd name="T47" fmla="*/ 1590 h 3629"/>
                  <a:gd name="T48" fmla="*/ 263 w 267"/>
                  <a:gd name="T49" fmla="*/ 1499 h 3629"/>
                  <a:gd name="T50" fmla="*/ 258 w 267"/>
                  <a:gd name="T51" fmla="*/ 1402 h 3629"/>
                  <a:gd name="T52" fmla="*/ 251 w 267"/>
                  <a:gd name="T53" fmla="*/ 1295 h 3629"/>
                  <a:gd name="T54" fmla="*/ 242 w 267"/>
                  <a:gd name="T55" fmla="*/ 1184 h 3629"/>
                  <a:gd name="T56" fmla="*/ 233 w 267"/>
                  <a:gd name="T57" fmla="*/ 1068 h 3629"/>
                  <a:gd name="T58" fmla="*/ 220 w 267"/>
                  <a:gd name="T59" fmla="*/ 948 h 3629"/>
                  <a:gd name="T60" fmla="*/ 204 w 267"/>
                  <a:gd name="T61" fmla="*/ 828 h 3629"/>
                  <a:gd name="T62" fmla="*/ 188 w 267"/>
                  <a:gd name="T63" fmla="*/ 710 h 3629"/>
                  <a:gd name="T64" fmla="*/ 167 w 267"/>
                  <a:gd name="T65" fmla="*/ 599 h 3629"/>
                  <a:gd name="T66" fmla="*/ 147 w 267"/>
                  <a:gd name="T67" fmla="*/ 495 h 3629"/>
                  <a:gd name="T68" fmla="*/ 127 w 267"/>
                  <a:gd name="T69" fmla="*/ 397 h 3629"/>
                  <a:gd name="T70" fmla="*/ 104 w 267"/>
                  <a:gd name="T71" fmla="*/ 311 h 3629"/>
                  <a:gd name="T72" fmla="*/ 81 w 267"/>
                  <a:gd name="T73" fmla="*/ 232 h 3629"/>
                  <a:gd name="T74" fmla="*/ 61 w 267"/>
                  <a:gd name="T75" fmla="*/ 164 h 3629"/>
                  <a:gd name="T76" fmla="*/ 38 w 267"/>
                  <a:gd name="T77" fmla="*/ 102 h 3629"/>
                  <a:gd name="T78" fmla="*/ 20 w 267"/>
                  <a:gd name="T79" fmla="*/ 48 h 3629"/>
                  <a:gd name="T80" fmla="*/ 0 w 267"/>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7"/>
                  <a:gd name="T124" fmla="*/ 0 h 3629"/>
                  <a:gd name="T125" fmla="*/ 267 w 267"/>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7" h="3629">
                    <a:moveTo>
                      <a:pt x="0" y="3629"/>
                    </a:moveTo>
                    <a:lnTo>
                      <a:pt x="20" y="3581"/>
                    </a:lnTo>
                    <a:lnTo>
                      <a:pt x="38" y="3526"/>
                    </a:lnTo>
                    <a:lnTo>
                      <a:pt x="61" y="3465"/>
                    </a:lnTo>
                    <a:lnTo>
                      <a:pt x="81" y="3397"/>
                    </a:lnTo>
                    <a:lnTo>
                      <a:pt x="104" y="3318"/>
                    </a:lnTo>
                    <a:lnTo>
                      <a:pt x="127" y="3232"/>
                    </a:lnTo>
                    <a:lnTo>
                      <a:pt x="147" y="3134"/>
                    </a:lnTo>
                    <a:lnTo>
                      <a:pt x="167" y="3030"/>
                    </a:lnTo>
                    <a:lnTo>
                      <a:pt x="188" y="2919"/>
                    </a:lnTo>
                    <a:lnTo>
                      <a:pt x="204" y="2801"/>
                    </a:lnTo>
                    <a:lnTo>
                      <a:pt x="220" y="2681"/>
                    </a:lnTo>
                    <a:lnTo>
                      <a:pt x="233" y="2560"/>
                    </a:lnTo>
                    <a:lnTo>
                      <a:pt x="242" y="2445"/>
                    </a:lnTo>
                    <a:lnTo>
                      <a:pt x="251" y="2334"/>
                    </a:lnTo>
                    <a:lnTo>
                      <a:pt x="258" y="2227"/>
                    </a:lnTo>
                    <a:lnTo>
                      <a:pt x="263" y="2130"/>
                    </a:lnTo>
                    <a:lnTo>
                      <a:pt x="265" y="2039"/>
                    </a:lnTo>
                    <a:lnTo>
                      <a:pt x="267" y="1957"/>
                    </a:lnTo>
                    <a:lnTo>
                      <a:pt x="267" y="1882"/>
                    </a:lnTo>
                    <a:lnTo>
                      <a:pt x="267" y="1814"/>
                    </a:lnTo>
                    <a:lnTo>
                      <a:pt x="267" y="1746"/>
                    </a:lnTo>
                    <a:lnTo>
                      <a:pt x="267" y="1672"/>
                    </a:lnTo>
                    <a:lnTo>
                      <a:pt x="265" y="1590"/>
                    </a:lnTo>
                    <a:lnTo>
                      <a:pt x="263" y="1499"/>
                    </a:lnTo>
                    <a:lnTo>
                      <a:pt x="258" y="1402"/>
                    </a:lnTo>
                    <a:lnTo>
                      <a:pt x="251" y="1295"/>
                    </a:lnTo>
                    <a:lnTo>
                      <a:pt x="242" y="1184"/>
                    </a:lnTo>
                    <a:lnTo>
                      <a:pt x="233" y="1068"/>
                    </a:lnTo>
                    <a:lnTo>
                      <a:pt x="220" y="948"/>
                    </a:lnTo>
                    <a:lnTo>
                      <a:pt x="204" y="828"/>
                    </a:lnTo>
                    <a:lnTo>
                      <a:pt x="188" y="710"/>
                    </a:lnTo>
                    <a:lnTo>
                      <a:pt x="167" y="599"/>
                    </a:lnTo>
                    <a:lnTo>
                      <a:pt x="147" y="495"/>
                    </a:lnTo>
                    <a:lnTo>
                      <a:pt x="127" y="397"/>
                    </a:lnTo>
                    <a:lnTo>
                      <a:pt x="104" y="311"/>
                    </a:lnTo>
                    <a:lnTo>
                      <a:pt x="81" y="232"/>
                    </a:lnTo>
                    <a:lnTo>
                      <a:pt x="61" y="164"/>
                    </a:lnTo>
                    <a:lnTo>
                      <a:pt x="38" y="102"/>
                    </a:lnTo>
                    <a:lnTo>
                      <a:pt x="20" y="4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6" name="Freeform 64"/>
              <p:cNvSpPr>
                <a:spLocks/>
              </p:cNvSpPr>
              <p:nvPr/>
            </p:nvSpPr>
            <p:spPr bwMode="auto">
              <a:xfrm>
                <a:off x="2508" y="451"/>
                <a:ext cx="313" cy="3629"/>
              </a:xfrm>
              <a:custGeom>
                <a:avLst/>
                <a:gdLst>
                  <a:gd name="T0" fmla="*/ 0 w 313"/>
                  <a:gd name="T1" fmla="*/ 3629 h 3629"/>
                  <a:gd name="T2" fmla="*/ 22 w 313"/>
                  <a:gd name="T3" fmla="*/ 3581 h 3629"/>
                  <a:gd name="T4" fmla="*/ 45 w 313"/>
                  <a:gd name="T5" fmla="*/ 3529 h 3629"/>
                  <a:gd name="T6" fmla="*/ 70 w 313"/>
                  <a:gd name="T7" fmla="*/ 3468 h 3629"/>
                  <a:gd name="T8" fmla="*/ 95 w 313"/>
                  <a:gd name="T9" fmla="*/ 3397 h 3629"/>
                  <a:gd name="T10" fmla="*/ 122 w 313"/>
                  <a:gd name="T11" fmla="*/ 3320 h 3629"/>
                  <a:gd name="T12" fmla="*/ 147 w 313"/>
                  <a:gd name="T13" fmla="*/ 3232 h 3629"/>
                  <a:gd name="T14" fmla="*/ 172 w 313"/>
                  <a:gd name="T15" fmla="*/ 3136 h 3629"/>
                  <a:gd name="T16" fmla="*/ 197 w 313"/>
                  <a:gd name="T17" fmla="*/ 3032 h 3629"/>
                  <a:gd name="T18" fmla="*/ 217 w 313"/>
                  <a:gd name="T19" fmla="*/ 2919 h 3629"/>
                  <a:gd name="T20" fmla="*/ 238 w 313"/>
                  <a:gd name="T21" fmla="*/ 2803 h 3629"/>
                  <a:gd name="T22" fmla="*/ 256 w 313"/>
                  <a:gd name="T23" fmla="*/ 2683 h 3629"/>
                  <a:gd name="T24" fmla="*/ 272 w 313"/>
                  <a:gd name="T25" fmla="*/ 2563 h 3629"/>
                  <a:gd name="T26" fmla="*/ 283 w 313"/>
                  <a:gd name="T27" fmla="*/ 2447 h 3629"/>
                  <a:gd name="T28" fmla="*/ 292 w 313"/>
                  <a:gd name="T29" fmla="*/ 2334 h 3629"/>
                  <a:gd name="T30" fmla="*/ 299 w 313"/>
                  <a:gd name="T31" fmla="*/ 2229 h 3629"/>
                  <a:gd name="T32" fmla="*/ 306 w 313"/>
                  <a:gd name="T33" fmla="*/ 2130 h 3629"/>
                  <a:gd name="T34" fmla="*/ 308 w 313"/>
                  <a:gd name="T35" fmla="*/ 2039 h 3629"/>
                  <a:gd name="T36" fmla="*/ 310 w 313"/>
                  <a:gd name="T37" fmla="*/ 1957 h 3629"/>
                  <a:gd name="T38" fmla="*/ 313 w 313"/>
                  <a:gd name="T39" fmla="*/ 1882 h 3629"/>
                  <a:gd name="T40" fmla="*/ 313 w 313"/>
                  <a:gd name="T41" fmla="*/ 1814 h 3629"/>
                  <a:gd name="T42" fmla="*/ 313 w 313"/>
                  <a:gd name="T43" fmla="*/ 1746 h 3629"/>
                  <a:gd name="T44" fmla="*/ 310 w 313"/>
                  <a:gd name="T45" fmla="*/ 1672 h 3629"/>
                  <a:gd name="T46" fmla="*/ 308 w 313"/>
                  <a:gd name="T47" fmla="*/ 1590 h 3629"/>
                  <a:gd name="T48" fmla="*/ 306 w 313"/>
                  <a:gd name="T49" fmla="*/ 1499 h 3629"/>
                  <a:gd name="T50" fmla="*/ 299 w 313"/>
                  <a:gd name="T51" fmla="*/ 1399 h 3629"/>
                  <a:gd name="T52" fmla="*/ 292 w 313"/>
                  <a:gd name="T53" fmla="*/ 1295 h 3629"/>
                  <a:gd name="T54" fmla="*/ 283 w 313"/>
                  <a:gd name="T55" fmla="*/ 1182 h 3629"/>
                  <a:gd name="T56" fmla="*/ 272 w 313"/>
                  <a:gd name="T57" fmla="*/ 1066 h 3629"/>
                  <a:gd name="T58" fmla="*/ 256 w 313"/>
                  <a:gd name="T59" fmla="*/ 946 h 3629"/>
                  <a:gd name="T60" fmla="*/ 238 w 313"/>
                  <a:gd name="T61" fmla="*/ 826 h 3629"/>
                  <a:gd name="T62" fmla="*/ 217 w 313"/>
                  <a:gd name="T63" fmla="*/ 710 h 3629"/>
                  <a:gd name="T64" fmla="*/ 197 w 313"/>
                  <a:gd name="T65" fmla="*/ 597 h 3629"/>
                  <a:gd name="T66" fmla="*/ 172 w 313"/>
                  <a:gd name="T67" fmla="*/ 492 h 3629"/>
                  <a:gd name="T68" fmla="*/ 147 w 313"/>
                  <a:gd name="T69" fmla="*/ 397 h 3629"/>
                  <a:gd name="T70" fmla="*/ 122 w 313"/>
                  <a:gd name="T71" fmla="*/ 309 h 3629"/>
                  <a:gd name="T72" fmla="*/ 95 w 313"/>
                  <a:gd name="T73" fmla="*/ 232 h 3629"/>
                  <a:gd name="T74" fmla="*/ 70 w 313"/>
                  <a:gd name="T75" fmla="*/ 161 h 3629"/>
                  <a:gd name="T76" fmla="*/ 45 w 313"/>
                  <a:gd name="T77" fmla="*/ 100 h 3629"/>
                  <a:gd name="T78" fmla="*/ 22 w 313"/>
                  <a:gd name="T79" fmla="*/ 48 h 3629"/>
                  <a:gd name="T80" fmla="*/ 0 w 313"/>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3"/>
                  <a:gd name="T124" fmla="*/ 0 h 3629"/>
                  <a:gd name="T125" fmla="*/ 313 w 31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3" h="3629">
                    <a:moveTo>
                      <a:pt x="0" y="3629"/>
                    </a:moveTo>
                    <a:lnTo>
                      <a:pt x="22" y="3581"/>
                    </a:lnTo>
                    <a:lnTo>
                      <a:pt x="45" y="3529"/>
                    </a:lnTo>
                    <a:lnTo>
                      <a:pt x="70" y="3468"/>
                    </a:lnTo>
                    <a:lnTo>
                      <a:pt x="95" y="3397"/>
                    </a:lnTo>
                    <a:lnTo>
                      <a:pt x="122" y="3320"/>
                    </a:lnTo>
                    <a:lnTo>
                      <a:pt x="147" y="3232"/>
                    </a:lnTo>
                    <a:lnTo>
                      <a:pt x="172" y="3136"/>
                    </a:lnTo>
                    <a:lnTo>
                      <a:pt x="197" y="3032"/>
                    </a:lnTo>
                    <a:lnTo>
                      <a:pt x="217" y="2919"/>
                    </a:lnTo>
                    <a:lnTo>
                      <a:pt x="238" y="2803"/>
                    </a:lnTo>
                    <a:lnTo>
                      <a:pt x="256" y="2683"/>
                    </a:lnTo>
                    <a:lnTo>
                      <a:pt x="272" y="2563"/>
                    </a:lnTo>
                    <a:lnTo>
                      <a:pt x="283" y="2447"/>
                    </a:lnTo>
                    <a:lnTo>
                      <a:pt x="292" y="2334"/>
                    </a:lnTo>
                    <a:lnTo>
                      <a:pt x="299" y="2229"/>
                    </a:lnTo>
                    <a:lnTo>
                      <a:pt x="306" y="2130"/>
                    </a:lnTo>
                    <a:lnTo>
                      <a:pt x="308" y="2039"/>
                    </a:lnTo>
                    <a:lnTo>
                      <a:pt x="310" y="1957"/>
                    </a:lnTo>
                    <a:lnTo>
                      <a:pt x="313" y="1882"/>
                    </a:lnTo>
                    <a:lnTo>
                      <a:pt x="313" y="1814"/>
                    </a:lnTo>
                    <a:lnTo>
                      <a:pt x="313" y="1746"/>
                    </a:lnTo>
                    <a:lnTo>
                      <a:pt x="310" y="1672"/>
                    </a:lnTo>
                    <a:lnTo>
                      <a:pt x="308" y="1590"/>
                    </a:lnTo>
                    <a:lnTo>
                      <a:pt x="306" y="1499"/>
                    </a:lnTo>
                    <a:lnTo>
                      <a:pt x="299" y="1399"/>
                    </a:lnTo>
                    <a:lnTo>
                      <a:pt x="292" y="1295"/>
                    </a:lnTo>
                    <a:lnTo>
                      <a:pt x="283" y="1182"/>
                    </a:lnTo>
                    <a:lnTo>
                      <a:pt x="272" y="1066"/>
                    </a:lnTo>
                    <a:lnTo>
                      <a:pt x="256" y="946"/>
                    </a:lnTo>
                    <a:lnTo>
                      <a:pt x="238" y="826"/>
                    </a:lnTo>
                    <a:lnTo>
                      <a:pt x="217" y="710"/>
                    </a:lnTo>
                    <a:lnTo>
                      <a:pt x="197" y="597"/>
                    </a:lnTo>
                    <a:lnTo>
                      <a:pt x="172" y="492"/>
                    </a:lnTo>
                    <a:lnTo>
                      <a:pt x="147" y="397"/>
                    </a:lnTo>
                    <a:lnTo>
                      <a:pt x="122" y="309"/>
                    </a:lnTo>
                    <a:lnTo>
                      <a:pt x="95" y="232"/>
                    </a:lnTo>
                    <a:lnTo>
                      <a:pt x="70" y="161"/>
                    </a:lnTo>
                    <a:lnTo>
                      <a:pt x="45" y="100"/>
                    </a:lnTo>
                    <a:lnTo>
                      <a:pt x="22" y="4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7" name="Freeform 65"/>
              <p:cNvSpPr>
                <a:spLocks/>
              </p:cNvSpPr>
              <p:nvPr/>
            </p:nvSpPr>
            <p:spPr bwMode="auto">
              <a:xfrm>
                <a:off x="2508" y="451"/>
                <a:ext cx="356" cy="3629"/>
              </a:xfrm>
              <a:custGeom>
                <a:avLst/>
                <a:gdLst>
                  <a:gd name="T0" fmla="*/ 0 w 356"/>
                  <a:gd name="T1" fmla="*/ 3629 h 3629"/>
                  <a:gd name="T2" fmla="*/ 25 w 356"/>
                  <a:gd name="T3" fmla="*/ 3581 h 3629"/>
                  <a:gd name="T4" fmla="*/ 52 w 356"/>
                  <a:gd name="T5" fmla="*/ 3529 h 3629"/>
                  <a:gd name="T6" fmla="*/ 79 w 356"/>
                  <a:gd name="T7" fmla="*/ 3468 h 3629"/>
                  <a:gd name="T8" fmla="*/ 109 w 356"/>
                  <a:gd name="T9" fmla="*/ 3399 h 3629"/>
                  <a:gd name="T10" fmla="*/ 138 w 356"/>
                  <a:gd name="T11" fmla="*/ 3322 h 3629"/>
                  <a:gd name="T12" fmla="*/ 167 w 356"/>
                  <a:gd name="T13" fmla="*/ 3234 h 3629"/>
                  <a:gd name="T14" fmla="*/ 197 w 356"/>
                  <a:gd name="T15" fmla="*/ 3139 h 3629"/>
                  <a:gd name="T16" fmla="*/ 224 w 356"/>
                  <a:gd name="T17" fmla="*/ 3034 h 3629"/>
                  <a:gd name="T18" fmla="*/ 249 w 356"/>
                  <a:gd name="T19" fmla="*/ 2921 h 3629"/>
                  <a:gd name="T20" fmla="*/ 272 w 356"/>
                  <a:gd name="T21" fmla="*/ 2803 h 3629"/>
                  <a:gd name="T22" fmla="*/ 292 w 356"/>
                  <a:gd name="T23" fmla="*/ 2685 h 3629"/>
                  <a:gd name="T24" fmla="*/ 310 w 356"/>
                  <a:gd name="T25" fmla="*/ 2565 h 3629"/>
                  <a:gd name="T26" fmla="*/ 324 w 356"/>
                  <a:gd name="T27" fmla="*/ 2447 h 3629"/>
                  <a:gd name="T28" fmla="*/ 335 w 356"/>
                  <a:gd name="T29" fmla="*/ 2336 h 3629"/>
                  <a:gd name="T30" fmla="*/ 342 w 356"/>
                  <a:gd name="T31" fmla="*/ 2229 h 3629"/>
                  <a:gd name="T32" fmla="*/ 349 w 356"/>
                  <a:gd name="T33" fmla="*/ 2132 h 3629"/>
                  <a:gd name="T34" fmla="*/ 353 w 356"/>
                  <a:gd name="T35" fmla="*/ 2041 h 3629"/>
                  <a:gd name="T36" fmla="*/ 356 w 356"/>
                  <a:gd name="T37" fmla="*/ 1957 h 3629"/>
                  <a:gd name="T38" fmla="*/ 356 w 356"/>
                  <a:gd name="T39" fmla="*/ 1882 h 3629"/>
                  <a:gd name="T40" fmla="*/ 356 w 356"/>
                  <a:gd name="T41" fmla="*/ 1814 h 3629"/>
                  <a:gd name="T42" fmla="*/ 356 w 356"/>
                  <a:gd name="T43" fmla="*/ 1746 h 3629"/>
                  <a:gd name="T44" fmla="*/ 356 w 356"/>
                  <a:gd name="T45" fmla="*/ 1672 h 3629"/>
                  <a:gd name="T46" fmla="*/ 353 w 356"/>
                  <a:gd name="T47" fmla="*/ 1588 h 3629"/>
                  <a:gd name="T48" fmla="*/ 349 w 356"/>
                  <a:gd name="T49" fmla="*/ 1497 h 3629"/>
                  <a:gd name="T50" fmla="*/ 342 w 356"/>
                  <a:gd name="T51" fmla="*/ 1399 h 3629"/>
                  <a:gd name="T52" fmla="*/ 335 w 356"/>
                  <a:gd name="T53" fmla="*/ 1293 h 3629"/>
                  <a:gd name="T54" fmla="*/ 324 w 356"/>
                  <a:gd name="T55" fmla="*/ 1182 h 3629"/>
                  <a:gd name="T56" fmla="*/ 310 w 356"/>
                  <a:gd name="T57" fmla="*/ 1064 h 3629"/>
                  <a:gd name="T58" fmla="*/ 292 w 356"/>
                  <a:gd name="T59" fmla="*/ 944 h 3629"/>
                  <a:gd name="T60" fmla="*/ 272 w 356"/>
                  <a:gd name="T61" fmla="*/ 826 h 3629"/>
                  <a:gd name="T62" fmla="*/ 249 w 356"/>
                  <a:gd name="T63" fmla="*/ 708 h 3629"/>
                  <a:gd name="T64" fmla="*/ 224 w 356"/>
                  <a:gd name="T65" fmla="*/ 594 h 3629"/>
                  <a:gd name="T66" fmla="*/ 197 w 356"/>
                  <a:gd name="T67" fmla="*/ 490 h 3629"/>
                  <a:gd name="T68" fmla="*/ 167 w 356"/>
                  <a:gd name="T69" fmla="*/ 395 h 3629"/>
                  <a:gd name="T70" fmla="*/ 138 w 356"/>
                  <a:gd name="T71" fmla="*/ 306 h 3629"/>
                  <a:gd name="T72" fmla="*/ 109 w 356"/>
                  <a:gd name="T73" fmla="*/ 229 h 3629"/>
                  <a:gd name="T74" fmla="*/ 79 w 356"/>
                  <a:gd name="T75" fmla="*/ 161 h 3629"/>
                  <a:gd name="T76" fmla="*/ 52 w 356"/>
                  <a:gd name="T77" fmla="*/ 100 h 3629"/>
                  <a:gd name="T78" fmla="*/ 25 w 356"/>
                  <a:gd name="T79" fmla="*/ 48 h 3629"/>
                  <a:gd name="T80" fmla="*/ 0 w 356"/>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
                  <a:gd name="T124" fmla="*/ 0 h 3629"/>
                  <a:gd name="T125" fmla="*/ 356 w 356"/>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 h="3629">
                    <a:moveTo>
                      <a:pt x="0" y="3629"/>
                    </a:moveTo>
                    <a:lnTo>
                      <a:pt x="25" y="3581"/>
                    </a:lnTo>
                    <a:lnTo>
                      <a:pt x="52" y="3529"/>
                    </a:lnTo>
                    <a:lnTo>
                      <a:pt x="79" y="3468"/>
                    </a:lnTo>
                    <a:lnTo>
                      <a:pt x="109" y="3399"/>
                    </a:lnTo>
                    <a:lnTo>
                      <a:pt x="138" y="3322"/>
                    </a:lnTo>
                    <a:lnTo>
                      <a:pt x="167" y="3234"/>
                    </a:lnTo>
                    <a:lnTo>
                      <a:pt x="197" y="3139"/>
                    </a:lnTo>
                    <a:lnTo>
                      <a:pt x="224" y="3034"/>
                    </a:lnTo>
                    <a:lnTo>
                      <a:pt x="249" y="2921"/>
                    </a:lnTo>
                    <a:lnTo>
                      <a:pt x="272" y="2803"/>
                    </a:lnTo>
                    <a:lnTo>
                      <a:pt x="292" y="2685"/>
                    </a:lnTo>
                    <a:lnTo>
                      <a:pt x="310" y="2565"/>
                    </a:lnTo>
                    <a:lnTo>
                      <a:pt x="324" y="2447"/>
                    </a:lnTo>
                    <a:lnTo>
                      <a:pt x="335" y="2336"/>
                    </a:lnTo>
                    <a:lnTo>
                      <a:pt x="342" y="2229"/>
                    </a:lnTo>
                    <a:lnTo>
                      <a:pt x="349" y="2132"/>
                    </a:lnTo>
                    <a:lnTo>
                      <a:pt x="353" y="2041"/>
                    </a:lnTo>
                    <a:lnTo>
                      <a:pt x="356" y="1957"/>
                    </a:lnTo>
                    <a:lnTo>
                      <a:pt x="356" y="1882"/>
                    </a:lnTo>
                    <a:lnTo>
                      <a:pt x="356" y="1814"/>
                    </a:lnTo>
                    <a:lnTo>
                      <a:pt x="356" y="1746"/>
                    </a:lnTo>
                    <a:lnTo>
                      <a:pt x="356" y="1672"/>
                    </a:lnTo>
                    <a:lnTo>
                      <a:pt x="353" y="1588"/>
                    </a:lnTo>
                    <a:lnTo>
                      <a:pt x="349" y="1497"/>
                    </a:lnTo>
                    <a:lnTo>
                      <a:pt x="342" y="1399"/>
                    </a:lnTo>
                    <a:lnTo>
                      <a:pt x="335" y="1293"/>
                    </a:lnTo>
                    <a:lnTo>
                      <a:pt x="324" y="1182"/>
                    </a:lnTo>
                    <a:lnTo>
                      <a:pt x="310" y="1064"/>
                    </a:lnTo>
                    <a:lnTo>
                      <a:pt x="292" y="944"/>
                    </a:lnTo>
                    <a:lnTo>
                      <a:pt x="272" y="826"/>
                    </a:lnTo>
                    <a:lnTo>
                      <a:pt x="249" y="708"/>
                    </a:lnTo>
                    <a:lnTo>
                      <a:pt x="224" y="594"/>
                    </a:lnTo>
                    <a:lnTo>
                      <a:pt x="197" y="490"/>
                    </a:lnTo>
                    <a:lnTo>
                      <a:pt x="167" y="395"/>
                    </a:lnTo>
                    <a:lnTo>
                      <a:pt x="138" y="306"/>
                    </a:lnTo>
                    <a:lnTo>
                      <a:pt x="109" y="229"/>
                    </a:lnTo>
                    <a:lnTo>
                      <a:pt x="79" y="161"/>
                    </a:lnTo>
                    <a:lnTo>
                      <a:pt x="52" y="100"/>
                    </a:lnTo>
                    <a:lnTo>
                      <a:pt x="25" y="4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8" name="Freeform 66"/>
              <p:cNvSpPr>
                <a:spLocks/>
              </p:cNvSpPr>
              <p:nvPr/>
            </p:nvSpPr>
            <p:spPr bwMode="auto">
              <a:xfrm>
                <a:off x="2508" y="451"/>
                <a:ext cx="401" cy="3629"/>
              </a:xfrm>
              <a:custGeom>
                <a:avLst/>
                <a:gdLst>
                  <a:gd name="T0" fmla="*/ 0 w 401"/>
                  <a:gd name="T1" fmla="*/ 3629 h 3629"/>
                  <a:gd name="T2" fmla="*/ 29 w 401"/>
                  <a:gd name="T3" fmla="*/ 3583 h 3629"/>
                  <a:gd name="T4" fmla="*/ 59 w 401"/>
                  <a:gd name="T5" fmla="*/ 3529 h 3629"/>
                  <a:gd name="T6" fmla="*/ 90 w 401"/>
                  <a:gd name="T7" fmla="*/ 3470 h 3629"/>
                  <a:gd name="T8" fmla="*/ 122 w 401"/>
                  <a:gd name="T9" fmla="*/ 3402 h 3629"/>
                  <a:gd name="T10" fmla="*/ 156 w 401"/>
                  <a:gd name="T11" fmla="*/ 3322 h 3629"/>
                  <a:gd name="T12" fmla="*/ 188 w 401"/>
                  <a:gd name="T13" fmla="*/ 3236 h 3629"/>
                  <a:gd name="T14" fmla="*/ 220 w 401"/>
                  <a:gd name="T15" fmla="*/ 3141 h 3629"/>
                  <a:gd name="T16" fmla="*/ 251 w 401"/>
                  <a:gd name="T17" fmla="*/ 3037 h 3629"/>
                  <a:gd name="T18" fmla="*/ 281 w 401"/>
                  <a:gd name="T19" fmla="*/ 2923 h 3629"/>
                  <a:gd name="T20" fmla="*/ 306 w 401"/>
                  <a:gd name="T21" fmla="*/ 2805 h 3629"/>
                  <a:gd name="T22" fmla="*/ 328 w 401"/>
                  <a:gd name="T23" fmla="*/ 2685 h 3629"/>
                  <a:gd name="T24" fmla="*/ 349 w 401"/>
                  <a:gd name="T25" fmla="*/ 2567 h 3629"/>
                  <a:gd name="T26" fmla="*/ 365 w 401"/>
                  <a:gd name="T27" fmla="*/ 2449 h 3629"/>
                  <a:gd name="T28" fmla="*/ 376 w 401"/>
                  <a:gd name="T29" fmla="*/ 2336 h 3629"/>
                  <a:gd name="T30" fmla="*/ 385 w 401"/>
                  <a:gd name="T31" fmla="*/ 2229 h 3629"/>
                  <a:gd name="T32" fmla="*/ 392 w 401"/>
                  <a:gd name="T33" fmla="*/ 2132 h 3629"/>
                  <a:gd name="T34" fmla="*/ 397 w 401"/>
                  <a:gd name="T35" fmla="*/ 2041 h 3629"/>
                  <a:gd name="T36" fmla="*/ 399 w 401"/>
                  <a:gd name="T37" fmla="*/ 1957 h 3629"/>
                  <a:gd name="T38" fmla="*/ 401 w 401"/>
                  <a:gd name="T39" fmla="*/ 1882 h 3629"/>
                  <a:gd name="T40" fmla="*/ 401 w 401"/>
                  <a:gd name="T41" fmla="*/ 1814 h 3629"/>
                  <a:gd name="T42" fmla="*/ 401 w 401"/>
                  <a:gd name="T43" fmla="*/ 1746 h 3629"/>
                  <a:gd name="T44" fmla="*/ 399 w 401"/>
                  <a:gd name="T45" fmla="*/ 1672 h 3629"/>
                  <a:gd name="T46" fmla="*/ 397 w 401"/>
                  <a:gd name="T47" fmla="*/ 1588 h 3629"/>
                  <a:gd name="T48" fmla="*/ 392 w 401"/>
                  <a:gd name="T49" fmla="*/ 1497 h 3629"/>
                  <a:gd name="T50" fmla="*/ 385 w 401"/>
                  <a:gd name="T51" fmla="*/ 1399 h 3629"/>
                  <a:gd name="T52" fmla="*/ 376 w 401"/>
                  <a:gd name="T53" fmla="*/ 1293 h 3629"/>
                  <a:gd name="T54" fmla="*/ 365 w 401"/>
                  <a:gd name="T55" fmla="*/ 1179 h 3629"/>
                  <a:gd name="T56" fmla="*/ 349 w 401"/>
                  <a:gd name="T57" fmla="*/ 1062 h 3629"/>
                  <a:gd name="T58" fmla="*/ 328 w 401"/>
                  <a:gd name="T59" fmla="*/ 944 h 3629"/>
                  <a:gd name="T60" fmla="*/ 306 w 401"/>
                  <a:gd name="T61" fmla="*/ 823 h 3629"/>
                  <a:gd name="T62" fmla="*/ 281 w 401"/>
                  <a:gd name="T63" fmla="*/ 706 h 3629"/>
                  <a:gd name="T64" fmla="*/ 251 w 401"/>
                  <a:gd name="T65" fmla="*/ 592 h 3629"/>
                  <a:gd name="T66" fmla="*/ 220 w 401"/>
                  <a:gd name="T67" fmla="*/ 488 h 3629"/>
                  <a:gd name="T68" fmla="*/ 188 w 401"/>
                  <a:gd name="T69" fmla="*/ 393 h 3629"/>
                  <a:gd name="T70" fmla="*/ 156 w 401"/>
                  <a:gd name="T71" fmla="*/ 306 h 3629"/>
                  <a:gd name="T72" fmla="*/ 122 w 401"/>
                  <a:gd name="T73" fmla="*/ 227 h 3629"/>
                  <a:gd name="T74" fmla="*/ 90 w 401"/>
                  <a:gd name="T75" fmla="*/ 159 h 3629"/>
                  <a:gd name="T76" fmla="*/ 59 w 401"/>
                  <a:gd name="T77" fmla="*/ 100 h 3629"/>
                  <a:gd name="T78" fmla="*/ 29 w 401"/>
                  <a:gd name="T79" fmla="*/ 46 h 3629"/>
                  <a:gd name="T80" fmla="*/ 0 w 401"/>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1"/>
                  <a:gd name="T124" fmla="*/ 0 h 3629"/>
                  <a:gd name="T125" fmla="*/ 401 w 401"/>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1" h="3629">
                    <a:moveTo>
                      <a:pt x="0" y="3629"/>
                    </a:moveTo>
                    <a:lnTo>
                      <a:pt x="29" y="3583"/>
                    </a:lnTo>
                    <a:lnTo>
                      <a:pt x="59" y="3529"/>
                    </a:lnTo>
                    <a:lnTo>
                      <a:pt x="90" y="3470"/>
                    </a:lnTo>
                    <a:lnTo>
                      <a:pt x="122" y="3402"/>
                    </a:lnTo>
                    <a:lnTo>
                      <a:pt x="156" y="3322"/>
                    </a:lnTo>
                    <a:lnTo>
                      <a:pt x="188" y="3236"/>
                    </a:lnTo>
                    <a:lnTo>
                      <a:pt x="220" y="3141"/>
                    </a:lnTo>
                    <a:lnTo>
                      <a:pt x="251" y="3037"/>
                    </a:lnTo>
                    <a:lnTo>
                      <a:pt x="281" y="2923"/>
                    </a:lnTo>
                    <a:lnTo>
                      <a:pt x="306" y="2805"/>
                    </a:lnTo>
                    <a:lnTo>
                      <a:pt x="328" y="2685"/>
                    </a:lnTo>
                    <a:lnTo>
                      <a:pt x="349" y="2567"/>
                    </a:lnTo>
                    <a:lnTo>
                      <a:pt x="365" y="2449"/>
                    </a:lnTo>
                    <a:lnTo>
                      <a:pt x="376" y="2336"/>
                    </a:lnTo>
                    <a:lnTo>
                      <a:pt x="385" y="2229"/>
                    </a:lnTo>
                    <a:lnTo>
                      <a:pt x="392" y="2132"/>
                    </a:lnTo>
                    <a:lnTo>
                      <a:pt x="397" y="2041"/>
                    </a:lnTo>
                    <a:lnTo>
                      <a:pt x="399" y="1957"/>
                    </a:lnTo>
                    <a:lnTo>
                      <a:pt x="401" y="1882"/>
                    </a:lnTo>
                    <a:lnTo>
                      <a:pt x="401" y="1814"/>
                    </a:lnTo>
                    <a:lnTo>
                      <a:pt x="401" y="1746"/>
                    </a:lnTo>
                    <a:lnTo>
                      <a:pt x="399" y="1672"/>
                    </a:lnTo>
                    <a:lnTo>
                      <a:pt x="397" y="1588"/>
                    </a:lnTo>
                    <a:lnTo>
                      <a:pt x="392" y="1497"/>
                    </a:lnTo>
                    <a:lnTo>
                      <a:pt x="385" y="1399"/>
                    </a:lnTo>
                    <a:lnTo>
                      <a:pt x="376" y="1293"/>
                    </a:lnTo>
                    <a:lnTo>
                      <a:pt x="365" y="1179"/>
                    </a:lnTo>
                    <a:lnTo>
                      <a:pt x="349" y="1062"/>
                    </a:lnTo>
                    <a:lnTo>
                      <a:pt x="328" y="944"/>
                    </a:lnTo>
                    <a:lnTo>
                      <a:pt x="306" y="823"/>
                    </a:lnTo>
                    <a:lnTo>
                      <a:pt x="281" y="706"/>
                    </a:lnTo>
                    <a:lnTo>
                      <a:pt x="251" y="592"/>
                    </a:lnTo>
                    <a:lnTo>
                      <a:pt x="220" y="488"/>
                    </a:lnTo>
                    <a:lnTo>
                      <a:pt x="188" y="393"/>
                    </a:lnTo>
                    <a:lnTo>
                      <a:pt x="156" y="306"/>
                    </a:lnTo>
                    <a:lnTo>
                      <a:pt x="122" y="227"/>
                    </a:lnTo>
                    <a:lnTo>
                      <a:pt x="90" y="159"/>
                    </a:lnTo>
                    <a:lnTo>
                      <a:pt x="59" y="100"/>
                    </a:lnTo>
                    <a:lnTo>
                      <a:pt x="29" y="46"/>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19" name="Freeform 67"/>
              <p:cNvSpPr>
                <a:spLocks/>
              </p:cNvSpPr>
              <p:nvPr/>
            </p:nvSpPr>
            <p:spPr bwMode="auto">
              <a:xfrm>
                <a:off x="2508" y="451"/>
                <a:ext cx="444" cy="3629"/>
              </a:xfrm>
              <a:custGeom>
                <a:avLst/>
                <a:gdLst>
                  <a:gd name="T0" fmla="*/ 0 w 444"/>
                  <a:gd name="T1" fmla="*/ 3629 h 3629"/>
                  <a:gd name="T2" fmla="*/ 31 w 444"/>
                  <a:gd name="T3" fmla="*/ 3583 h 3629"/>
                  <a:gd name="T4" fmla="*/ 65 w 444"/>
                  <a:gd name="T5" fmla="*/ 3531 h 3629"/>
                  <a:gd name="T6" fmla="*/ 99 w 444"/>
                  <a:gd name="T7" fmla="*/ 3470 h 3629"/>
                  <a:gd name="T8" fmla="*/ 136 w 444"/>
                  <a:gd name="T9" fmla="*/ 3402 h 3629"/>
                  <a:gd name="T10" fmla="*/ 172 w 444"/>
                  <a:gd name="T11" fmla="*/ 3325 h 3629"/>
                  <a:gd name="T12" fmla="*/ 208 w 444"/>
                  <a:gd name="T13" fmla="*/ 3238 h 3629"/>
                  <a:gd name="T14" fmla="*/ 245 w 444"/>
                  <a:gd name="T15" fmla="*/ 3143 h 3629"/>
                  <a:gd name="T16" fmla="*/ 279 w 444"/>
                  <a:gd name="T17" fmla="*/ 3039 h 3629"/>
                  <a:gd name="T18" fmla="*/ 310 w 444"/>
                  <a:gd name="T19" fmla="*/ 2926 h 3629"/>
                  <a:gd name="T20" fmla="*/ 340 w 444"/>
                  <a:gd name="T21" fmla="*/ 2808 h 3629"/>
                  <a:gd name="T22" fmla="*/ 365 w 444"/>
                  <a:gd name="T23" fmla="*/ 2687 h 3629"/>
                  <a:gd name="T24" fmla="*/ 387 w 444"/>
                  <a:gd name="T25" fmla="*/ 2567 h 3629"/>
                  <a:gd name="T26" fmla="*/ 403 w 444"/>
                  <a:gd name="T27" fmla="*/ 2452 h 3629"/>
                  <a:gd name="T28" fmla="*/ 417 w 444"/>
                  <a:gd name="T29" fmla="*/ 2338 h 3629"/>
                  <a:gd name="T30" fmla="*/ 428 w 444"/>
                  <a:gd name="T31" fmla="*/ 2232 h 3629"/>
                  <a:gd name="T32" fmla="*/ 435 w 444"/>
                  <a:gd name="T33" fmla="*/ 2132 h 3629"/>
                  <a:gd name="T34" fmla="*/ 440 w 444"/>
                  <a:gd name="T35" fmla="*/ 2041 h 3629"/>
                  <a:gd name="T36" fmla="*/ 444 w 444"/>
                  <a:gd name="T37" fmla="*/ 1960 h 3629"/>
                  <a:gd name="T38" fmla="*/ 444 w 444"/>
                  <a:gd name="T39" fmla="*/ 1882 h 3629"/>
                  <a:gd name="T40" fmla="*/ 444 w 444"/>
                  <a:gd name="T41" fmla="*/ 1814 h 3629"/>
                  <a:gd name="T42" fmla="*/ 444 w 444"/>
                  <a:gd name="T43" fmla="*/ 1746 h 3629"/>
                  <a:gd name="T44" fmla="*/ 444 w 444"/>
                  <a:gd name="T45" fmla="*/ 1669 h 3629"/>
                  <a:gd name="T46" fmla="*/ 440 w 444"/>
                  <a:gd name="T47" fmla="*/ 1588 h 3629"/>
                  <a:gd name="T48" fmla="*/ 435 w 444"/>
                  <a:gd name="T49" fmla="*/ 1497 h 3629"/>
                  <a:gd name="T50" fmla="*/ 428 w 444"/>
                  <a:gd name="T51" fmla="*/ 1397 h 3629"/>
                  <a:gd name="T52" fmla="*/ 417 w 444"/>
                  <a:gd name="T53" fmla="*/ 1291 h 3629"/>
                  <a:gd name="T54" fmla="*/ 403 w 444"/>
                  <a:gd name="T55" fmla="*/ 1177 h 3629"/>
                  <a:gd name="T56" fmla="*/ 387 w 444"/>
                  <a:gd name="T57" fmla="*/ 1062 h 3629"/>
                  <a:gd name="T58" fmla="*/ 365 w 444"/>
                  <a:gd name="T59" fmla="*/ 941 h 3629"/>
                  <a:gd name="T60" fmla="*/ 340 w 444"/>
                  <a:gd name="T61" fmla="*/ 821 h 3629"/>
                  <a:gd name="T62" fmla="*/ 310 w 444"/>
                  <a:gd name="T63" fmla="*/ 703 h 3629"/>
                  <a:gd name="T64" fmla="*/ 279 w 444"/>
                  <a:gd name="T65" fmla="*/ 590 h 3629"/>
                  <a:gd name="T66" fmla="*/ 245 w 444"/>
                  <a:gd name="T67" fmla="*/ 486 h 3629"/>
                  <a:gd name="T68" fmla="*/ 208 w 444"/>
                  <a:gd name="T69" fmla="*/ 390 h 3629"/>
                  <a:gd name="T70" fmla="*/ 172 w 444"/>
                  <a:gd name="T71" fmla="*/ 304 h 3629"/>
                  <a:gd name="T72" fmla="*/ 136 w 444"/>
                  <a:gd name="T73" fmla="*/ 227 h 3629"/>
                  <a:gd name="T74" fmla="*/ 99 w 444"/>
                  <a:gd name="T75" fmla="*/ 159 h 3629"/>
                  <a:gd name="T76" fmla="*/ 65 w 444"/>
                  <a:gd name="T77" fmla="*/ 98 h 3629"/>
                  <a:gd name="T78" fmla="*/ 31 w 444"/>
                  <a:gd name="T79" fmla="*/ 46 h 3629"/>
                  <a:gd name="T80" fmla="*/ 0 w 44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4"/>
                  <a:gd name="T124" fmla="*/ 0 h 3629"/>
                  <a:gd name="T125" fmla="*/ 444 w 44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4" h="3629">
                    <a:moveTo>
                      <a:pt x="0" y="3629"/>
                    </a:moveTo>
                    <a:lnTo>
                      <a:pt x="31" y="3583"/>
                    </a:lnTo>
                    <a:lnTo>
                      <a:pt x="65" y="3531"/>
                    </a:lnTo>
                    <a:lnTo>
                      <a:pt x="99" y="3470"/>
                    </a:lnTo>
                    <a:lnTo>
                      <a:pt x="136" y="3402"/>
                    </a:lnTo>
                    <a:lnTo>
                      <a:pt x="172" y="3325"/>
                    </a:lnTo>
                    <a:lnTo>
                      <a:pt x="208" y="3238"/>
                    </a:lnTo>
                    <a:lnTo>
                      <a:pt x="245" y="3143"/>
                    </a:lnTo>
                    <a:lnTo>
                      <a:pt x="279" y="3039"/>
                    </a:lnTo>
                    <a:lnTo>
                      <a:pt x="310" y="2926"/>
                    </a:lnTo>
                    <a:lnTo>
                      <a:pt x="340" y="2808"/>
                    </a:lnTo>
                    <a:lnTo>
                      <a:pt x="365" y="2687"/>
                    </a:lnTo>
                    <a:lnTo>
                      <a:pt x="387" y="2567"/>
                    </a:lnTo>
                    <a:lnTo>
                      <a:pt x="403" y="2452"/>
                    </a:lnTo>
                    <a:lnTo>
                      <a:pt x="417" y="2338"/>
                    </a:lnTo>
                    <a:lnTo>
                      <a:pt x="428" y="2232"/>
                    </a:lnTo>
                    <a:lnTo>
                      <a:pt x="435" y="2132"/>
                    </a:lnTo>
                    <a:lnTo>
                      <a:pt x="440" y="2041"/>
                    </a:lnTo>
                    <a:lnTo>
                      <a:pt x="444" y="1960"/>
                    </a:lnTo>
                    <a:lnTo>
                      <a:pt x="444" y="1882"/>
                    </a:lnTo>
                    <a:lnTo>
                      <a:pt x="444" y="1814"/>
                    </a:lnTo>
                    <a:lnTo>
                      <a:pt x="444" y="1746"/>
                    </a:lnTo>
                    <a:lnTo>
                      <a:pt x="444" y="1669"/>
                    </a:lnTo>
                    <a:lnTo>
                      <a:pt x="440" y="1588"/>
                    </a:lnTo>
                    <a:lnTo>
                      <a:pt x="435" y="1497"/>
                    </a:lnTo>
                    <a:lnTo>
                      <a:pt x="428" y="1397"/>
                    </a:lnTo>
                    <a:lnTo>
                      <a:pt x="417" y="1291"/>
                    </a:lnTo>
                    <a:lnTo>
                      <a:pt x="403" y="1177"/>
                    </a:lnTo>
                    <a:lnTo>
                      <a:pt x="387" y="1062"/>
                    </a:lnTo>
                    <a:lnTo>
                      <a:pt x="365" y="941"/>
                    </a:lnTo>
                    <a:lnTo>
                      <a:pt x="340" y="821"/>
                    </a:lnTo>
                    <a:lnTo>
                      <a:pt x="310" y="703"/>
                    </a:lnTo>
                    <a:lnTo>
                      <a:pt x="279" y="590"/>
                    </a:lnTo>
                    <a:lnTo>
                      <a:pt x="245" y="486"/>
                    </a:lnTo>
                    <a:lnTo>
                      <a:pt x="208" y="390"/>
                    </a:lnTo>
                    <a:lnTo>
                      <a:pt x="172" y="304"/>
                    </a:lnTo>
                    <a:lnTo>
                      <a:pt x="136" y="227"/>
                    </a:lnTo>
                    <a:lnTo>
                      <a:pt x="99" y="159"/>
                    </a:lnTo>
                    <a:lnTo>
                      <a:pt x="65" y="98"/>
                    </a:lnTo>
                    <a:lnTo>
                      <a:pt x="31" y="46"/>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0" name="Freeform 68"/>
              <p:cNvSpPr>
                <a:spLocks/>
              </p:cNvSpPr>
              <p:nvPr/>
            </p:nvSpPr>
            <p:spPr bwMode="auto">
              <a:xfrm>
                <a:off x="2508" y="451"/>
                <a:ext cx="489" cy="3629"/>
              </a:xfrm>
              <a:custGeom>
                <a:avLst/>
                <a:gdLst>
                  <a:gd name="T0" fmla="*/ 0 w 489"/>
                  <a:gd name="T1" fmla="*/ 3629 h 3629"/>
                  <a:gd name="T2" fmla="*/ 34 w 489"/>
                  <a:gd name="T3" fmla="*/ 3583 h 3629"/>
                  <a:gd name="T4" fmla="*/ 72 w 489"/>
                  <a:gd name="T5" fmla="*/ 3531 h 3629"/>
                  <a:gd name="T6" fmla="*/ 109 w 489"/>
                  <a:gd name="T7" fmla="*/ 3472 h 3629"/>
                  <a:gd name="T8" fmla="*/ 149 w 489"/>
                  <a:gd name="T9" fmla="*/ 3404 h 3629"/>
                  <a:gd name="T10" fmla="*/ 188 w 489"/>
                  <a:gd name="T11" fmla="*/ 3327 h 3629"/>
                  <a:gd name="T12" fmla="*/ 229 w 489"/>
                  <a:gd name="T13" fmla="*/ 3241 h 3629"/>
                  <a:gd name="T14" fmla="*/ 267 w 489"/>
                  <a:gd name="T15" fmla="*/ 3146 h 3629"/>
                  <a:gd name="T16" fmla="*/ 306 w 489"/>
                  <a:gd name="T17" fmla="*/ 3041 h 3629"/>
                  <a:gd name="T18" fmla="*/ 342 w 489"/>
                  <a:gd name="T19" fmla="*/ 2928 h 3629"/>
                  <a:gd name="T20" fmla="*/ 374 w 489"/>
                  <a:gd name="T21" fmla="*/ 2812 h 3629"/>
                  <a:gd name="T22" fmla="*/ 401 w 489"/>
                  <a:gd name="T23" fmla="*/ 2692 h 3629"/>
                  <a:gd name="T24" fmla="*/ 424 w 489"/>
                  <a:gd name="T25" fmla="*/ 2570 h 3629"/>
                  <a:gd name="T26" fmla="*/ 444 w 489"/>
                  <a:gd name="T27" fmla="*/ 2452 h 3629"/>
                  <a:gd name="T28" fmla="*/ 458 w 489"/>
                  <a:gd name="T29" fmla="*/ 2340 h 3629"/>
                  <a:gd name="T30" fmla="*/ 469 w 489"/>
                  <a:gd name="T31" fmla="*/ 2234 h 3629"/>
                  <a:gd name="T32" fmla="*/ 478 w 489"/>
                  <a:gd name="T33" fmla="*/ 2134 h 3629"/>
                  <a:gd name="T34" fmla="*/ 483 w 489"/>
                  <a:gd name="T35" fmla="*/ 2043 h 3629"/>
                  <a:gd name="T36" fmla="*/ 487 w 489"/>
                  <a:gd name="T37" fmla="*/ 1960 h 3629"/>
                  <a:gd name="T38" fmla="*/ 489 w 489"/>
                  <a:gd name="T39" fmla="*/ 1882 h 3629"/>
                  <a:gd name="T40" fmla="*/ 489 w 489"/>
                  <a:gd name="T41" fmla="*/ 1814 h 3629"/>
                  <a:gd name="T42" fmla="*/ 489 w 489"/>
                  <a:gd name="T43" fmla="*/ 1746 h 3629"/>
                  <a:gd name="T44" fmla="*/ 487 w 489"/>
                  <a:gd name="T45" fmla="*/ 1669 h 3629"/>
                  <a:gd name="T46" fmla="*/ 483 w 489"/>
                  <a:gd name="T47" fmla="*/ 1585 h 3629"/>
                  <a:gd name="T48" fmla="*/ 478 w 489"/>
                  <a:gd name="T49" fmla="*/ 1495 h 3629"/>
                  <a:gd name="T50" fmla="*/ 469 w 489"/>
                  <a:gd name="T51" fmla="*/ 1395 h 3629"/>
                  <a:gd name="T52" fmla="*/ 458 w 489"/>
                  <a:gd name="T53" fmla="*/ 1288 h 3629"/>
                  <a:gd name="T54" fmla="*/ 444 w 489"/>
                  <a:gd name="T55" fmla="*/ 1177 h 3629"/>
                  <a:gd name="T56" fmla="*/ 424 w 489"/>
                  <a:gd name="T57" fmla="*/ 1059 h 3629"/>
                  <a:gd name="T58" fmla="*/ 401 w 489"/>
                  <a:gd name="T59" fmla="*/ 937 h 3629"/>
                  <a:gd name="T60" fmla="*/ 374 w 489"/>
                  <a:gd name="T61" fmla="*/ 817 h 3629"/>
                  <a:gd name="T62" fmla="*/ 342 w 489"/>
                  <a:gd name="T63" fmla="*/ 701 h 3629"/>
                  <a:gd name="T64" fmla="*/ 306 w 489"/>
                  <a:gd name="T65" fmla="*/ 588 h 3629"/>
                  <a:gd name="T66" fmla="*/ 267 w 489"/>
                  <a:gd name="T67" fmla="*/ 483 h 3629"/>
                  <a:gd name="T68" fmla="*/ 229 w 489"/>
                  <a:gd name="T69" fmla="*/ 388 h 3629"/>
                  <a:gd name="T70" fmla="*/ 188 w 489"/>
                  <a:gd name="T71" fmla="*/ 302 h 3629"/>
                  <a:gd name="T72" fmla="*/ 149 w 489"/>
                  <a:gd name="T73" fmla="*/ 225 h 3629"/>
                  <a:gd name="T74" fmla="*/ 109 w 489"/>
                  <a:gd name="T75" fmla="*/ 157 h 3629"/>
                  <a:gd name="T76" fmla="*/ 72 w 489"/>
                  <a:gd name="T77" fmla="*/ 98 h 3629"/>
                  <a:gd name="T78" fmla="*/ 34 w 489"/>
                  <a:gd name="T79" fmla="*/ 46 h 3629"/>
                  <a:gd name="T80" fmla="*/ 0 w 489"/>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89"/>
                  <a:gd name="T124" fmla="*/ 0 h 3629"/>
                  <a:gd name="T125" fmla="*/ 489 w 489"/>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89" h="3629">
                    <a:moveTo>
                      <a:pt x="0" y="3629"/>
                    </a:moveTo>
                    <a:lnTo>
                      <a:pt x="34" y="3583"/>
                    </a:lnTo>
                    <a:lnTo>
                      <a:pt x="72" y="3531"/>
                    </a:lnTo>
                    <a:lnTo>
                      <a:pt x="109" y="3472"/>
                    </a:lnTo>
                    <a:lnTo>
                      <a:pt x="149" y="3404"/>
                    </a:lnTo>
                    <a:lnTo>
                      <a:pt x="188" y="3327"/>
                    </a:lnTo>
                    <a:lnTo>
                      <a:pt x="229" y="3241"/>
                    </a:lnTo>
                    <a:lnTo>
                      <a:pt x="267" y="3146"/>
                    </a:lnTo>
                    <a:lnTo>
                      <a:pt x="306" y="3041"/>
                    </a:lnTo>
                    <a:lnTo>
                      <a:pt x="342" y="2928"/>
                    </a:lnTo>
                    <a:lnTo>
                      <a:pt x="374" y="2812"/>
                    </a:lnTo>
                    <a:lnTo>
                      <a:pt x="401" y="2692"/>
                    </a:lnTo>
                    <a:lnTo>
                      <a:pt x="424" y="2570"/>
                    </a:lnTo>
                    <a:lnTo>
                      <a:pt x="444" y="2452"/>
                    </a:lnTo>
                    <a:lnTo>
                      <a:pt x="458" y="2340"/>
                    </a:lnTo>
                    <a:lnTo>
                      <a:pt x="469" y="2234"/>
                    </a:lnTo>
                    <a:lnTo>
                      <a:pt x="478" y="2134"/>
                    </a:lnTo>
                    <a:lnTo>
                      <a:pt x="483" y="2043"/>
                    </a:lnTo>
                    <a:lnTo>
                      <a:pt x="487" y="1960"/>
                    </a:lnTo>
                    <a:lnTo>
                      <a:pt x="489" y="1882"/>
                    </a:lnTo>
                    <a:lnTo>
                      <a:pt x="489" y="1814"/>
                    </a:lnTo>
                    <a:lnTo>
                      <a:pt x="489" y="1746"/>
                    </a:lnTo>
                    <a:lnTo>
                      <a:pt x="487" y="1669"/>
                    </a:lnTo>
                    <a:lnTo>
                      <a:pt x="483" y="1585"/>
                    </a:lnTo>
                    <a:lnTo>
                      <a:pt x="478" y="1495"/>
                    </a:lnTo>
                    <a:lnTo>
                      <a:pt x="469" y="1395"/>
                    </a:lnTo>
                    <a:lnTo>
                      <a:pt x="458" y="1288"/>
                    </a:lnTo>
                    <a:lnTo>
                      <a:pt x="444" y="1177"/>
                    </a:lnTo>
                    <a:lnTo>
                      <a:pt x="424" y="1059"/>
                    </a:lnTo>
                    <a:lnTo>
                      <a:pt x="401" y="937"/>
                    </a:lnTo>
                    <a:lnTo>
                      <a:pt x="374" y="817"/>
                    </a:lnTo>
                    <a:lnTo>
                      <a:pt x="342" y="701"/>
                    </a:lnTo>
                    <a:lnTo>
                      <a:pt x="306" y="588"/>
                    </a:lnTo>
                    <a:lnTo>
                      <a:pt x="267" y="483"/>
                    </a:lnTo>
                    <a:lnTo>
                      <a:pt x="229" y="388"/>
                    </a:lnTo>
                    <a:lnTo>
                      <a:pt x="188" y="302"/>
                    </a:lnTo>
                    <a:lnTo>
                      <a:pt x="149" y="225"/>
                    </a:lnTo>
                    <a:lnTo>
                      <a:pt x="109" y="157"/>
                    </a:lnTo>
                    <a:lnTo>
                      <a:pt x="72" y="98"/>
                    </a:lnTo>
                    <a:lnTo>
                      <a:pt x="34" y="46"/>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1" name="Freeform 69"/>
              <p:cNvSpPr>
                <a:spLocks/>
              </p:cNvSpPr>
              <p:nvPr/>
            </p:nvSpPr>
            <p:spPr bwMode="auto">
              <a:xfrm>
                <a:off x="2508" y="451"/>
                <a:ext cx="533" cy="3629"/>
              </a:xfrm>
              <a:custGeom>
                <a:avLst/>
                <a:gdLst>
                  <a:gd name="T0" fmla="*/ 0 w 533"/>
                  <a:gd name="T1" fmla="*/ 3629 h 3629"/>
                  <a:gd name="T2" fmla="*/ 38 w 533"/>
                  <a:gd name="T3" fmla="*/ 3583 h 3629"/>
                  <a:gd name="T4" fmla="*/ 77 w 533"/>
                  <a:gd name="T5" fmla="*/ 3533 h 3629"/>
                  <a:gd name="T6" fmla="*/ 120 w 533"/>
                  <a:gd name="T7" fmla="*/ 3474 h 3629"/>
                  <a:gd name="T8" fmla="*/ 161 w 533"/>
                  <a:gd name="T9" fmla="*/ 3406 h 3629"/>
                  <a:gd name="T10" fmla="*/ 206 w 533"/>
                  <a:gd name="T11" fmla="*/ 3331 h 3629"/>
                  <a:gd name="T12" fmla="*/ 249 w 533"/>
                  <a:gd name="T13" fmla="*/ 3245 h 3629"/>
                  <a:gd name="T14" fmla="*/ 292 w 533"/>
                  <a:gd name="T15" fmla="*/ 3148 h 3629"/>
                  <a:gd name="T16" fmla="*/ 333 w 533"/>
                  <a:gd name="T17" fmla="*/ 3043 h 3629"/>
                  <a:gd name="T18" fmla="*/ 372 w 533"/>
                  <a:gd name="T19" fmla="*/ 2932 h 3629"/>
                  <a:gd name="T20" fmla="*/ 406 w 533"/>
                  <a:gd name="T21" fmla="*/ 2814 h 3629"/>
                  <a:gd name="T22" fmla="*/ 437 w 533"/>
                  <a:gd name="T23" fmla="*/ 2694 h 3629"/>
                  <a:gd name="T24" fmla="*/ 462 w 533"/>
                  <a:gd name="T25" fmla="*/ 2572 h 3629"/>
                  <a:gd name="T26" fmla="*/ 483 w 533"/>
                  <a:gd name="T27" fmla="*/ 2454 h 3629"/>
                  <a:gd name="T28" fmla="*/ 501 w 533"/>
                  <a:gd name="T29" fmla="*/ 2340 h 3629"/>
                  <a:gd name="T30" fmla="*/ 512 w 533"/>
                  <a:gd name="T31" fmla="*/ 2234 h 3629"/>
                  <a:gd name="T32" fmla="*/ 521 w 533"/>
                  <a:gd name="T33" fmla="*/ 2134 h 3629"/>
                  <a:gd name="T34" fmla="*/ 526 w 533"/>
                  <a:gd name="T35" fmla="*/ 2043 h 3629"/>
                  <a:gd name="T36" fmla="*/ 530 w 533"/>
                  <a:gd name="T37" fmla="*/ 1960 h 3629"/>
                  <a:gd name="T38" fmla="*/ 533 w 533"/>
                  <a:gd name="T39" fmla="*/ 1882 h 3629"/>
                  <a:gd name="T40" fmla="*/ 533 w 533"/>
                  <a:gd name="T41" fmla="*/ 1814 h 3629"/>
                  <a:gd name="T42" fmla="*/ 533 w 533"/>
                  <a:gd name="T43" fmla="*/ 1746 h 3629"/>
                  <a:gd name="T44" fmla="*/ 530 w 533"/>
                  <a:gd name="T45" fmla="*/ 1669 h 3629"/>
                  <a:gd name="T46" fmla="*/ 526 w 533"/>
                  <a:gd name="T47" fmla="*/ 1585 h 3629"/>
                  <a:gd name="T48" fmla="*/ 521 w 533"/>
                  <a:gd name="T49" fmla="*/ 1495 h 3629"/>
                  <a:gd name="T50" fmla="*/ 512 w 533"/>
                  <a:gd name="T51" fmla="*/ 1395 h 3629"/>
                  <a:gd name="T52" fmla="*/ 501 w 533"/>
                  <a:gd name="T53" fmla="*/ 1288 h 3629"/>
                  <a:gd name="T54" fmla="*/ 483 w 533"/>
                  <a:gd name="T55" fmla="*/ 1175 h 3629"/>
                  <a:gd name="T56" fmla="*/ 462 w 533"/>
                  <a:gd name="T57" fmla="*/ 1057 h 3629"/>
                  <a:gd name="T58" fmla="*/ 437 w 533"/>
                  <a:gd name="T59" fmla="*/ 935 h 3629"/>
                  <a:gd name="T60" fmla="*/ 406 w 533"/>
                  <a:gd name="T61" fmla="*/ 814 h 3629"/>
                  <a:gd name="T62" fmla="*/ 372 w 533"/>
                  <a:gd name="T63" fmla="*/ 696 h 3629"/>
                  <a:gd name="T64" fmla="*/ 333 w 533"/>
                  <a:gd name="T65" fmla="*/ 585 h 3629"/>
                  <a:gd name="T66" fmla="*/ 292 w 533"/>
                  <a:gd name="T67" fmla="*/ 481 h 3629"/>
                  <a:gd name="T68" fmla="*/ 249 w 533"/>
                  <a:gd name="T69" fmla="*/ 384 h 3629"/>
                  <a:gd name="T70" fmla="*/ 206 w 533"/>
                  <a:gd name="T71" fmla="*/ 297 h 3629"/>
                  <a:gd name="T72" fmla="*/ 161 w 533"/>
                  <a:gd name="T73" fmla="*/ 222 h 3629"/>
                  <a:gd name="T74" fmla="*/ 120 w 533"/>
                  <a:gd name="T75" fmla="*/ 154 h 3629"/>
                  <a:gd name="T76" fmla="*/ 77 w 533"/>
                  <a:gd name="T77" fmla="*/ 96 h 3629"/>
                  <a:gd name="T78" fmla="*/ 38 w 533"/>
                  <a:gd name="T79" fmla="*/ 46 h 3629"/>
                  <a:gd name="T80" fmla="*/ 0 w 533"/>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3"/>
                  <a:gd name="T124" fmla="*/ 0 h 3629"/>
                  <a:gd name="T125" fmla="*/ 533 w 53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3" h="3629">
                    <a:moveTo>
                      <a:pt x="0" y="3629"/>
                    </a:moveTo>
                    <a:lnTo>
                      <a:pt x="38" y="3583"/>
                    </a:lnTo>
                    <a:lnTo>
                      <a:pt x="77" y="3533"/>
                    </a:lnTo>
                    <a:lnTo>
                      <a:pt x="120" y="3474"/>
                    </a:lnTo>
                    <a:lnTo>
                      <a:pt x="161" y="3406"/>
                    </a:lnTo>
                    <a:lnTo>
                      <a:pt x="206" y="3331"/>
                    </a:lnTo>
                    <a:lnTo>
                      <a:pt x="249" y="3245"/>
                    </a:lnTo>
                    <a:lnTo>
                      <a:pt x="292" y="3148"/>
                    </a:lnTo>
                    <a:lnTo>
                      <a:pt x="333" y="3043"/>
                    </a:lnTo>
                    <a:lnTo>
                      <a:pt x="372" y="2932"/>
                    </a:lnTo>
                    <a:lnTo>
                      <a:pt x="406" y="2814"/>
                    </a:lnTo>
                    <a:lnTo>
                      <a:pt x="437" y="2694"/>
                    </a:lnTo>
                    <a:lnTo>
                      <a:pt x="462" y="2572"/>
                    </a:lnTo>
                    <a:lnTo>
                      <a:pt x="483" y="2454"/>
                    </a:lnTo>
                    <a:lnTo>
                      <a:pt x="501" y="2340"/>
                    </a:lnTo>
                    <a:lnTo>
                      <a:pt x="512" y="2234"/>
                    </a:lnTo>
                    <a:lnTo>
                      <a:pt x="521" y="2134"/>
                    </a:lnTo>
                    <a:lnTo>
                      <a:pt x="526" y="2043"/>
                    </a:lnTo>
                    <a:lnTo>
                      <a:pt x="530" y="1960"/>
                    </a:lnTo>
                    <a:lnTo>
                      <a:pt x="533" y="1882"/>
                    </a:lnTo>
                    <a:lnTo>
                      <a:pt x="533" y="1814"/>
                    </a:lnTo>
                    <a:lnTo>
                      <a:pt x="533" y="1746"/>
                    </a:lnTo>
                    <a:lnTo>
                      <a:pt x="530" y="1669"/>
                    </a:lnTo>
                    <a:lnTo>
                      <a:pt x="526" y="1585"/>
                    </a:lnTo>
                    <a:lnTo>
                      <a:pt x="521" y="1495"/>
                    </a:lnTo>
                    <a:lnTo>
                      <a:pt x="512" y="1395"/>
                    </a:lnTo>
                    <a:lnTo>
                      <a:pt x="501" y="1288"/>
                    </a:lnTo>
                    <a:lnTo>
                      <a:pt x="483" y="1175"/>
                    </a:lnTo>
                    <a:lnTo>
                      <a:pt x="462" y="1057"/>
                    </a:lnTo>
                    <a:lnTo>
                      <a:pt x="437" y="935"/>
                    </a:lnTo>
                    <a:lnTo>
                      <a:pt x="406" y="814"/>
                    </a:lnTo>
                    <a:lnTo>
                      <a:pt x="372" y="696"/>
                    </a:lnTo>
                    <a:lnTo>
                      <a:pt x="333" y="585"/>
                    </a:lnTo>
                    <a:lnTo>
                      <a:pt x="292" y="481"/>
                    </a:lnTo>
                    <a:lnTo>
                      <a:pt x="249" y="384"/>
                    </a:lnTo>
                    <a:lnTo>
                      <a:pt x="206" y="297"/>
                    </a:lnTo>
                    <a:lnTo>
                      <a:pt x="161" y="222"/>
                    </a:lnTo>
                    <a:lnTo>
                      <a:pt x="120" y="154"/>
                    </a:lnTo>
                    <a:lnTo>
                      <a:pt x="77" y="96"/>
                    </a:lnTo>
                    <a:lnTo>
                      <a:pt x="38" y="46"/>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2" name="Freeform 70"/>
              <p:cNvSpPr>
                <a:spLocks/>
              </p:cNvSpPr>
              <p:nvPr/>
            </p:nvSpPr>
            <p:spPr bwMode="auto">
              <a:xfrm>
                <a:off x="2508" y="451"/>
                <a:ext cx="578" cy="3629"/>
              </a:xfrm>
              <a:custGeom>
                <a:avLst/>
                <a:gdLst>
                  <a:gd name="T0" fmla="*/ 0 w 578"/>
                  <a:gd name="T1" fmla="*/ 3629 h 3629"/>
                  <a:gd name="T2" fmla="*/ 40 w 578"/>
                  <a:gd name="T3" fmla="*/ 3585 h 3629"/>
                  <a:gd name="T4" fmla="*/ 84 w 578"/>
                  <a:gd name="T5" fmla="*/ 3533 h 3629"/>
                  <a:gd name="T6" fmla="*/ 129 w 578"/>
                  <a:gd name="T7" fmla="*/ 3477 h 3629"/>
                  <a:gd name="T8" fmla="*/ 174 w 578"/>
                  <a:gd name="T9" fmla="*/ 3409 h 3629"/>
                  <a:gd name="T10" fmla="*/ 222 w 578"/>
                  <a:gd name="T11" fmla="*/ 3334 h 3629"/>
                  <a:gd name="T12" fmla="*/ 270 w 578"/>
                  <a:gd name="T13" fmla="*/ 3248 h 3629"/>
                  <a:gd name="T14" fmla="*/ 315 w 578"/>
                  <a:gd name="T15" fmla="*/ 3152 h 3629"/>
                  <a:gd name="T16" fmla="*/ 360 w 578"/>
                  <a:gd name="T17" fmla="*/ 3048 h 3629"/>
                  <a:gd name="T18" fmla="*/ 401 w 578"/>
                  <a:gd name="T19" fmla="*/ 2935 h 3629"/>
                  <a:gd name="T20" fmla="*/ 440 w 578"/>
                  <a:gd name="T21" fmla="*/ 2817 h 3629"/>
                  <a:gd name="T22" fmla="*/ 471 w 578"/>
                  <a:gd name="T23" fmla="*/ 2697 h 3629"/>
                  <a:gd name="T24" fmla="*/ 501 w 578"/>
                  <a:gd name="T25" fmla="*/ 2576 h 3629"/>
                  <a:gd name="T26" fmla="*/ 523 w 578"/>
                  <a:gd name="T27" fmla="*/ 2456 h 3629"/>
                  <a:gd name="T28" fmla="*/ 542 w 578"/>
                  <a:gd name="T29" fmla="*/ 2343 h 3629"/>
                  <a:gd name="T30" fmla="*/ 553 w 578"/>
                  <a:gd name="T31" fmla="*/ 2236 h 3629"/>
                  <a:gd name="T32" fmla="*/ 564 w 578"/>
                  <a:gd name="T33" fmla="*/ 2136 h 3629"/>
                  <a:gd name="T34" fmla="*/ 571 w 578"/>
                  <a:gd name="T35" fmla="*/ 2043 h 3629"/>
                  <a:gd name="T36" fmla="*/ 573 w 578"/>
                  <a:gd name="T37" fmla="*/ 1960 h 3629"/>
                  <a:gd name="T38" fmla="*/ 576 w 578"/>
                  <a:gd name="T39" fmla="*/ 1885 h 3629"/>
                  <a:gd name="T40" fmla="*/ 578 w 578"/>
                  <a:gd name="T41" fmla="*/ 1814 h 3629"/>
                  <a:gd name="T42" fmla="*/ 576 w 578"/>
                  <a:gd name="T43" fmla="*/ 1744 h 3629"/>
                  <a:gd name="T44" fmla="*/ 573 w 578"/>
                  <a:gd name="T45" fmla="*/ 1669 h 3629"/>
                  <a:gd name="T46" fmla="*/ 571 w 578"/>
                  <a:gd name="T47" fmla="*/ 1585 h 3629"/>
                  <a:gd name="T48" fmla="*/ 564 w 578"/>
                  <a:gd name="T49" fmla="*/ 1492 h 3629"/>
                  <a:gd name="T50" fmla="*/ 553 w 578"/>
                  <a:gd name="T51" fmla="*/ 1393 h 3629"/>
                  <a:gd name="T52" fmla="*/ 542 w 578"/>
                  <a:gd name="T53" fmla="*/ 1286 h 3629"/>
                  <a:gd name="T54" fmla="*/ 523 w 578"/>
                  <a:gd name="T55" fmla="*/ 1173 h 3629"/>
                  <a:gd name="T56" fmla="*/ 501 w 578"/>
                  <a:gd name="T57" fmla="*/ 1052 h 3629"/>
                  <a:gd name="T58" fmla="*/ 471 w 578"/>
                  <a:gd name="T59" fmla="*/ 932 h 3629"/>
                  <a:gd name="T60" fmla="*/ 440 w 578"/>
                  <a:gd name="T61" fmla="*/ 812 h 3629"/>
                  <a:gd name="T62" fmla="*/ 401 w 578"/>
                  <a:gd name="T63" fmla="*/ 694 h 3629"/>
                  <a:gd name="T64" fmla="*/ 360 w 578"/>
                  <a:gd name="T65" fmla="*/ 581 h 3629"/>
                  <a:gd name="T66" fmla="*/ 315 w 578"/>
                  <a:gd name="T67" fmla="*/ 476 h 3629"/>
                  <a:gd name="T68" fmla="*/ 270 w 578"/>
                  <a:gd name="T69" fmla="*/ 381 h 3629"/>
                  <a:gd name="T70" fmla="*/ 222 w 578"/>
                  <a:gd name="T71" fmla="*/ 295 h 3629"/>
                  <a:gd name="T72" fmla="*/ 174 w 578"/>
                  <a:gd name="T73" fmla="*/ 220 h 3629"/>
                  <a:gd name="T74" fmla="*/ 129 w 578"/>
                  <a:gd name="T75" fmla="*/ 152 h 3629"/>
                  <a:gd name="T76" fmla="*/ 84 w 578"/>
                  <a:gd name="T77" fmla="*/ 96 h 3629"/>
                  <a:gd name="T78" fmla="*/ 40 w 578"/>
                  <a:gd name="T79" fmla="*/ 43 h 3629"/>
                  <a:gd name="T80" fmla="*/ 0 w 578"/>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8"/>
                  <a:gd name="T124" fmla="*/ 0 h 3629"/>
                  <a:gd name="T125" fmla="*/ 578 w 57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8" h="3629">
                    <a:moveTo>
                      <a:pt x="0" y="3629"/>
                    </a:moveTo>
                    <a:lnTo>
                      <a:pt x="40" y="3585"/>
                    </a:lnTo>
                    <a:lnTo>
                      <a:pt x="84" y="3533"/>
                    </a:lnTo>
                    <a:lnTo>
                      <a:pt x="129" y="3477"/>
                    </a:lnTo>
                    <a:lnTo>
                      <a:pt x="174" y="3409"/>
                    </a:lnTo>
                    <a:lnTo>
                      <a:pt x="222" y="3334"/>
                    </a:lnTo>
                    <a:lnTo>
                      <a:pt x="270" y="3248"/>
                    </a:lnTo>
                    <a:lnTo>
                      <a:pt x="315" y="3152"/>
                    </a:lnTo>
                    <a:lnTo>
                      <a:pt x="360" y="3048"/>
                    </a:lnTo>
                    <a:lnTo>
                      <a:pt x="401" y="2935"/>
                    </a:lnTo>
                    <a:lnTo>
                      <a:pt x="440" y="2817"/>
                    </a:lnTo>
                    <a:lnTo>
                      <a:pt x="471" y="2697"/>
                    </a:lnTo>
                    <a:lnTo>
                      <a:pt x="501" y="2576"/>
                    </a:lnTo>
                    <a:lnTo>
                      <a:pt x="523" y="2456"/>
                    </a:lnTo>
                    <a:lnTo>
                      <a:pt x="542" y="2343"/>
                    </a:lnTo>
                    <a:lnTo>
                      <a:pt x="553" y="2236"/>
                    </a:lnTo>
                    <a:lnTo>
                      <a:pt x="564" y="2136"/>
                    </a:lnTo>
                    <a:lnTo>
                      <a:pt x="571" y="2043"/>
                    </a:lnTo>
                    <a:lnTo>
                      <a:pt x="573" y="1960"/>
                    </a:lnTo>
                    <a:lnTo>
                      <a:pt x="576" y="1885"/>
                    </a:lnTo>
                    <a:lnTo>
                      <a:pt x="578" y="1814"/>
                    </a:lnTo>
                    <a:lnTo>
                      <a:pt x="576" y="1744"/>
                    </a:lnTo>
                    <a:lnTo>
                      <a:pt x="573" y="1669"/>
                    </a:lnTo>
                    <a:lnTo>
                      <a:pt x="571" y="1585"/>
                    </a:lnTo>
                    <a:lnTo>
                      <a:pt x="564" y="1492"/>
                    </a:lnTo>
                    <a:lnTo>
                      <a:pt x="553" y="1393"/>
                    </a:lnTo>
                    <a:lnTo>
                      <a:pt x="542" y="1286"/>
                    </a:lnTo>
                    <a:lnTo>
                      <a:pt x="523" y="1173"/>
                    </a:lnTo>
                    <a:lnTo>
                      <a:pt x="501" y="1052"/>
                    </a:lnTo>
                    <a:lnTo>
                      <a:pt x="471" y="932"/>
                    </a:lnTo>
                    <a:lnTo>
                      <a:pt x="440" y="812"/>
                    </a:lnTo>
                    <a:lnTo>
                      <a:pt x="401" y="694"/>
                    </a:lnTo>
                    <a:lnTo>
                      <a:pt x="360" y="581"/>
                    </a:lnTo>
                    <a:lnTo>
                      <a:pt x="315" y="476"/>
                    </a:lnTo>
                    <a:lnTo>
                      <a:pt x="270" y="381"/>
                    </a:lnTo>
                    <a:lnTo>
                      <a:pt x="222" y="295"/>
                    </a:lnTo>
                    <a:lnTo>
                      <a:pt x="174" y="220"/>
                    </a:lnTo>
                    <a:lnTo>
                      <a:pt x="129" y="152"/>
                    </a:lnTo>
                    <a:lnTo>
                      <a:pt x="84" y="96"/>
                    </a:lnTo>
                    <a:lnTo>
                      <a:pt x="40" y="4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3" name="Freeform 71"/>
              <p:cNvSpPr>
                <a:spLocks/>
              </p:cNvSpPr>
              <p:nvPr/>
            </p:nvSpPr>
            <p:spPr bwMode="auto">
              <a:xfrm>
                <a:off x="2508" y="451"/>
                <a:ext cx="621" cy="3629"/>
              </a:xfrm>
              <a:custGeom>
                <a:avLst/>
                <a:gdLst>
                  <a:gd name="T0" fmla="*/ 0 w 621"/>
                  <a:gd name="T1" fmla="*/ 3629 h 3629"/>
                  <a:gd name="T2" fmla="*/ 43 w 621"/>
                  <a:gd name="T3" fmla="*/ 3585 h 3629"/>
                  <a:gd name="T4" fmla="*/ 90 w 621"/>
                  <a:gd name="T5" fmla="*/ 3536 h 3629"/>
                  <a:gd name="T6" fmla="*/ 138 w 621"/>
                  <a:gd name="T7" fmla="*/ 3479 h 3629"/>
                  <a:gd name="T8" fmla="*/ 188 w 621"/>
                  <a:gd name="T9" fmla="*/ 3411 h 3629"/>
                  <a:gd name="T10" fmla="*/ 238 w 621"/>
                  <a:gd name="T11" fmla="*/ 3336 h 3629"/>
                  <a:gd name="T12" fmla="*/ 288 w 621"/>
                  <a:gd name="T13" fmla="*/ 3250 h 3629"/>
                  <a:gd name="T14" fmla="*/ 338 w 621"/>
                  <a:gd name="T15" fmla="*/ 3155 h 3629"/>
                  <a:gd name="T16" fmla="*/ 387 w 621"/>
                  <a:gd name="T17" fmla="*/ 3050 h 3629"/>
                  <a:gd name="T18" fmla="*/ 431 w 621"/>
                  <a:gd name="T19" fmla="*/ 2939 h 3629"/>
                  <a:gd name="T20" fmla="*/ 471 w 621"/>
                  <a:gd name="T21" fmla="*/ 2821 h 3629"/>
                  <a:gd name="T22" fmla="*/ 508 w 621"/>
                  <a:gd name="T23" fmla="*/ 2699 h 3629"/>
                  <a:gd name="T24" fmla="*/ 537 w 621"/>
                  <a:gd name="T25" fmla="*/ 2579 h 3629"/>
                  <a:gd name="T26" fmla="*/ 562 w 621"/>
                  <a:gd name="T27" fmla="*/ 2458 h 3629"/>
                  <a:gd name="T28" fmla="*/ 580 w 621"/>
                  <a:gd name="T29" fmla="*/ 2345 h 3629"/>
                  <a:gd name="T30" fmla="*/ 596 w 621"/>
                  <a:gd name="T31" fmla="*/ 2238 h 3629"/>
                  <a:gd name="T32" fmla="*/ 605 w 621"/>
                  <a:gd name="T33" fmla="*/ 2136 h 3629"/>
                  <a:gd name="T34" fmla="*/ 614 w 621"/>
                  <a:gd name="T35" fmla="*/ 2046 h 3629"/>
                  <a:gd name="T36" fmla="*/ 616 w 621"/>
                  <a:gd name="T37" fmla="*/ 1960 h 3629"/>
                  <a:gd name="T38" fmla="*/ 619 w 621"/>
                  <a:gd name="T39" fmla="*/ 1885 h 3629"/>
                  <a:gd name="T40" fmla="*/ 621 w 621"/>
                  <a:gd name="T41" fmla="*/ 1814 h 3629"/>
                  <a:gd name="T42" fmla="*/ 619 w 621"/>
                  <a:gd name="T43" fmla="*/ 1744 h 3629"/>
                  <a:gd name="T44" fmla="*/ 616 w 621"/>
                  <a:gd name="T45" fmla="*/ 1669 h 3629"/>
                  <a:gd name="T46" fmla="*/ 614 w 621"/>
                  <a:gd name="T47" fmla="*/ 1583 h 3629"/>
                  <a:gd name="T48" fmla="*/ 605 w 621"/>
                  <a:gd name="T49" fmla="*/ 1492 h 3629"/>
                  <a:gd name="T50" fmla="*/ 596 w 621"/>
                  <a:gd name="T51" fmla="*/ 1390 h 3629"/>
                  <a:gd name="T52" fmla="*/ 580 w 621"/>
                  <a:gd name="T53" fmla="*/ 1284 h 3629"/>
                  <a:gd name="T54" fmla="*/ 562 w 621"/>
                  <a:gd name="T55" fmla="*/ 1170 h 3629"/>
                  <a:gd name="T56" fmla="*/ 537 w 621"/>
                  <a:gd name="T57" fmla="*/ 1050 h 3629"/>
                  <a:gd name="T58" fmla="*/ 508 w 621"/>
                  <a:gd name="T59" fmla="*/ 930 h 3629"/>
                  <a:gd name="T60" fmla="*/ 471 w 621"/>
                  <a:gd name="T61" fmla="*/ 808 h 3629"/>
                  <a:gd name="T62" fmla="*/ 431 w 621"/>
                  <a:gd name="T63" fmla="*/ 690 h 3629"/>
                  <a:gd name="T64" fmla="*/ 387 w 621"/>
                  <a:gd name="T65" fmla="*/ 579 h 3629"/>
                  <a:gd name="T66" fmla="*/ 338 w 621"/>
                  <a:gd name="T67" fmla="*/ 474 h 3629"/>
                  <a:gd name="T68" fmla="*/ 288 w 621"/>
                  <a:gd name="T69" fmla="*/ 379 h 3629"/>
                  <a:gd name="T70" fmla="*/ 238 w 621"/>
                  <a:gd name="T71" fmla="*/ 293 h 3629"/>
                  <a:gd name="T72" fmla="*/ 188 w 621"/>
                  <a:gd name="T73" fmla="*/ 218 h 3629"/>
                  <a:gd name="T74" fmla="*/ 138 w 621"/>
                  <a:gd name="T75" fmla="*/ 150 h 3629"/>
                  <a:gd name="T76" fmla="*/ 90 w 621"/>
                  <a:gd name="T77" fmla="*/ 93 h 3629"/>
                  <a:gd name="T78" fmla="*/ 43 w 621"/>
                  <a:gd name="T79" fmla="*/ 43 h 3629"/>
                  <a:gd name="T80" fmla="*/ 0 w 621"/>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1"/>
                  <a:gd name="T124" fmla="*/ 0 h 3629"/>
                  <a:gd name="T125" fmla="*/ 621 w 621"/>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1" h="3629">
                    <a:moveTo>
                      <a:pt x="0" y="3629"/>
                    </a:moveTo>
                    <a:lnTo>
                      <a:pt x="43" y="3585"/>
                    </a:lnTo>
                    <a:lnTo>
                      <a:pt x="90" y="3536"/>
                    </a:lnTo>
                    <a:lnTo>
                      <a:pt x="138" y="3479"/>
                    </a:lnTo>
                    <a:lnTo>
                      <a:pt x="188" y="3411"/>
                    </a:lnTo>
                    <a:lnTo>
                      <a:pt x="238" y="3336"/>
                    </a:lnTo>
                    <a:lnTo>
                      <a:pt x="288" y="3250"/>
                    </a:lnTo>
                    <a:lnTo>
                      <a:pt x="338" y="3155"/>
                    </a:lnTo>
                    <a:lnTo>
                      <a:pt x="387" y="3050"/>
                    </a:lnTo>
                    <a:lnTo>
                      <a:pt x="431" y="2939"/>
                    </a:lnTo>
                    <a:lnTo>
                      <a:pt x="471" y="2821"/>
                    </a:lnTo>
                    <a:lnTo>
                      <a:pt x="508" y="2699"/>
                    </a:lnTo>
                    <a:lnTo>
                      <a:pt x="537" y="2579"/>
                    </a:lnTo>
                    <a:lnTo>
                      <a:pt x="562" y="2458"/>
                    </a:lnTo>
                    <a:lnTo>
                      <a:pt x="580" y="2345"/>
                    </a:lnTo>
                    <a:lnTo>
                      <a:pt x="596" y="2238"/>
                    </a:lnTo>
                    <a:lnTo>
                      <a:pt x="605" y="2136"/>
                    </a:lnTo>
                    <a:lnTo>
                      <a:pt x="614" y="2046"/>
                    </a:lnTo>
                    <a:lnTo>
                      <a:pt x="616" y="1960"/>
                    </a:lnTo>
                    <a:lnTo>
                      <a:pt x="619" y="1885"/>
                    </a:lnTo>
                    <a:lnTo>
                      <a:pt x="621" y="1814"/>
                    </a:lnTo>
                    <a:lnTo>
                      <a:pt x="619" y="1744"/>
                    </a:lnTo>
                    <a:lnTo>
                      <a:pt x="616" y="1669"/>
                    </a:lnTo>
                    <a:lnTo>
                      <a:pt x="614" y="1583"/>
                    </a:lnTo>
                    <a:lnTo>
                      <a:pt x="605" y="1492"/>
                    </a:lnTo>
                    <a:lnTo>
                      <a:pt x="596" y="1390"/>
                    </a:lnTo>
                    <a:lnTo>
                      <a:pt x="580" y="1284"/>
                    </a:lnTo>
                    <a:lnTo>
                      <a:pt x="562" y="1170"/>
                    </a:lnTo>
                    <a:lnTo>
                      <a:pt x="537" y="1050"/>
                    </a:lnTo>
                    <a:lnTo>
                      <a:pt x="508" y="930"/>
                    </a:lnTo>
                    <a:lnTo>
                      <a:pt x="471" y="808"/>
                    </a:lnTo>
                    <a:lnTo>
                      <a:pt x="431" y="690"/>
                    </a:lnTo>
                    <a:lnTo>
                      <a:pt x="387" y="579"/>
                    </a:lnTo>
                    <a:lnTo>
                      <a:pt x="338" y="474"/>
                    </a:lnTo>
                    <a:lnTo>
                      <a:pt x="288" y="379"/>
                    </a:lnTo>
                    <a:lnTo>
                      <a:pt x="238" y="293"/>
                    </a:lnTo>
                    <a:lnTo>
                      <a:pt x="188" y="218"/>
                    </a:lnTo>
                    <a:lnTo>
                      <a:pt x="138" y="150"/>
                    </a:lnTo>
                    <a:lnTo>
                      <a:pt x="90" y="93"/>
                    </a:lnTo>
                    <a:lnTo>
                      <a:pt x="43" y="4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4" name="Freeform 72"/>
              <p:cNvSpPr>
                <a:spLocks/>
              </p:cNvSpPr>
              <p:nvPr/>
            </p:nvSpPr>
            <p:spPr bwMode="auto">
              <a:xfrm>
                <a:off x="2508" y="451"/>
                <a:ext cx="664" cy="3629"/>
              </a:xfrm>
              <a:custGeom>
                <a:avLst/>
                <a:gdLst>
                  <a:gd name="T0" fmla="*/ 0 w 664"/>
                  <a:gd name="T1" fmla="*/ 3629 h 3629"/>
                  <a:gd name="T2" fmla="*/ 47 w 664"/>
                  <a:gd name="T3" fmla="*/ 3585 h 3629"/>
                  <a:gd name="T4" fmla="*/ 95 w 664"/>
                  <a:gd name="T5" fmla="*/ 3538 h 3629"/>
                  <a:gd name="T6" fmla="*/ 147 w 664"/>
                  <a:gd name="T7" fmla="*/ 3479 h 3629"/>
                  <a:gd name="T8" fmla="*/ 199 w 664"/>
                  <a:gd name="T9" fmla="*/ 3415 h 3629"/>
                  <a:gd name="T10" fmla="*/ 254 w 664"/>
                  <a:gd name="T11" fmla="*/ 3338 h 3629"/>
                  <a:gd name="T12" fmla="*/ 308 w 664"/>
                  <a:gd name="T13" fmla="*/ 3254 h 3629"/>
                  <a:gd name="T14" fmla="*/ 362 w 664"/>
                  <a:gd name="T15" fmla="*/ 3159 h 3629"/>
                  <a:gd name="T16" fmla="*/ 412 w 664"/>
                  <a:gd name="T17" fmla="*/ 3055 h 3629"/>
                  <a:gd name="T18" fmla="*/ 462 w 664"/>
                  <a:gd name="T19" fmla="*/ 2944 h 3629"/>
                  <a:gd name="T20" fmla="*/ 505 w 664"/>
                  <a:gd name="T21" fmla="*/ 2824 h 3629"/>
                  <a:gd name="T22" fmla="*/ 544 w 664"/>
                  <a:gd name="T23" fmla="*/ 2703 h 3629"/>
                  <a:gd name="T24" fmla="*/ 576 w 664"/>
                  <a:gd name="T25" fmla="*/ 2581 h 3629"/>
                  <a:gd name="T26" fmla="*/ 601 w 664"/>
                  <a:gd name="T27" fmla="*/ 2463 h 3629"/>
                  <a:gd name="T28" fmla="*/ 621 w 664"/>
                  <a:gd name="T29" fmla="*/ 2347 h 3629"/>
                  <a:gd name="T30" fmla="*/ 637 w 664"/>
                  <a:gd name="T31" fmla="*/ 2238 h 3629"/>
                  <a:gd name="T32" fmla="*/ 648 w 664"/>
                  <a:gd name="T33" fmla="*/ 2139 h 3629"/>
                  <a:gd name="T34" fmla="*/ 655 w 664"/>
                  <a:gd name="T35" fmla="*/ 2046 h 3629"/>
                  <a:gd name="T36" fmla="*/ 660 w 664"/>
                  <a:gd name="T37" fmla="*/ 1962 h 3629"/>
                  <a:gd name="T38" fmla="*/ 664 w 664"/>
                  <a:gd name="T39" fmla="*/ 1885 h 3629"/>
                  <a:gd name="T40" fmla="*/ 664 w 664"/>
                  <a:gd name="T41" fmla="*/ 1814 h 3629"/>
                  <a:gd name="T42" fmla="*/ 664 w 664"/>
                  <a:gd name="T43" fmla="*/ 1744 h 3629"/>
                  <a:gd name="T44" fmla="*/ 660 w 664"/>
                  <a:gd name="T45" fmla="*/ 1667 h 3629"/>
                  <a:gd name="T46" fmla="*/ 655 w 664"/>
                  <a:gd name="T47" fmla="*/ 1583 h 3629"/>
                  <a:gd name="T48" fmla="*/ 648 w 664"/>
                  <a:gd name="T49" fmla="*/ 1490 h 3629"/>
                  <a:gd name="T50" fmla="*/ 637 w 664"/>
                  <a:gd name="T51" fmla="*/ 1390 h 3629"/>
                  <a:gd name="T52" fmla="*/ 621 w 664"/>
                  <a:gd name="T53" fmla="*/ 1281 h 3629"/>
                  <a:gd name="T54" fmla="*/ 601 w 664"/>
                  <a:gd name="T55" fmla="*/ 1166 h 3629"/>
                  <a:gd name="T56" fmla="*/ 576 w 664"/>
                  <a:gd name="T57" fmla="*/ 1048 h 3629"/>
                  <a:gd name="T58" fmla="*/ 544 w 664"/>
                  <a:gd name="T59" fmla="*/ 925 h 3629"/>
                  <a:gd name="T60" fmla="*/ 505 w 664"/>
                  <a:gd name="T61" fmla="*/ 805 h 3629"/>
                  <a:gd name="T62" fmla="*/ 462 w 664"/>
                  <a:gd name="T63" fmla="*/ 685 h 3629"/>
                  <a:gd name="T64" fmla="*/ 412 w 664"/>
                  <a:gd name="T65" fmla="*/ 574 h 3629"/>
                  <a:gd name="T66" fmla="*/ 362 w 664"/>
                  <a:gd name="T67" fmla="*/ 470 h 3629"/>
                  <a:gd name="T68" fmla="*/ 308 w 664"/>
                  <a:gd name="T69" fmla="*/ 374 h 3629"/>
                  <a:gd name="T70" fmla="*/ 254 w 664"/>
                  <a:gd name="T71" fmla="*/ 291 h 3629"/>
                  <a:gd name="T72" fmla="*/ 199 w 664"/>
                  <a:gd name="T73" fmla="*/ 213 h 3629"/>
                  <a:gd name="T74" fmla="*/ 147 w 664"/>
                  <a:gd name="T75" fmla="*/ 150 h 3629"/>
                  <a:gd name="T76" fmla="*/ 95 w 664"/>
                  <a:gd name="T77" fmla="*/ 91 h 3629"/>
                  <a:gd name="T78" fmla="*/ 47 w 664"/>
                  <a:gd name="T79" fmla="*/ 43 h 3629"/>
                  <a:gd name="T80" fmla="*/ 0 w 66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4"/>
                  <a:gd name="T124" fmla="*/ 0 h 3629"/>
                  <a:gd name="T125" fmla="*/ 664 w 66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4" h="3629">
                    <a:moveTo>
                      <a:pt x="0" y="3629"/>
                    </a:moveTo>
                    <a:lnTo>
                      <a:pt x="47" y="3585"/>
                    </a:lnTo>
                    <a:lnTo>
                      <a:pt x="95" y="3538"/>
                    </a:lnTo>
                    <a:lnTo>
                      <a:pt x="147" y="3479"/>
                    </a:lnTo>
                    <a:lnTo>
                      <a:pt x="199" y="3415"/>
                    </a:lnTo>
                    <a:lnTo>
                      <a:pt x="254" y="3338"/>
                    </a:lnTo>
                    <a:lnTo>
                      <a:pt x="308" y="3254"/>
                    </a:lnTo>
                    <a:lnTo>
                      <a:pt x="362" y="3159"/>
                    </a:lnTo>
                    <a:lnTo>
                      <a:pt x="412" y="3055"/>
                    </a:lnTo>
                    <a:lnTo>
                      <a:pt x="462" y="2944"/>
                    </a:lnTo>
                    <a:lnTo>
                      <a:pt x="505" y="2824"/>
                    </a:lnTo>
                    <a:lnTo>
                      <a:pt x="544" y="2703"/>
                    </a:lnTo>
                    <a:lnTo>
                      <a:pt x="576" y="2581"/>
                    </a:lnTo>
                    <a:lnTo>
                      <a:pt x="601" y="2463"/>
                    </a:lnTo>
                    <a:lnTo>
                      <a:pt x="621" y="2347"/>
                    </a:lnTo>
                    <a:lnTo>
                      <a:pt x="637" y="2238"/>
                    </a:lnTo>
                    <a:lnTo>
                      <a:pt x="648" y="2139"/>
                    </a:lnTo>
                    <a:lnTo>
                      <a:pt x="655" y="2046"/>
                    </a:lnTo>
                    <a:lnTo>
                      <a:pt x="660" y="1962"/>
                    </a:lnTo>
                    <a:lnTo>
                      <a:pt x="664" y="1885"/>
                    </a:lnTo>
                    <a:lnTo>
                      <a:pt x="664" y="1814"/>
                    </a:lnTo>
                    <a:lnTo>
                      <a:pt x="664" y="1744"/>
                    </a:lnTo>
                    <a:lnTo>
                      <a:pt x="660" y="1667"/>
                    </a:lnTo>
                    <a:lnTo>
                      <a:pt x="655" y="1583"/>
                    </a:lnTo>
                    <a:lnTo>
                      <a:pt x="648" y="1490"/>
                    </a:lnTo>
                    <a:lnTo>
                      <a:pt x="637" y="1390"/>
                    </a:lnTo>
                    <a:lnTo>
                      <a:pt x="621" y="1281"/>
                    </a:lnTo>
                    <a:lnTo>
                      <a:pt x="601" y="1166"/>
                    </a:lnTo>
                    <a:lnTo>
                      <a:pt x="576" y="1048"/>
                    </a:lnTo>
                    <a:lnTo>
                      <a:pt x="544" y="925"/>
                    </a:lnTo>
                    <a:lnTo>
                      <a:pt x="505" y="805"/>
                    </a:lnTo>
                    <a:lnTo>
                      <a:pt x="462" y="685"/>
                    </a:lnTo>
                    <a:lnTo>
                      <a:pt x="412" y="574"/>
                    </a:lnTo>
                    <a:lnTo>
                      <a:pt x="362" y="470"/>
                    </a:lnTo>
                    <a:lnTo>
                      <a:pt x="308" y="374"/>
                    </a:lnTo>
                    <a:lnTo>
                      <a:pt x="254" y="291"/>
                    </a:lnTo>
                    <a:lnTo>
                      <a:pt x="199" y="213"/>
                    </a:lnTo>
                    <a:lnTo>
                      <a:pt x="147" y="150"/>
                    </a:lnTo>
                    <a:lnTo>
                      <a:pt x="95" y="91"/>
                    </a:lnTo>
                    <a:lnTo>
                      <a:pt x="47" y="4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5" name="Freeform 73"/>
              <p:cNvSpPr>
                <a:spLocks/>
              </p:cNvSpPr>
              <p:nvPr/>
            </p:nvSpPr>
            <p:spPr bwMode="auto">
              <a:xfrm>
                <a:off x="2508" y="451"/>
                <a:ext cx="707" cy="3629"/>
              </a:xfrm>
              <a:custGeom>
                <a:avLst/>
                <a:gdLst>
                  <a:gd name="T0" fmla="*/ 0 w 707"/>
                  <a:gd name="T1" fmla="*/ 3629 h 3629"/>
                  <a:gd name="T2" fmla="*/ 50 w 707"/>
                  <a:gd name="T3" fmla="*/ 3588 h 3629"/>
                  <a:gd name="T4" fmla="*/ 102 w 707"/>
                  <a:gd name="T5" fmla="*/ 3538 h 3629"/>
                  <a:gd name="T6" fmla="*/ 156 w 707"/>
                  <a:gd name="T7" fmla="*/ 3481 h 3629"/>
                  <a:gd name="T8" fmla="*/ 213 w 707"/>
                  <a:gd name="T9" fmla="*/ 3418 h 3629"/>
                  <a:gd name="T10" fmla="*/ 270 w 707"/>
                  <a:gd name="T11" fmla="*/ 3343 h 3629"/>
                  <a:gd name="T12" fmla="*/ 328 w 707"/>
                  <a:gd name="T13" fmla="*/ 3259 h 3629"/>
                  <a:gd name="T14" fmla="*/ 385 w 707"/>
                  <a:gd name="T15" fmla="*/ 3164 h 3629"/>
                  <a:gd name="T16" fmla="*/ 440 w 707"/>
                  <a:gd name="T17" fmla="*/ 3059 h 3629"/>
                  <a:gd name="T18" fmla="*/ 492 w 707"/>
                  <a:gd name="T19" fmla="*/ 2946 h 3629"/>
                  <a:gd name="T20" fmla="*/ 537 w 707"/>
                  <a:gd name="T21" fmla="*/ 2828 h 3629"/>
                  <a:gd name="T22" fmla="*/ 578 w 707"/>
                  <a:gd name="T23" fmla="*/ 2708 h 3629"/>
                  <a:gd name="T24" fmla="*/ 612 w 707"/>
                  <a:gd name="T25" fmla="*/ 2585 h 3629"/>
                  <a:gd name="T26" fmla="*/ 639 w 707"/>
                  <a:gd name="T27" fmla="*/ 2465 h 3629"/>
                  <a:gd name="T28" fmla="*/ 662 w 707"/>
                  <a:gd name="T29" fmla="*/ 2350 h 3629"/>
                  <a:gd name="T30" fmla="*/ 678 w 707"/>
                  <a:gd name="T31" fmla="*/ 2241 h 3629"/>
                  <a:gd name="T32" fmla="*/ 691 w 707"/>
                  <a:gd name="T33" fmla="*/ 2141 h 3629"/>
                  <a:gd name="T34" fmla="*/ 698 w 707"/>
                  <a:gd name="T35" fmla="*/ 2048 h 3629"/>
                  <a:gd name="T36" fmla="*/ 703 w 707"/>
                  <a:gd name="T37" fmla="*/ 1962 h 3629"/>
                  <a:gd name="T38" fmla="*/ 707 w 707"/>
                  <a:gd name="T39" fmla="*/ 1885 h 3629"/>
                  <a:gd name="T40" fmla="*/ 707 w 707"/>
                  <a:gd name="T41" fmla="*/ 1814 h 3629"/>
                  <a:gd name="T42" fmla="*/ 707 w 707"/>
                  <a:gd name="T43" fmla="*/ 1744 h 3629"/>
                  <a:gd name="T44" fmla="*/ 703 w 707"/>
                  <a:gd name="T45" fmla="*/ 1667 h 3629"/>
                  <a:gd name="T46" fmla="*/ 698 w 707"/>
                  <a:gd name="T47" fmla="*/ 1581 h 3629"/>
                  <a:gd name="T48" fmla="*/ 691 w 707"/>
                  <a:gd name="T49" fmla="*/ 1488 h 3629"/>
                  <a:gd name="T50" fmla="*/ 678 w 707"/>
                  <a:gd name="T51" fmla="*/ 1388 h 3629"/>
                  <a:gd name="T52" fmla="*/ 662 w 707"/>
                  <a:gd name="T53" fmla="*/ 1279 h 3629"/>
                  <a:gd name="T54" fmla="*/ 639 w 707"/>
                  <a:gd name="T55" fmla="*/ 1164 h 3629"/>
                  <a:gd name="T56" fmla="*/ 612 w 707"/>
                  <a:gd name="T57" fmla="*/ 1043 h 3629"/>
                  <a:gd name="T58" fmla="*/ 578 w 707"/>
                  <a:gd name="T59" fmla="*/ 921 h 3629"/>
                  <a:gd name="T60" fmla="*/ 537 w 707"/>
                  <a:gd name="T61" fmla="*/ 801 h 3629"/>
                  <a:gd name="T62" fmla="*/ 492 w 707"/>
                  <a:gd name="T63" fmla="*/ 683 h 3629"/>
                  <a:gd name="T64" fmla="*/ 440 w 707"/>
                  <a:gd name="T65" fmla="*/ 569 h 3629"/>
                  <a:gd name="T66" fmla="*/ 385 w 707"/>
                  <a:gd name="T67" fmla="*/ 465 h 3629"/>
                  <a:gd name="T68" fmla="*/ 328 w 707"/>
                  <a:gd name="T69" fmla="*/ 370 h 3629"/>
                  <a:gd name="T70" fmla="*/ 270 w 707"/>
                  <a:gd name="T71" fmla="*/ 286 h 3629"/>
                  <a:gd name="T72" fmla="*/ 213 w 707"/>
                  <a:gd name="T73" fmla="*/ 211 h 3629"/>
                  <a:gd name="T74" fmla="*/ 156 w 707"/>
                  <a:gd name="T75" fmla="*/ 148 h 3629"/>
                  <a:gd name="T76" fmla="*/ 102 w 707"/>
                  <a:gd name="T77" fmla="*/ 91 h 3629"/>
                  <a:gd name="T78" fmla="*/ 50 w 707"/>
                  <a:gd name="T79" fmla="*/ 41 h 3629"/>
                  <a:gd name="T80" fmla="*/ 0 w 707"/>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7"/>
                  <a:gd name="T124" fmla="*/ 0 h 3629"/>
                  <a:gd name="T125" fmla="*/ 707 w 707"/>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7" h="3629">
                    <a:moveTo>
                      <a:pt x="0" y="3629"/>
                    </a:moveTo>
                    <a:lnTo>
                      <a:pt x="50" y="3588"/>
                    </a:lnTo>
                    <a:lnTo>
                      <a:pt x="102" y="3538"/>
                    </a:lnTo>
                    <a:lnTo>
                      <a:pt x="156" y="3481"/>
                    </a:lnTo>
                    <a:lnTo>
                      <a:pt x="213" y="3418"/>
                    </a:lnTo>
                    <a:lnTo>
                      <a:pt x="270" y="3343"/>
                    </a:lnTo>
                    <a:lnTo>
                      <a:pt x="328" y="3259"/>
                    </a:lnTo>
                    <a:lnTo>
                      <a:pt x="385" y="3164"/>
                    </a:lnTo>
                    <a:lnTo>
                      <a:pt x="440" y="3059"/>
                    </a:lnTo>
                    <a:lnTo>
                      <a:pt x="492" y="2946"/>
                    </a:lnTo>
                    <a:lnTo>
                      <a:pt x="537" y="2828"/>
                    </a:lnTo>
                    <a:lnTo>
                      <a:pt x="578" y="2708"/>
                    </a:lnTo>
                    <a:lnTo>
                      <a:pt x="612" y="2585"/>
                    </a:lnTo>
                    <a:lnTo>
                      <a:pt x="639" y="2465"/>
                    </a:lnTo>
                    <a:lnTo>
                      <a:pt x="662" y="2350"/>
                    </a:lnTo>
                    <a:lnTo>
                      <a:pt x="678" y="2241"/>
                    </a:lnTo>
                    <a:lnTo>
                      <a:pt x="691" y="2141"/>
                    </a:lnTo>
                    <a:lnTo>
                      <a:pt x="698" y="2048"/>
                    </a:lnTo>
                    <a:lnTo>
                      <a:pt x="703" y="1962"/>
                    </a:lnTo>
                    <a:lnTo>
                      <a:pt x="707" y="1885"/>
                    </a:lnTo>
                    <a:lnTo>
                      <a:pt x="707" y="1814"/>
                    </a:lnTo>
                    <a:lnTo>
                      <a:pt x="707" y="1744"/>
                    </a:lnTo>
                    <a:lnTo>
                      <a:pt x="703" y="1667"/>
                    </a:lnTo>
                    <a:lnTo>
                      <a:pt x="698" y="1581"/>
                    </a:lnTo>
                    <a:lnTo>
                      <a:pt x="691" y="1488"/>
                    </a:lnTo>
                    <a:lnTo>
                      <a:pt x="678" y="1388"/>
                    </a:lnTo>
                    <a:lnTo>
                      <a:pt x="662" y="1279"/>
                    </a:lnTo>
                    <a:lnTo>
                      <a:pt x="639" y="1164"/>
                    </a:lnTo>
                    <a:lnTo>
                      <a:pt x="612" y="1043"/>
                    </a:lnTo>
                    <a:lnTo>
                      <a:pt x="578" y="921"/>
                    </a:lnTo>
                    <a:lnTo>
                      <a:pt x="537" y="801"/>
                    </a:lnTo>
                    <a:lnTo>
                      <a:pt x="492" y="683"/>
                    </a:lnTo>
                    <a:lnTo>
                      <a:pt x="440" y="569"/>
                    </a:lnTo>
                    <a:lnTo>
                      <a:pt x="385" y="465"/>
                    </a:lnTo>
                    <a:lnTo>
                      <a:pt x="328" y="370"/>
                    </a:lnTo>
                    <a:lnTo>
                      <a:pt x="270" y="286"/>
                    </a:lnTo>
                    <a:lnTo>
                      <a:pt x="213" y="211"/>
                    </a:lnTo>
                    <a:lnTo>
                      <a:pt x="156" y="148"/>
                    </a:lnTo>
                    <a:lnTo>
                      <a:pt x="102" y="91"/>
                    </a:lnTo>
                    <a:lnTo>
                      <a:pt x="50" y="41"/>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6" name="Freeform 74"/>
              <p:cNvSpPr>
                <a:spLocks/>
              </p:cNvSpPr>
              <p:nvPr/>
            </p:nvSpPr>
            <p:spPr bwMode="auto">
              <a:xfrm>
                <a:off x="2508" y="451"/>
                <a:ext cx="750" cy="3629"/>
              </a:xfrm>
              <a:custGeom>
                <a:avLst/>
                <a:gdLst>
                  <a:gd name="T0" fmla="*/ 0 w 750"/>
                  <a:gd name="T1" fmla="*/ 3629 h 3629"/>
                  <a:gd name="T2" fmla="*/ 52 w 750"/>
                  <a:gd name="T3" fmla="*/ 3588 h 3629"/>
                  <a:gd name="T4" fmla="*/ 106 w 750"/>
                  <a:gd name="T5" fmla="*/ 3540 h 3629"/>
                  <a:gd name="T6" fmla="*/ 165 w 750"/>
                  <a:gd name="T7" fmla="*/ 3486 h 3629"/>
                  <a:gd name="T8" fmla="*/ 224 w 750"/>
                  <a:gd name="T9" fmla="*/ 3420 h 3629"/>
                  <a:gd name="T10" fmla="*/ 285 w 750"/>
                  <a:gd name="T11" fmla="*/ 3347 h 3629"/>
                  <a:gd name="T12" fmla="*/ 347 w 750"/>
                  <a:gd name="T13" fmla="*/ 3261 h 3629"/>
                  <a:gd name="T14" fmla="*/ 408 w 750"/>
                  <a:gd name="T15" fmla="*/ 3168 h 3629"/>
                  <a:gd name="T16" fmla="*/ 465 w 750"/>
                  <a:gd name="T17" fmla="*/ 3064 h 3629"/>
                  <a:gd name="T18" fmla="*/ 519 w 750"/>
                  <a:gd name="T19" fmla="*/ 2951 h 3629"/>
                  <a:gd name="T20" fmla="*/ 569 w 750"/>
                  <a:gd name="T21" fmla="*/ 2833 h 3629"/>
                  <a:gd name="T22" fmla="*/ 612 w 750"/>
                  <a:gd name="T23" fmla="*/ 2710 h 3629"/>
                  <a:gd name="T24" fmla="*/ 648 w 750"/>
                  <a:gd name="T25" fmla="*/ 2588 h 3629"/>
                  <a:gd name="T26" fmla="*/ 678 w 750"/>
                  <a:gd name="T27" fmla="*/ 2467 h 3629"/>
                  <a:gd name="T28" fmla="*/ 703 w 750"/>
                  <a:gd name="T29" fmla="*/ 2352 h 3629"/>
                  <a:gd name="T30" fmla="*/ 721 w 750"/>
                  <a:gd name="T31" fmla="*/ 2243 h 3629"/>
                  <a:gd name="T32" fmla="*/ 732 w 750"/>
                  <a:gd name="T33" fmla="*/ 2141 h 3629"/>
                  <a:gd name="T34" fmla="*/ 741 w 750"/>
                  <a:gd name="T35" fmla="*/ 2048 h 3629"/>
                  <a:gd name="T36" fmla="*/ 746 w 750"/>
                  <a:gd name="T37" fmla="*/ 1962 h 3629"/>
                  <a:gd name="T38" fmla="*/ 748 w 750"/>
                  <a:gd name="T39" fmla="*/ 1885 h 3629"/>
                  <a:gd name="T40" fmla="*/ 750 w 750"/>
                  <a:gd name="T41" fmla="*/ 1814 h 3629"/>
                  <a:gd name="T42" fmla="*/ 748 w 750"/>
                  <a:gd name="T43" fmla="*/ 1744 h 3629"/>
                  <a:gd name="T44" fmla="*/ 746 w 750"/>
                  <a:gd name="T45" fmla="*/ 1667 h 3629"/>
                  <a:gd name="T46" fmla="*/ 741 w 750"/>
                  <a:gd name="T47" fmla="*/ 1581 h 3629"/>
                  <a:gd name="T48" fmla="*/ 732 w 750"/>
                  <a:gd name="T49" fmla="*/ 1488 h 3629"/>
                  <a:gd name="T50" fmla="*/ 721 w 750"/>
                  <a:gd name="T51" fmla="*/ 1386 h 3629"/>
                  <a:gd name="T52" fmla="*/ 703 w 750"/>
                  <a:gd name="T53" fmla="*/ 1277 h 3629"/>
                  <a:gd name="T54" fmla="*/ 678 w 750"/>
                  <a:gd name="T55" fmla="*/ 1161 h 3629"/>
                  <a:gd name="T56" fmla="*/ 648 w 750"/>
                  <a:gd name="T57" fmla="*/ 1041 h 3629"/>
                  <a:gd name="T58" fmla="*/ 612 w 750"/>
                  <a:gd name="T59" fmla="*/ 919 h 3629"/>
                  <a:gd name="T60" fmla="*/ 569 w 750"/>
                  <a:gd name="T61" fmla="*/ 796 h 3629"/>
                  <a:gd name="T62" fmla="*/ 519 w 750"/>
                  <a:gd name="T63" fmla="*/ 678 h 3629"/>
                  <a:gd name="T64" fmla="*/ 465 w 750"/>
                  <a:gd name="T65" fmla="*/ 565 h 3629"/>
                  <a:gd name="T66" fmla="*/ 408 w 750"/>
                  <a:gd name="T67" fmla="*/ 461 h 3629"/>
                  <a:gd name="T68" fmla="*/ 347 w 750"/>
                  <a:gd name="T69" fmla="*/ 368 h 3629"/>
                  <a:gd name="T70" fmla="*/ 285 w 750"/>
                  <a:gd name="T71" fmla="*/ 281 h 3629"/>
                  <a:gd name="T72" fmla="*/ 224 w 750"/>
                  <a:gd name="T73" fmla="*/ 209 h 3629"/>
                  <a:gd name="T74" fmla="*/ 165 w 750"/>
                  <a:gd name="T75" fmla="*/ 143 h 3629"/>
                  <a:gd name="T76" fmla="*/ 106 w 750"/>
                  <a:gd name="T77" fmla="*/ 89 h 3629"/>
                  <a:gd name="T78" fmla="*/ 52 w 750"/>
                  <a:gd name="T79" fmla="*/ 41 h 3629"/>
                  <a:gd name="T80" fmla="*/ 0 w 750"/>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50"/>
                  <a:gd name="T124" fmla="*/ 0 h 3629"/>
                  <a:gd name="T125" fmla="*/ 750 w 750"/>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50" h="3629">
                    <a:moveTo>
                      <a:pt x="0" y="3629"/>
                    </a:moveTo>
                    <a:lnTo>
                      <a:pt x="52" y="3588"/>
                    </a:lnTo>
                    <a:lnTo>
                      <a:pt x="106" y="3540"/>
                    </a:lnTo>
                    <a:lnTo>
                      <a:pt x="165" y="3486"/>
                    </a:lnTo>
                    <a:lnTo>
                      <a:pt x="224" y="3420"/>
                    </a:lnTo>
                    <a:lnTo>
                      <a:pt x="285" y="3347"/>
                    </a:lnTo>
                    <a:lnTo>
                      <a:pt x="347" y="3261"/>
                    </a:lnTo>
                    <a:lnTo>
                      <a:pt x="408" y="3168"/>
                    </a:lnTo>
                    <a:lnTo>
                      <a:pt x="465" y="3064"/>
                    </a:lnTo>
                    <a:lnTo>
                      <a:pt x="519" y="2951"/>
                    </a:lnTo>
                    <a:lnTo>
                      <a:pt x="569" y="2833"/>
                    </a:lnTo>
                    <a:lnTo>
                      <a:pt x="612" y="2710"/>
                    </a:lnTo>
                    <a:lnTo>
                      <a:pt x="648" y="2588"/>
                    </a:lnTo>
                    <a:lnTo>
                      <a:pt x="678" y="2467"/>
                    </a:lnTo>
                    <a:lnTo>
                      <a:pt x="703" y="2352"/>
                    </a:lnTo>
                    <a:lnTo>
                      <a:pt x="721" y="2243"/>
                    </a:lnTo>
                    <a:lnTo>
                      <a:pt x="732" y="2141"/>
                    </a:lnTo>
                    <a:lnTo>
                      <a:pt x="741" y="2048"/>
                    </a:lnTo>
                    <a:lnTo>
                      <a:pt x="746" y="1962"/>
                    </a:lnTo>
                    <a:lnTo>
                      <a:pt x="748" y="1885"/>
                    </a:lnTo>
                    <a:lnTo>
                      <a:pt x="750" y="1814"/>
                    </a:lnTo>
                    <a:lnTo>
                      <a:pt x="748" y="1744"/>
                    </a:lnTo>
                    <a:lnTo>
                      <a:pt x="746" y="1667"/>
                    </a:lnTo>
                    <a:lnTo>
                      <a:pt x="741" y="1581"/>
                    </a:lnTo>
                    <a:lnTo>
                      <a:pt x="732" y="1488"/>
                    </a:lnTo>
                    <a:lnTo>
                      <a:pt x="721" y="1386"/>
                    </a:lnTo>
                    <a:lnTo>
                      <a:pt x="703" y="1277"/>
                    </a:lnTo>
                    <a:lnTo>
                      <a:pt x="678" y="1161"/>
                    </a:lnTo>
                    <a:lnTo>
                      <a:pt x="648" y="1041"/>
                    </a:lnTo>
                    <a:lnTo>
                      <a:pt x="612" y="919"/>
                    </a:lnTo>
                    <a:lnTo>
                      <a:pt x="569" y="796"/>
                    </a:lnTo>
                    <a:lnTo>
                      <a:pt x="519" y="678"/>
                    </a:lnTo>
                    <a:lnTo>
                      <a:pt x="465" y="565"/>
                    </a:lnTo>
                    <a:lnTo>
                      <a:pt x="408" y="461"/>
                    </a:lnTo>
                    <a:lnTo>
                      <a:pt x="347" y="368"/>
                    </a:lnTo>
                    <a:lnTo>
                      <a:pt x="285" y="281"/>
                    </a:lnTo>
                    <a:lnTo>
                      <a:pt x="224" y="209"/>
                    </a:lnTo>
                    <a:lnTo>
                      <a:pt x="165" y="143"/>
                    </a:lnTo>
                    <a:lnTo>
                      <a:pt x="106" y="89"/>
                    </a:lnTo>
                    <a:lnTo>
                      <a:pt x="52" y="41"/>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7" name="Freeform 75"/>
              <p:cNvSpPr>
                <a:spLocks/>
              </p:cNvSpPr>
              <p:nvPr/>
            </p:nvSpPr>
            <p:spPr bwMode="auto">
              <a:xfrm>
                <a:off x="2508" y="451"/>
                <a:ext cx="793" cy="3629"/>
              </a:xfrm>
              <a:custGeom>
                <a:avLst/>
                <a:gdLst>
                  <a:gd name="T0" fmla="*/ 0 w 793"/>
                  <a:gd name="T1" fmla="*/ 3629 h 3629"/>
                  <a:gd name="T2" fmla="*/ 54 w 793"/>
                  <a:gd name="T3" fmla="*/ 3588 h 3629"/>
                  <a:gd name="T4" fmla="*/ 113 w 793"/>
                  <a:gd name="T5" fmla="*/ 3542 h 3629"/>
                  <a:gd name="T6" fmla="*/ 174 w 793"/>
                  <a:gd name="T7" fmla="*/ 3488 h 3629"/>
                  <a:gd name="T8" fmla="*/ 236 w 793"/>
                  <a:gd name="T9" fmla="*/ 3424 h 3629"/>
                  <a:gd name="T10" fmla="*/ 301 w 793"/>
                  <a:gd name="T11" fmla="*/ 3350 h 3629"/>
                  <a:gd name="T12" fmla="*/ 365 w 793"/>
                  <a:gd name="T13" fmla="*/ 3266 h 3629"/>
                  <a:gd name="T14" fmla="*/ 431 w 793"/>
                  <a:gd name="T15" fmla="*/ 3173 h 3629"/>
                  <a:gd name="T16" fmla="*/ 492 w 793"/>
                  <a:gd name="T17" fmla="*/ 3068 h 3629"/>
                  <a:gd name="T18" fmla="*/ 548 w 793"/>
                  <a:gd name="T19" fmla="*/ 2955 h 3629"/>
                  <a:gd name="T20" fmla="*/ 601 w 793"/>
                  <a:gd name="T21" fmla="*/ 2837 h 3629"/>
                  <a:gd name="T22" fmla="*/ 646 w 793"/>
                  <a:gd name="T23" fmla="*/ 2715 h 3629"/>
                  <a:gd name="T24" fmla="*/ 685 w 793"/>
                  <a:gd name="T25" fmla="*/ 2592 h 3629"/>
                  <a:gd name="T26" fmla="*/ 716 w 793"/>
                  <a:gd name="T27" fmla="*/ 2472 h 3629"/>
                  <a:gd name="T28" fmla="*/ 741 w 793"/>
                  <a:gd name="T29" fmla="*/ 2356 h 3629"/>
                  <a:gd name="T30" fmla="*/ 762 w 793"/>
                  <a:gd name="T31" fmla="*/ 2245 h 3629"/>
                  <a:gd name="T32" fmla="*/ 773 w 793"/>
                  <a:gd name="T33" fmla="*/ 2143 h 3629"/>
                  <a:gd name="T34" fmla="*/ 782 w 793"/>
                  <a:gd name="T35" fmla="*/ 2050 h 3629"/>
                  <a:gd name="T36" fmla="*/ 789 w 793"/>
                  <a:gd name="T37" fmla="*/ 1964 h 3629"/>
                  <a:gd name="T38" fmla="*/ 791 w 793"/>
                  <a:gd name="T39" fmla="*/ 1885 h 3629"/>
                  <a:gd name="T40" fmla="*/ 793 w 793"/>
                  <a:gd name="T41" fmla="*/ 1814 h 3629"/>
                  <a:gd name="T42" fmla="*/ 791 w 793"/>
                  <a:gd name="T43" fmla="*/ 1744 h 3629"/>
                  <a:gd name="T44" fmla="*/ 789 w 793"/>
                  <a:gd name="T45" fmla="*/ 1665 h 3629"/>
                  <a:gd name="T46" fmla="*/ 782 w 793"/>
                  <a:gd name="T47" fmla="*/ 1579 h 3629"/>
                  <a:gd name="T48" fmla="*/ 773 w 793"/>
                  <a:gd name="T49" fmla="*/ 1486 h 3629"/>
                  <a:gd name="T50" fmla="*/ 762 w 793"/>
                  <a:gd name="T51" fmla="*/ 1384 h 3629"/>
                  <a:gd name="T52" fmla="*/ 741 w 793"/>
                  <a:gd name="T53" fmla="*/ 1272 h 3629"/>
                  <a:gd name="T54" fmla="*/ 716 w 793"/>
                  <a:gd name="T55" fmla="*/ 1157 h 3629"/>
                  <a:gd name="T56" fmla="*/ 685 w 793"/>
                  <a:gd name="T57" fmla="*/ 1037 h 3629"/>
                  <a:gd name="T58" fmla="*/ 646 w 793"/>
                  <a:gd name="T59" fmla="*/ 914 h 3629"/>
                  <a:gd name="T60" fmla="*/ 601 w 793"/>
                  <a:gd name="T61" fmla="*/ 792 h 3629"/>
                  <a:gd name="T62" fmla="*/ 548 w 793"/>
                  <a:gd name="T63" fmla="*/ 674 h 3629"/>
                  <a:gd name="T64" fmla="*/ 492 w 793"/>
                  <a:gd name="T65" fmla="*/ 560 h 3629"/>
                  <a:gd name="T66" fmla="*/ 431 w 793"/>
                  <a:gd name="T67" fmla="*/ 456 h 3629"/>
                  <a:gd name="T68" fmla="*/ 365 w 793"/>
                  <a:gd name="T69" fmla="*/ 363 h 3629"/>
                  <a:gd name="T70" fmla="*/ 301 w 793"/>
                  <a:gd name="T71" fmla="*/ 279 h 3629"/>
                  <a:gd name="T72" fmla="*/ 236 w 793"/>
                  <a:gd name="T73" fmla="*/ 204 h 3629"/>
                  <a:gd name="T74" fmla="*/ 174 w 793"/>
                  <a:gd name="T75" fmla="*/ 141 h 3629"/>
                  <a:gd name="T76" fmla="*/ 113 w 793"/>
                  <a:gd name="T77" fmla="*/ 86 h 3629"/>
                  <a:gd name="T78" fmla="*/ 54 w 793"/>
                  <a:gd name="T79" fmla="*/ 41 h 3629"/>
                  <a:gd name="T80" fmla="*/ 0 w 793"/>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3"/>
                  <a:gd name="T124" fmla="*/ 0 h 3629"/>
                  <a:gd name="T125" fmla="*/ 793 w 79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3" h="3629">
                    <a:moveTo>
                      <a:pt x="0" y="3629"/>
                    </a:moveTo>
                    <a:lnTo>
                      <a:pt x="54" y="3588"/>
                    </a:lnTo>
                    <a:lnTo>
                      <a:pt x="113" y="3542"/>
                    </a:lnTo>
                    <a:lnTo>
                      <a:pt x="174" y="3488"/>
                    </a:lnTo>
                    <a:lnTo>
                      <a:pt x="236" y="3424"/>
                    </a:lnTo>
                    <a:lnTo>
                      <a:pt x="301" y="3350"/>
                    </a:lnTo>
                    <a:lnTo>
                      <a:pt x="365" y="3266"/>
                    </a:lnTo>
                    <a:lnTo>
                      <a:pt x="431" y="3173"/>
                    </a:lnTo>
                    <a:lnTo>
                      <a:pt x="492" y="3068"/>
                    </a:lnTo>
                    <a:lnTo>
                      <a:pt x="548" y="2955"/>
                    </a:lnTo>
                    <a:lnTo>
                      <a:pt x="601" y="2837"/>
                    </a:lnTo>
                    <a:lnTo>
                      <a:pt x="646" y="2715"/>
                    </a:lnTo>
                    <a:lnTo>
                      <a:pt x="685" y="2592"/>
                    </a:lnTo>
                    <a:lnTo>
                      <a:pt x="716" y="2472"/>
                    </a:lnTo>
                    <a:lnTo>
                      <a:pt x="741" y="2356"/>
                    </a:lnTo>
                    <a:lnTo>
                      <a:pt x="762" y="2245"/>
                    </a:lnTo>
                    <a:lnTo>
                      <a:pt x="773" y="2143"/>
                    </a:lnTo>
                    <a:lnTo>
                      <a:pt x="782" y="2050"/>
                    </a:lnTo>
                    <a:lnTo>
                      <a:pt x="789" y="1964"/>
                    </a:lnTo>
                    <a:lnTo>
                      <a:pt x="791" y="1885"/>
                    </a:lnTo>
                    <a:lnTo>
                      <a:pt x="793" y="1814"/>
                    </a:lnTo>
                    <a:lnTo>
                      <a:pt x="791" y="1744"/>
                    </a:lnTo>
                    <a:lnTo>
                      <a:pt x="789" y="1665"/>
                    </a:lnTo>
                    <a:lnTo>
                      <a:pt x="782" y="1579"/>
                    </a:lnTo>
                    <a:lnTo>
                      <a:pt x="773" y="1486"/>
                    </a:lnTo>
                    <a:lnTo>
                      <a:pt x="762" y="1384"/>
                    </a:lnTo>
                    <a:lnTo>
                      <a:pt x="741" y="1272"/>
                    </a:lnTo>
                    <a:lnTo>
                      <a:pt x="716" y="1157"/>
                    </a:lnTo>
                    <a:lnTo>
                      <a:pt x="685" y="1037"/>
                    </a:lnTo>
                    <a:lnTo>
                      <a:pt x="646" y="914"/>
                    </a:lnTo>
                    <a:lnTo>
                      <a:pt x="601" y="792"/>
                    </a:lnTo>
                    <a:lnTo>
                      <a:pt x="548" y="674"/>
                    </a:lnTo>
                    <a:lnTo>
                      <a:pt x="492" y="560"/>
                    </a:lnTo>
                    <a:lnTo>
                      <a:pt x="431" y="456"/>
                    </a:lnTo>
                    <a:lnTo>
                      <a:pt x="365" y="363"/>
                    </a:lnTo>
                    <a:lnTo>
                      <a:pt x="301" y="279"/>
                    </a:lnTo>
                    <a:lnTo>
                      <a:pt x="236" y="204"/>
                    </a:lnTo>
                    <a:lnTo>
                      <a:pt x="174" y="141"/>
                    </a:lnTo>
                    <a:lnTo>
                      <a:pt x="113" y="86"/>
                    </a:lnTo>
                    <a:lnTo>
                      <a:pt x="54" y="41"/>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8" name="Freeform 76"/>
              <p:cNvSpPr>
                <a:spLocks/>
              </p:cNvSpPr>
              <p:nvPr/>
            </p:nvSpPr>
            <p:spPr bwMode="auto">
              <a:xfrm>
                <a:off x="2508" y="451"/>
                <a:ext cx="834" cy="3629"/>
              </a:xfrm>
              <a:custGeom>
                <a:avLst/>
                <a:gdLst>
                  <a:gd name="T0" fmla="*/ 0 w 834"/>
                  <a:gd name="T1" fmla="*/ 3629 h 3629"/>
                  <a:gd name="T2" fmla="*/ 56 w 834"/>
                  <a:gd name="T3" fmla="*/ 3590 h 3629"/>
                  <a:gd name="T4" fmla="*/ 118 w 834"/>
                  <a:gd name="T5" fmla="*/ 3545 h 3629"/>
                  <a:gd name="T6" fmla="*/ 181 w 834"/>
                  <a:gd name="T7" fmla="*/ 3490 h 3629"/>
                  <a:gd name="T8" fmla="*/ 247 w 834"/>
                  <a:gd name="T9" fmla="*/ 3427 h 3629"/>
                  <a:gd name="T10" fmla="*/ 315 w 834"/>
                  <a:gd name="T11" fmla="*/ 3354 h 3629"/>
                  <a:gd name="T12" fmla="*/ 383 w 834"/>
                  <a:gd name="T13" fmla="*/ 3270 h 3629"/>
                  <a:gd name="T14" fmla="*/ 451 w 834"/>
                  <a:gd name="T15" fmla="*/ 3177 h 3629"/>
                  <a:gd name="T16" fmla="*/ 517 w 834"/>
                  <a:gd name="T17" fmla="*/ 3073 h 3629"/>
                  <a:gd name="T18" fmla="*/ 578 w 834"/>
                  <a:gd name="T19" fmla="*/ 2962 h 3629"/>
                  <a:gd name="T20" fmla="*/ 632 w 834"/>
                  <a:gd name="T21" fmla="*/ 2842 h 3629"/>
                  <a:gd name="T22" fmla="*/ 680 w 834"/>
                  <a:gd name="T23" fmla="*/ 2719 h 3629"/>
                  <a:gd name="T24" fmla="*/ 721 w 834"/>
                  <a:gd name="T25" fmla="*/ 2597 h 3629"/>
                  <a:gd name="T26" fmla="*/ 755 w 834"/>
                  <a:gd name="T27" fmla="*/ 2474 h 3629"/>
                  <a:gd name="T28" fmla="*/ 782 w 834"/>
                  <a:gd name="T29" fmla="*/ 2359 h 3629"/>
                  <a:gd name="T30" fmla="*/ 800 w 834"/>
                  <a:gd name="T31" fmla="*/ 2248 h 3629"/>
                  <a:gd name="T32" fmla="*/ 816 w 834"/>
                  <a:gd name="T33" fmla="*/ 2145 h 3629"/>
                  <a:gd name="T34" fmla="*/ 825 w 834"/>
                  <a:gd name="T35" fmla="*/ 2050 h 3629"/>
                  <a:gd name="T36" fmla="*/ 832 w 834"/>
                  <a:gd name="T37" fmla="*/ 1964 h 3629"/>
                  <a:gd name="T38" fmla="*/ 834 w 834"/>
                  <a:gd name="T39" fmla="*/ 1885 h 3629"/>
                  <a:gd name="T40" fmla="*/ 834 w 834"/>
                  <a:gd name="T41" fmla="*/ 1814 h 3629"/>
                  <a:gd name="T42" fmla="*/ 834 w 834"/>
                  <a:gd name="T43" fmla="*/ 1744 h 3629"/>
                  <a:gd name="T44" fmla="*/ 832 w 834"/>
                  <a:gd name="T45" fmla="*/ 1665 h 3629"/>
                  <a:gd name="T46" fmla="*/ 825 w 834"/>
                  <a:gd name="T47" fmla="*/ 1579 h 3629"/>
                  <a:gd name="T48" fmla="*/ 816 w 834"/>
                  <a:gd name="T49" fmla="*/ 1483 h 3629"/>
                  <a:gd name="T50" fmla="*/ 800 w 834"/>
                  <a:gd name="T51" fmla="*/ 1381 h 3629"/>
                  <a:gd name="T52" fmla="*/ 782 w 834"/>
                  <a:gd name="T53" fmla="*/ 1270 h 3629"/>
                  <a:gd name="T54" fmla="*/ 755 w 834"/>
                  <a:gd name="T55" fmla="*/ 1155 h 3629"/>
                  <a:gd name="T56" fmla="*/ 721 w 834"/>
                  <a:gd name="T57" fmla="*/ 1032 h 3629"/>
                  <a:gd name="T58" fmla="*/ 680 w 834"/>
                  <a:gd name="T59" fmla="*/ 910 h 3629"/>
                  <a:gd name="T60" fmla="*/ 632 w 834"/>
                  <a:gd name="T61" fmla="*/ 787 h 3629"/>
                  <a:gd name="T62" fmla="*/ 578 w 834"/>
                  <a:gd name="T63" fmla="*/ 667 h 3629"/>
                  <a:gd name="T64" fmla="*/ 517 w 834"/>
                  <a:gd name="T65" fmla="*/ 556 h 3629"/>
                  <a:gd name="T66" fmla="*/ 451 w 834"/>
                  <a:gd name="T67" fmla="*/ 452 h 3629"/>
                  <a:gd name="T68" fmla="*/ 383 w 834"/>
                  <a:gd name="T69" fmla="*/ 359 h 3629"/>
                  <a:gd name="T70" fmla="*/ 315 w 834"/>
                  <a:gd name="T71" fmla="*/ 275 h 3629"/>
                  <a:gd name="T72" fmla="*/ 247 w 834"/>
                  <a:gd name="T73" fmla="*/ 202 h 3629"/>
                  <a:gd name="T74" fmla="*/ 181 w 834"/>
                  <a:gd name="T75" fmla="*/ 139 h 3629"/>
                  <a:gd name="T76" fmla="*/ 118 w 834"/>
                  <a:gd name="T77" fmla="*/ 84 h 3629"/>
                  <a:gd name="T78" fmla="*/ 56 w 834"/>
                  <a:gd name="T79" fmla="*/ 39 h 3629"/>
                  <a:gd name="T80" fmla="*/ 0 w 83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34"/>
                  <a:gd name="T124" fmla="*/ 0 h 3629"/>
                  <a:gd name="T125" fmla="*/ 834 w 83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34" h="3629">
                    <a:moveTo>
                      <a:pt x="0" y="3629"/>
                    </a:moveTo>
                    <a:lnTo>
                      <a:pt x="56" y="3590"/>
                    </a:lnTo>
                    <a:lnTo>
                      <a:pt x="118" y="3545"/>
                    </a:lnTo>
                    <a:lnTo>
                      <a:pt x="181" y="3490"/>
                    </a:lnTo>
                    <a:lnTo>
                      <a:pt x="247" y="3427"/>
                    </a:lnTo>
                    <a:lnTo>
                      <a:pt x="315" y="3354"/>
                    </a:lnTo>
                    <a:lnTo>
                      <a:pt x="383" y="3270"/>
                    </a:lnTo>
                    <a:lnTo>
                      <a:pt x="451" y="3177"/>
                    </a:lnTo>
                    <a:lnTo>
                      <a:pt x="517" y="3073"/>
                    </a:lnTo>
                    <a:lnTo>
                      <a:pt x="578" y="2962"/>
                    </a:lnTo>
                    <a:lnTo>
                      <a:pt x="632" y="2842"/>
                    </a:lnTo>
                    <a:lnTo>
                      <a:pt x="680" y="2719"/>
                    </a:lnTo>
                    <a:lnTo>
                      <a:pt x="721" y="2597"/>
                    </a:lnTo>
                    <a:lnTo>
                      <a:pt x="755" y="2474"/>
                    </a:lnTo>
                    <a:lnTo>
                      <a:pt x="782" y="2359"/>
                    </a:lnTo>
                    <a:lnTo>
                      <a:pt x="800" y="2248"/>
                    </a:lnTo>
                    <a:lnTo>
                      <a:pt x="816" y="2145"/>
                    </a:lnTo>
                    <a:lnTo>
                      <a:pt x="825" y="2050"/>
                    </a:lnTo>
                    <a:lnTo>
                      <a:pt x="832" y="1964"/>
                    </a:lnTo>
                    <a:lnTo>
                      <a:pt x="834" y="1885"/>
                    </a:lnTo>
                    <a:lnTo>
                      <a:pt x="834" y="1814"/>
                    </a:lnTo>
                    <a:lnTo>
                      <a:pt x="834" y="1744"/>
                    </a:lnTo>
                    <a:lnTo>
                      <a:pt x="832" y="1665"/>
                    </a:lnTo>
                    <a:lnTo>
                      <a:pt x="825" y="1579"/>
                    </a:lnTo>
                    <a:lnTo>
                      <a:pt x="816" y="1483"/>
                    </a:lnTo>
                    <a:lnTo>
                      <a:pt x="800" y="1381"/>
                    </a:lnTo>
                    <a:lnTo>
                      <a:pt x="782" y="1270"/>
                    </a:lnTo>
                    <a:lnTo>
                      <a:pt x="755" y="1155"/>
                    </a:lnTo>
                    <a:lnTo>
                      <a:pt x="721" y="1032"/>
                    </a:lnTo>
                    <a:lnTo>
                      <a:pt x="680" y="910"/>
                    </a:lnTo>
                    <a:lnTo>
                      <a:pt x="632" y="787"/>
                    </a:lnTo>
                    <a:lnTo>
                      <a:pt x="578" y="667"/>
                    </a:lnTo>
                    <a:lnTo>
                      <a:pt x="517" y="556"/>
                    </a:lnTo>
                    <a:lnTo>
                      <a:pt x="451" y="452"/>
                    </a:lnTo>
                    <a:lnTo>
                      <a:pt x="383" y="359"/>
                    </a:lnTo>
                    <a:lnTo>
                      <a:pt x="315" y="275"/>
                    </a:lnTo>
                    <a:lnTo>
                      <a:pt x="247" y="202"/>
                    </a:lnTo>
                    <a:lnTo>
                      <a:pt x="181" y="139"/>
                    </a:lnTo>
                    <a:lnTo>
                      <a:pt x="118" y="84"/>
                    </a:lnTo>
                    <a:lnTo>
                      <a:pt x="56" y="39"/>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29" name="Freeform 77"/>
              <p:cNvSpPr>
                <a:spLocks/>
              </p:cNvSpPr>
              <p:nvPr/>
            </p:nvSpPr>
            <p:spPr bwMode="auto">
              <a:xfrm>
                <a:off x="2508" y="451"/>
                <a:ext cx="877" cy="3629"/>
              </a:xfrm>
              <a:custGeom>
                <a:avLst/>
                <a:gdLst>
                  <a:gd name="T0" fmla="*/ 0 w 877"/>
                  <a:gd name="T1" fmla="*/ 3629 h 3629"/>
                  <a:gd name="T2" fmla="*/ 59 w 877"/>
                  <a:gd name="T3" fmla="*/ 3590 h 3629"/>
                  <a:gd name="T4" fmla="*/ 124 w 877"/>
                  <a:gd name="T5" fmla="*/ 3545 h 3629"/>
                  <a:gd name="T6" fmla="*/ 190 w 877"/>
                  <a:gd name="T7" fmla="*/ 3492 h 3629"/>
                  <a:gd name="T8" fmla="*/ 260 w 877"/>
                  <a:gd name="T9" fmla="*/ 3431 h 3629"/>
                  <a:gd name="T10" fmla="*/ 331 w 877"/>
                  <a:gd name="T11" fmla="*/ 3359 h 3629"/>
                  <a:gd name="T12" fmla="*/ 403 w 877"/>
                  <a:gd name="T13" fmla="*/ 3275 h 3629"/>
                  <a:gd name="T14" fmla="*/ 474 w 877"/>
                  <a:gd name="T15" fmla="*/ 3182 h 3629"/>
                  <a:gd name="T16" fmla="*/ 542 w 877"/>
                  <a:gd name="T17" fmla="*/ 3080 h 3629"/>
                  <a:gd name="T18" fmla="*/ 605 w 877"/>
                  <a:gd name="T19" fmla="*/ 2966 h 3629"/>
                  <a:gd name="T20" fmla="*/ 664 w 877"/>
                  <a:gd name="T21" fmla="*/ 2848 h 3629"/>
                  <a:gd name="T22" fmla="*/ 714 w 877"/>
                  <a:gd name="T23" fmla="*/ 2724 h 3629"/>
                  <a:gd name="T24" fmla="*/ 757 w 877"/>
                  <a:gd name="T25" fmla="*/ 2601 h 3629"/>
                  <a:gd name="T26" fmla="*/ 793 w 877"/>
                  <a:gd name="T27" fmla="*/ 2479 h 3629"/>
                  <a:gd name="T28" fmla="*/ 821 w 877"/>
                  <a:gd name="T29" fmla="*/ 2361 h 3629"/>
                  <a:gd name="T30" fmla="*/ 841 w 877"/>
                  <a:gd name="T31" fmla="*/ 2252 h 3629"/>
                  <a:gd name="T32" fmla="*/ 857 w 877"/>
                  <a:gd name="T33" fmla="*/ 2148 h 3629"/>
                  <a:gd name="T34" fmla="*/ 866 w 877"/>
                  <a:gd name="T35" fmla="*/ 2053 h 3629"/>
                  <a:gd name="T36" fmla="*/ 873 w 877"/>
                  <a:gd name="T37" fmla="*/ 1966 h 3629"/>
                  <a:gd name="T38" fmla="*/ 877 w 877"/>
                  <a:gd name="T39" fmla="*/ 1887 h 3629"/>
                  <a:gd name="T40" fmla="*/ 877 w 877"/>
                  <a:gd name="T41" fmla="*/ 1814 h 3629"/>
                  <a:gd name="T42" fmla="*/ 877 w 877"/>
                  <a:gd name="T43" fmla="*/ 1742 h 3629"/>
                  <a:gd name="T44" fmla="*/ 873 w 877"/>
                  <a:gd name="T45" fmla="*/ 1662 h 3629"/>
                  <a:gd name="T46" fmla="*/ 866 w 877"/>
                  <a:gd name="T47" fmla="*/ 1576 h 3629"/>
                  <a:gd name="T48" fmla="*/ 857 w 877"/>
                  <a:gd name="T49" fmla="*/ 1481 h 3629"/>
                  <a:gd name="T50" fmla="*/ 841 w 877"/>
                  <a:gd name="T51" fmla="*/ 1377 h 3629"/>
                  <a:gd name="T52" fmla="*/ 821 w 877"/>
                  <a:gd name="T53" fmla="*/ 1268 h 3629"/>
                  <a:gd name="T54" fmla="*/ 793 w 877"/>
                  <a:gd name="T55" fmla="*/ 1150 h 3629"/>
                  <a:gd name="T56" fmla="*/ 757 w 877"/>
                  <a:gd name="T57" fmla="*/ 1028 h 3629"/>
                  <a:gd name="T58" fmla="*/ 714 w 877"/>
                  <a:gd name="T59" fmla="*/ 905 h 3629"/>
                  <a:gd name="T60" fmla="*/ 664 w 877"/>
                  <a:gd name="T61" fmla="*/ 780 h 3629"/>
                  <a:gd name="T62" fmla="*/ 605 w 877"/>
                  <a:gd name="T63" fmla="*/ 662 h 3629"/>
                  <a:gd name="T64" fmla="*/ 542 w 877"/>
                  <a:gd name="T65" fmla="*/ 549 h 3629"/>
                  <a:gd name="T66" fmla="*/ 474 w 877"/>
                  <a:gd name="T67" fmla="*/ 447 h 3629"/>
                  <a:gd name="T68" fmla="*/ 403 w 877"/>
                  <a:gd name="T69" fmla="*/ 354 h 3629"/>
                  <a:gd name="T70" fmla="*/ 331 w 877"/>
                  <a:gd name="T71" fmla="*/ 270 h 3629"/>
                  <a:gd name="T72" fmla="*/ 260 w 877"/>
                  <a:gd name="T73" fmla="*/ 198 h 3629"/>
                  <a:gd name="T74" fmla="*/ 190 w 877"/>
                  <a:gd name="T75" fmla="*/ 136 h 3629"/>
                  <a:gd name="T76" fmla="*/ 124 w 877"/>
                  <a:gd name="T77" fmla="*/ 84 h 3629"/>
                  <a:gd name="T78" fmla="*/ 59 w 877"/>
                  <a:gd name="T79" fmla="*/ 39 h 3629"/>
                  <a:gd name="T80" fmla="*/ 0 w 877"/>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7"/>
                  <a:gd name="T124" fmla="*/ 0 h 3629"/>
                  <a:gd name="T125" fmla="*/ 877 w 877"/>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7" h="3629">
                    <a:moveTo>
                      <a:pt x="0" y="3629"/>
                    </a:moveTo>
                    <a:lnTo>
                      <a:pt x="59" y="3590"/>
                    </a:lnTo>
                    <a:lnTo>
                      <a:pt x="124" y="3545"/>
                    </a:lnTo>
                    <a:lnTo>
                      <a:pt x="190" y="3492"/>
                    </a:lnTo>
                    <a:lnTo>
                      <a:pt x="260" y="3431"/>
                    </a:lnTo>
                    <a:lnTo>
                      <a:pt x="331" y="3359"/>
                    </a:lnTo>
                    <a:lnTo>
                      <a:pt x="403" y="3275"/>
                    </a:lnTo>
                    <a:lnTo>
                      <a:pt x="474" y="3182"/>
                    </a:lnTo>
                    <a:lnTo>
                      <a:pt x="542" y="3080"/>
                    </a:lnTo>
                    <a:lnTo>
                      <a:pt x="605" y="2966"/>
                    </a:lnTo>
                    <a:lnTo>
                      <a:pt x="664" y="2848"/>
                    </a:lnTo>
                    <a:lnTo>
                      <a:pt x="714" y="2724"/>
                    </a:lnTo>
                    <a:lnTo>
                      <a:pt x="757" y="2601"/>
                    </a:lnTo>
                    <a:lnTo>
                      <a:pt x="793" y="2479"/>
                    </a:lnTo>
                    <a:lnTo>
                      <a:pt x="821" y="2361"/>
                    </a:lnTo>
                    <a:lnTo>
                      <a:pt x="841" y="2252"/>
                    </a:lnTo>
                    <a:lnTo>
                      <a:pt x="857" y="2148"/>
                    </a:lnTo>
                    <a:lnTo>
                      <a:pt x="866" y="2053"/>
                    </a:lnTo>
                    <a:lnTo>
                      <a:pt x="873" y="1966"/>
                    </a:lnTo>
                    <a:lnTo>
                      <a:pt x="877" y="1887"/>
                    </a:lnTo>
                    <a:lnTo>
                      <a:pt x="877" y="1814"/>
                    </a:lnTo>
                    <a:lnTo>
                      <a:pt x="877" y="1742"/>
                    </a:lnTo>
                    <a:lnTo>
                      <a:pt x="873" y="1662"/>
                    </a:lnTo>
                    <a:lnTo>
                      <a:pt x="866" y="1576"/>
                    </a:lnTo>
                    <a:lnTo>
                      <a:pt x="857" y="1481"/>
                    </a:lnTo>
                    <a:lnTo>
                      <a:pt x="841" y="1377"/>
                    </a:lnTo>
                    <a:lnTo>
                      <a:pt x="821" y="1268"/>
                    </a:lnTo>
                    <a:lnTo>
                      <a:pt x="793" y="1150"/>
                    </a:lnTo>
                    <a:lnTo>
                      <a:pt x="757" y="1028"/>
                    </a:lnTo>
                    <a:lnTo>
                      <a:pt x="714" y="905"/>
                    </a:lnTo>
                    <a:lnTo>
                      <a:pt x="664" y="780"/>
                    </a:lnTo>
                    <a:lnTo>
                      <a:pt x="605" y="662"/>
                    </a:lnTo>
                    <a:lnTo>
                      <a:pt x="542" y="549"/>
                    </a:lnTo>
                    <a:lnTo>
                      <a:pt x="474" y="447"/>
                    </a:lnTo>
                    <a:lnTo>
                      <a:pt x="403" y="354"/>
                    </a:lnTo>
                    <a:lnTo>
                      <a:pt x="331" y="270"/>
                    </a:lnTo>
                    <a:lnTo>
                      <a:pt x="260" y="198"/>
                    </a:lnTo>
                    <a:lnTo>
                      <a:pt x="190" y="136"/>
                    </a:lnTo>
                    <a:lnTo>
                      <a:pt x="124" y="84"/>
                    </a:lnTo>
                    <a:lnTo>
                      <a:pt x="59" y="39"/>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0" name="Freeform 78"/>
              <p:cNvSpPr>
                <a:spLocks/>
              </p:cNvSpPr>
              <p:nvPr/>
            </p:nvSpPr>
            <p:spPr bwMode="auto">
              <a:xfrm>
                <a:off x="2508" y="451"/>
                <a:ext cx="918" cy="3629"/>
              </a:xfrm>
              <a:custGeom>
                <a:avLst/>
                <a:gdLst>
                  <a:gd name="T0" fmla="*/ 0 w 918"/>
                  <a:gd name="T1" fmla="*/ 3629 h 3629"/>
                  <a:gd name="T2" fmla="*/ 63 w 918"/>
                  <a:gd name="T3" fmla="*/ 3592 h 3629"/>
                  <a:gd name="T4" fmla="*/ 129 w 918"/>
                  <a:gd name="T5" fmla="*/ 3547 h 3629"/>
                  <a:gd name="T6" fmla="*/ 199 w 918"/>
                  <a:gd name="T7" fmla="*/ 3495 h 3629"/>
                  <a:gd name="T8" fmla="*/ 272 w 918"/>
                  <a:gd name="T9" fmla="*/ 3434 h 3629"/>
                  <a:gd name="T10" fmla="*/ 344 w 918"/>
                  <a:gd name="T11" fmla="*/ 3363 h 3629"/>
                  <a:gd name="T12" fmla="*/ 419 w 918"/>
                  <a:gd name="T13" fmla="*/ 3282 h 3629"/>
                  <a:gd name="T14" fmla="*/ 494 w 918"/>
                  <a:gd name="T15" fmla="*/ 3189 h 3629"/>
                  <a:gd name="T16" fmla="*/ 567 w 918"/>
                  <a:gd name="T17" fmla="*/ 3084 h 3629"/>
                  <a:gd name="T18" fmla="*/ 635 w 918"/>
                  <a:gd name="T19" fmla="*/ 2973 h 3629"/>
                  <a:gd name="T20" fmla="*/ 694 w 918"/>
                  <a:gd name="T21" fmla="*/ 2853 h 3629"/>
                  <a:gd name="T22" fmla="*/ 748 w 918"/>
                  <a:gd name="T23" fmla="*/ 2731 h 3629"/>
                  <a:gd name="T24" fmla="*/ 793 w 918"/>
                  <a:gd name="T25" fmla="*/ 2606 h 3629"/>
                  <a:gd name="T26" fmla="*/ 830 w 918"/>
                  <a:gd name="T27" fmla="*/ 2483 h 3629"/>
                  <a:gd name="T28" fmla="*/ 859 w 918"/>
                  <a:gd name="T29" fmla="*/ 2365 h 3629"/>
                  <a:gd name="T30" fmla="*/ 882 w 918"/>
                  <a:gd name="T31" fmla="*/ 2254 h 3629"/>
                  <a:gd name="T32" fmla="*/ 898 w 918"/>
                  <a:gd name="T33" fmla="*/ 2150 h 3629"/>
                  <a:gd name="T34" fmla="*/ 909 w 918"/>
                  <a:gd name="T35" fmla="*/ 2055 h 3629"/>
                  <a:gd name="T36" fmla="*/ 914 w 918"/>
                  <a:gd name="T37" fmla="*/ 1966 h 3629"/>
                  <a:gd name="T38" fmla="*/ 918 w 918"/>
                  <a:gd name="T39" fmla="*/ 1887 h 3629"/>
                  <a:gd name="T40" fmla="*/ 918 w 918"/>
                  <a:gd name="T41" fmla="*/ 1814 h 3629"/>
                  <a:gd name="T42" fmla="*/ 918 w 918"/>
                  <a:gd name="T43" fmla="*/ 1742 h 3629"/>
                  <a:gd name="T44" fmla="*/ 914 w 918"/>
                  <a:gd name="T45" fmla="*/ 1662 h 3629"/>
                  <a:gd name="T46" fmla="*/ 909 w 918"/>
                  <a:gd name="T47" fmla="*/ 1574 h 3629"/>
                  <a:gd name="T48" fmla="*/ 898 w 918"/>
                  <a:gd name="T49" fmla="*/ 1479 h 3629"/>
                  <a:gd name="T50" fmla="*/ 882 w 918"/>
                  <a:gd name="T51" fmla="*/ 1374 h 3629"/>
                  <a:gd name="T52" fmla="*/ 859 w 918"/>
                  <a:gd name="T53" fmla="*/ 1263 h 3629"/>
                  <a:gd name="T54" fmla="*/ 830 w 918"/>
                  <a:gd name="T55" fmla="*/ 1145 h 3629"/>
                  <a:gd name="T56" fmla="*/ 793 w 918"/>
                  <a:gd name="T57" fmla="*/ 1023 h 3629"/>
                  <a:gd name="T58" fmla="*/ 748 w 918"/>
                  <a:gd name="T59" fmla="*/ 898 h 3629"/>
                  <a:gd name="T60" fmla="*/ 694 w 918"/>
                  <a:gd name="T61" fmla="*/ 776 h 3629"/>
                  <a:gd name="T62" fmla="*/ 635 w 918"/>
                  <a:gd name="T63" fmla="*/ 656 h 3629"/>
                  <a:gd name="T64" fmla="*/ 567 w 918"/>
                  <a:gd name="T65" fmla="*/ 545 h 3629"/>
                  <a:gd name="T66" fmla="*/ 494 w 918"/>
                  <a:gd name="T67" fmla="*/ 440 h 3629"/>
                  <a:gd name="T68" fmla="*/ 419 w 918"/>
                  <a:gd name="T69" fmla="*/ 347 h 3629"/>
                  <a:gd name="T70" fmla="*/ 344 w 918"/>
                  <a:gd name="T71" fmla="*/ 266 h 3629"/>
                  <a:gd name="T72" fmla="*/ 272 w 918"/>
                  <a:gd name="T73" fmla="*/ 195 h 3629"/>
                  <a:gd name="T74" fmla="*/ 199 w 918"/>
                  <a:gd name="T75" fmla="*/ 134 h 3629"/>
                  <a:gd name="T76" fmla="*/ 129 w 918"/>
                  <a:gd name="T77" fmla="*/ 82 h 3629"/>
                  <a:gd name="T78" fmla="*/ 63 w 918"/>
                  <a:gd name="T79" fmla="*/ 37 h 3629"/>
                  <a:gd name="T80" fmla="*/ 0 w 918"/>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18"/>
                  <a:gd name="T124" fmla="*/ 0 h 3629"/>
                  <a:gd name="T125" fmla="*/ 918 w 91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18" h="3629">
                    <a:moveTo>
                      <a:pt x="0" y="3629"/>
                    </a:moveTo>
                    <a:lnTo>
                      <a:pt x="63" y="3592"/>
                    </a:lnTo>
                    <a:lnTo>
                      <a:pt x="129" y="3547"/>
                    </a:lnTo>
                    <a:lnTo>
                      <a:pt x="199" y="3495"/>
                    </a:lnTo>
                    <a:lnTo>
                      <a:pt x="272" y="3434"/>
                    </a:lnTo>
                    <a:lnTo>
                      <a:pt x="344" y="3363"/>
                    </a:lnTo>
                    <a:lnTo>
                      <a:pt x="419" y="3282"/>
                    </a:lnTo>
                    <a:lnTo>
                      <a:pt x="494" y="3189"/>
                    </a:lnTo>
                    <a:lnTo>
                      <a:pt x="567" y="3084"/>
                    </a:lnTo>
                    <a:lnTo>
                      <a:pt x="635" y="2973"/>
                    </a:lnTo>
                    <a:lnTo>
                      <a:pt x="694" y="2853"/>
                    </a:lnTo>
                    <a:lnTo>
                      <a:pt x="748" y="2731"/>
                    </a:lnTo>
                    <a:lnTo>
                      <a:pt x="793" y="2606"/>
                    </a:lnTo>
                    <a:lnTo>
                      <a:pt x="830" y="2483"/>
                    </a:lnTo>
                    <a:lnTo>
                      <a:pt x="859" y="2365"/>
                    </a:lnTo>
                    <a:lnTo>
                      <a:pt x="882" y="2254"/>
                    </a:lnTo>
                    <a:lnTo>
                      <a:pt x="898" y="2150"/>
                    </a:lnTo>
                    <a:lnTo>
                      <a:pt x="909" y="2055"/>
                    </a:lnTo>
                    <a:lnTo>
                      <a:pt x="914" y="1966"/>
                    </a:lnTo>
                    <a:lnTo>
                      <a:pt x="918" y="1887"/>
                    </a:lnTo>
                    <a:lnTo>
                      <a:pt x="918" y="1814"/>
                    </a:lnTo>
                    <a:lnTo>
                      <a:pt x="918" y="1742"/>
                    </a:lnTo>
                    <a:lnTo>
                      <a:pt x="914" y="1662"/>
                    </a:lnTo>
                    <a:lnTo>
                      <a:pt x="909" y="1574"/>
                    </a:lnTo>
                    <a:lnTo>
                      <a:pt x="898" y="1479"/>
                    </a:lnTo>
                    <a:lnTo>
                      <a:pt x="882" y="1374"/>
                    </a:lnTo>
                    <a:lnTo>
                      <a:pt x="859" y="1263"/>
                    </a:lnTo>
                    <a:lnTo>
                      <a:pt x="830" y="1145"/>
                    </a:lnTo>
                    <a:lnTo>
                      <a:pt x="793" y="1023"/>
                    </a:lnTo>
                    <a:lnTo>
                      <a:pt x="748" y="898"/>
                    </a:lnTo>
                    <a:lnTo>
                      <a:pt x="694" y="776"/>
                    </a:lnTo>
                    <a:lnTo>
                      <a:pt x="635" y="656"/>
                    </a:lnTo>
                    <a:lnTo>
                      <a:pt x="567" y="545"/>
                    </a:lnTo>
                    <a:lnTo>
                      <a:pt x="494" y="440"/>
                    </a:lnTo>
                    <a:lnTo>
                      <a:pt x="419" y="347"/>
                    </a:lnTo>
                    <a:lnTo>
                      <a:pt x="344" y="266"/>
                    </a:lnTo>
                    <a:lnTo>
                      <a:pt x="272" y="195"/>
                    </a:lnTo>
                    <a:lnTo>
                      <a:pt x="199" y="134"/>
                    </a:lnTo>
                    <a:lnTo>
                      <a:pt x="129" y="82"/>
                    </a:lnTo>
                    <a:lnTo>
                      <a:pt x="63" y="3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1" name="Freeform 79"/>
              <p:cNvSpPr>
                <a:spLocks/>
              </p:cNvSpPr>
              <p:nvPr/>
            </p:nvSpPr>
            <p:spPr bwMode="auto">
              <a:xfrm>
                <a:off x="2508" y="451"/>
                <a:ext cx="961" cy="3629"/>
              </a:xfrm>
              <a:custGeom>
                <a:avLst/>
                <a:gdLst>
                  <a:gd name="T0" fmla="*/ 0 w 961"/>
                  <a:gd name="T1" fmla="*/ 3629 h 3629"/>
                  <a:gd name="T2" fmla="*/ 65 w 961"/>
                  <a:gd name="T3" fmla="*/ 3592 h 3629"/>
                  <a:gd name="T4" fmla="*/ 133 w 961"/>
                  <a:gd name="T5" fmla="*/ 3549 h 3629"/>
                  <a:gd name="T6" fmla="*/ 206 w 961"/>
                  <a:gd name="T7" fmla="*/ 3499 h 3629"/>
                  <a:gd name="T8" fmla="*/ 281 w 961"/>
                  <a:gd name="T9" fmla="*/ 3438 h 3629"/>
                  <a:gd name="T10" fmla="*/ 360 w 961"/>
                  <a:gd name="T11" fmla="*/ 3368 h 3629"/>
                  <a:gd name="T12" fmla="*/ 437 w 961"/>
                  <a:gd name="T13" fmla="*/ 3286 h 3629"/>
                  <a:gd name="T14" fmla="*/ 517 w 961"/>
                  <a:gd name="T15" fmla="*/ 3193 h 3629"/>
                  <a:gd name="T16" fmla="*/ 592 w 961"/>
                  <a:gd name="T17" fmla="*/ 3091 h 3629"/>
                  <a:gd name="T18" fmla="*/ 662 w 961"/>
                  <a:gd name="T19" fmla="*/ 2978 h 3629"/>
                  <a:gd name="T20" fmla="*/ 725 w 961"/>
                  <a:gd name="T21" fmla="*/ 2860 h 3629"/>
                  <a:gd name="T22" fmla="*/ 782 w 961"/>
                  <a:gd name="T23" fmla="*/ 2735 h 3629"/>
                  <a:gd name="T24" fmla="*/ 830 w 961"/>
                  <a:gd name="T25" fmla="*/ 2610 h 3629"/>
                  <a:gd name="T26" fmla="*/ 868 w 961"/>
                  <a:gd name="T27" fmla="*/ 2488 h 3629"/>
                  <a:gd name="T28" fmla="*/ 898 w 961"/>
                  <a:gd name="T29" fmla="*/ 2370 h 3629"/>
                  <a:gd name="T30" fmla="*/ 920 w 961"/>
                  <a:gd name="T31" fmla="*/ 2257 h 3629"/>
                  <a:gd name="T32" fmla="*/ 938 w 961"/>
                  <a:gd name="T33" fmla="*/ 2152 h 3629"/>
                  <a:gd name="T34" fmla="*/ 950 w 961"/>
                  <a:gd name="T35" fmla="*/ 2055 h 3629"/>
                  <a:gd name="T36" fmla="*/ 957 w 961"/>
                  <a:gd name="T37" fmla="*/ 1966 h 3629"/>
                  <a:gd name="T38" fmla="*/ 959 w 961"/>
                  <a:gd name="T39" fmla="*/ 1887 h 3629"/>
                  <a:gd name="T40" fmla="*/ 961 w 961"/>
                  <a:gd name="T41" fmla="*/ 1814 h 3629"/>
                  <a:gd name="T42" fmla="*/ 959 w 961"/>
                  <a:gd name="T43" fmla="*/ 1742 h 3629"/>
                  <a:gd name="T44" fmla="*/ 957 w 961"/>
                  <a:gd name="T45" fmla="*/ 1662 h 3629"/>
                  <a:gd name="T46" fmla="*/ 950 w 961"/>
                  <a:gd name="T47" fmla="*/ 1574 h 3629"/>
                  <a:gd name="T48" fmla="*/ 938 w 961"/>
                  <a:gd name="T49" fmla="*/ 1477 h 3629"/>
                  <a:gd name="T50" fmla="*/ 920 w 961"/>
                  <a:gd name="T51" fmla="*/ 1372 h 3629"/>
                  <a:gd name="T52" fmla="*/ 898 w 961"/>
                  <a:gd name="T53" fmla="*/ 1259 h 3629"/>
                  <a:gd name="T54" fmla="*/ 868 w 961"/>
                  <a:gd name="T55" fmla="*/ 1141 h 3629"/>
                  <a:gd name="T56" fmla="*/ 830 w 961"/>
                  <a:gd name="T57" fmla="*/ 1018 h 3629"/>
                  <a:gd name="T58" fmla="*/ 782 w 961"/>
                  <a:gd name="T59" fmla="*/ 894 h 3629"/>
                  <a:gd name="T60" fmla="*/ 725 w 961"/>
                  <a:gd name="T61" fmla="*/ 769 h 3629"/>
                  <a:gd name="T62" fmla="*/ 662 w 961"/>
                  <a:gd name="T63" fmla="*/ 651 h 3629"/>
                  <a:gd name="T64" fmla="*/ 592 w 961"/>
                  <a:gd name="T65" fmla="*/ 538 h 3629"/>
                  <a:gd name="T66" fmla="*/ 517 w 961"/>
                  <a:gd name="T67" fmla="*/ 436 h 3629"/>
                  <a:gd name="T68" fmla="*/ 437 w 961"/>
                  <a:gd name="T69" fmla="*/ 343 h 3629"/>
                  <a:gd name="T70" fmla="*/ 360 w 961"/>
                  <a:gd name="T71" fmla="*/ 261 h 3629"/>
                  <a:gd name="T72" fmla="*/ 281 w 961"/>
                  <a:gd name="T73" fmla="*/ 191 h 3629"/>
                  <a:gd name="T74" fmla="*/ 206 w 961"/>
                  <a:gd name="T75" fmla="*/ 130 h 3629"/>
                  <a:gd name="T76" fmla="*/ 133 w 961"/>
                  <a:gd name="T77" fmla="*/ 80 h 3629"/>
                  <a:gd name="T78" fmla="*/ 65 w 961"/>
                  <a:gd name="T79" fmla="*/ 37 h 3629"/>
                  <a:gd name="T80" fmla="*/ 0 w 961"/>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1"/>
                  <a:gd name="T124" fmla="*/ 0 h 3629"/>
                  <a:gd name="T125" fmla="*/ 961 w 961"/>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1" h="3629">
                    <a:moveTo>
                      <a:pt x="0" y="3629"/>
                    </a:moveTo>
                    <a:lnTo>
                      <a:pt x="65" y="3592"/>
                    </a:lnTo>
                    <a:lnTo>
                      <a:pt x="133" y="3549"/>
                    </a:lnTo>
                    <a:lnTo>
                      <a:pt x="206" y="3499"/>
                    </a:lnTo>
                    <a:lnTo>
                      <a:pt x="281" y="3438"/>
                    </a:lnTo>
                    <a:lnTo>
                      <a:pt x="360" y="3368"/>
                    </a:lnTo>
                    <a:lnTo>
                      <a:pt x="437" y="3286"/>
                    </a:lnTo>
                    <a:lnTo>
                      <a:pt x="517" y="3193"/>
                    </a:lnTo>
                    <a:lnTo>
                      <a:pt x="592" y="3091"/>
                    </a:lnTo>
                    <a:lnTo>
                      <a:pt x="662" y="2978"/>
                    </a:lnTo>
                    <a:lnTo>
                      <a:pt x="725" y="2860"/>
                    </a:lnTo>
                    <a:lnTo>
                      <a:pt x="782" y="2735"/>
                    </a:lnTo>
                    <a:lnTo>
                      <a:pt x="830" y="2610"/>
                    </a:lnTo>
                    <a:lnTo>
                      <a:pt x="868" y="2488"/>
                    </a:lnTo>
                    <a:lnTo>
                      <a:pt x="898" y="2370"/>
                    </a:lnTo>
                    <a:lnTo>
                      <a:pt x="920" y="2257"/>
                    </a:lnTo>
                    <a:lnTo>
                      <a:pt x="938" y="2152"/>
                    </a:lnTo>
                    <a:lnTo>
                      <a:pt x="950" y="2055"/>
                    </a:lnTo>
                    <a:lnTo>
                      <a:pt x="957" y="1966"/>
                    </a:lnTo>
                    <a:lnTo>
                      <a:pt x="959" y="1887"/>
                    </a:lnTo>
                    <a:lnTo>
                      <a:pt x="961" y="1814"/>
                    </a:lnTo>
                    <a:lnTo>
                      <a:pt x="959" y="1742"/>
                    </a:lnTo>
                    <a:lnTo>
                      <a:pt x="957" y="1662"/>
                    </a:lnTo>
                    <a:lnTo>
                      <a:pt x="950" y="1574"/>
                    </a:lnTo>
                    <a:lnTo>
                      <a:pt x="938" y="1477"/>
                    </a:lnTo>
                    <a:lnTo>
                      <a:pt x="920" y="1372"/>
                    </a:lnTo>
                    <a:lnTo>
                      <a:pt x="898" y="1259"/>
                    </a:lnTo>
                    <a:lnTo>
                      <a:pt x="868" y="1141"/>
                    </a:lnTo>
                    <a:lnTo>
                      <a:pt x="830" y="1018"/>
                    </a:lnTo>
                    <a:lnTo>
                      <a:pt x="782" y="894"/>
                    </a:lnTo>
                    <a:lnTo>
                      <a:pt x="725" y="769"/>
                    </a:lnTo>
                    <a:lnTo>
                      <a:pt x="662" y="651"/>
                    </a:lnTo>
                    <a:lnTo>
                      <a:pt x="592" y="538"/>
                    </a:lnTo>
                    <a:lnTo>
                      <a:pt x="517" y="436"/>
                    </a:lnTo>
                    <a:lnTo>
                      <a:pt x="437" y="343"/>
                    </a:lnTo>
                    <a:lnTo>
                      <a:pt x="360" y="261"/>
                    </a:lnTo>
                    <a:lnTo>
                      <a:pt x="281" y="191"/>
                    </a:lnTo>
                    <a:lnTo>
                      <a:pt x="206" y="130"/>
                    </a:lnTo>
                    <a:lnTo>
                      <a:pt x="133" y="80"/>
                    </a:lnTo>
                    <a:lnTo>
                      <a:pt x="65" y="3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2" name="Freeform 80"/>
              <p:cNvSpPr>
                <a:spLocks/>
              </p:cNvSpPr>
              <p:nvPr/>
            </p:nvSpPr>
            <p:spPr bwMode="auto">
              <a:xfrm>
                <a:off x="2508" y="451"/>
                <a:ext cx="1002" cy="3629"/>
              </a:xfrm>
              <a:custGeom>
                <a:avLst/>
                <a:gdLst>
                  <a:gd name="T0" fmla="*/ 0 w 1002"/>
                  <a:gd name="T1" fmla="*/ 3629 h 3629"/>
                  <a:gd name="T2" fmla="*/ 68 w 1002"/>
                  <a:gd name="T3" fmla="*/ 3595 h 3629"/>
                  <a:gd name="T4" fmla="*/ 138 w 1002"/>
                  <a:gd name="T5" fmla="*/ 3551 h 3629"/>
                  <a:gd name="T6" fmla="*/ 213 w 1002"/>
                  <a:gd name="T7" fmla="*/ 3502 h 3629"/>
                  <a:gd name="T8" fmla="*/ 292 w 1002"/>
                  <a:gd name="T9" fmla="*/ 3443 h 3629"/>
                  <a:gd name="T10" fmla="*/ 374 w 1002"/>
                  <a:gd name="T11" fmla="*/ 3372 h 3629"/>
                  <a:gd name="T12" fmla="*/ 455 w 1002"/>
                  <a:gd name="T13" fmla="*/ 3293 h 3629"/>
                  <a:gd name="T14" fmla="*/ 537 w 1002"/>
                  <a:gd name="T15" fmla="*/ 3200 h 3629"/>
                  <a:gd name="T16" fmla="*/ 614 w 1002"/>
                  <a:gd name="T17" fmla="*/ 3098 h 3629"/>
                  <a:gd name="T18" fmla="*/ 689 w 1002"/>
                  <a:gd name="T19" fmla="*/ 2985 h 3629"/>
                  <a:gd name="T20" fmla="*/ 755 w 1002"/>
                  <a:gd name="T21" fmla="*/ 2864 h 3629"/>
                  <a:gd name="T22" fmla="*/ 814 w 1002"/>
                  <a:gd name="T23" fmla="*/ 2742 h 3629"/>
                  <a:gd name="T24" fmla="*/ 864 w 1002"/>
                  <a:gd name="T25" fmla="*/ 2615 h 3629"/>
                  <a:gd name="T26" fmla="*/ 904 w 1002"/>
                  <a:gd name="T27" fmla="*/ 2492 h 3629"/>
                  <a:gd name="T28" fmla="*/ 936 w 1002"/>
                  <a:gd name="T29" fmla="*/ 2372 h 3629"/>
                  <a:gd name="T30" fmla="*/ 961 w 1002"/>
                  <a:gd name="T31" fmla="*/ 2259 h 3629"/>
                  <a:gd name="T32" fmla="*/ 979 w 1002"/>
                  <a:gd name="T33" fmla="*/ 2155 h 3629"/>
                  <a:gd name="T34" fmla="*/ 991 w 1002"/>
                  <a:gd name="T35" fmla="*/ 2057 h 3629"/>
                  <a:gd name="T36" fmla="*/ 997 w 1002"/>
                  <a:gd name="T37" fmla="*/ 1969 h 3629"/>
                  <a:gd name="T38" fmla="*/ 1002 w 1002"/>
                  <a:gd name="T39" fmla="*/ 1887 h 3629"/>
                  <a:gd name="T40" fmla="*/ 1002 w 1002"/>
                  <a:gd name="T41" fmla="*/ 1814 h 3629"/>
                  <a:gd name="T42" fmla="*/ 1002 w 1002"/>
                  <a:gd name="T43" fmla="*/ 1742 h 3629"/>
                  <a:gd name="T44" fmla="*/ 997 w 1002"/>
                  <a:gd name="T45" fmla="*/ 1660 h 3629"/>
                  <a:gd name="T46" fmla="*/ 991 w 1002"/>
                  <a:gd name="T47" fmla="*/ 1572 h 3629"/>
                  <a:gd name="T48" fmla="*/ 979 w 1002"/>
                  <a:gd name="T49" fmla="*/ 1474 h 3629"/>
                  <a:gd name="T50" fmla="*/ 961 w 1002"/>
                  <a:gd name="T51" fmla="*/ 1370 h 3629"/>
                  <a:gd name="T52" fmla="*/ 936 w 1002"/>
                  <a:gd name="T53" fmla="*/ 1257 h 3629"/>
                  <a:gd name="T54" fmla="*/ 904 w 1002"/>
                  <a:gd name="T55" fmla="*/ 1136 h 3629"/>
                  <a:gd name="T56" fmla="*/ 864 w 1002"/>
                  <a:gd name="T57" fmla="*/ 1014 h 3629"/>
                  <a:gd name="T58" fmla="*/ 814 w 1002"/>
                  <a:gd name="T59" fmla="*/ 887 h 3629"/>
                  <a:gd name="T60" fmla="*/ 755 w 1002"/>
                  <a:gd name="T61" fmla="*/ 764 h 3629"/>
                  <a:gd name="T62" fmla="*/ 689 w 1002"/>
                  <a:gd name="T63" fmla="*/ 644 h 3629"/>
                  <a:gd name="T64" fmla="*/ 614 w 1002"/>
                  <a:gd name="T65" fmla="*/ 531 h 3629"/>
                  <a:gd name="T66" fmla="*/ 537 w 1002"/>
                  <a:gd name="T67" fmla="*/ 429 h 3629"/>
                  <a:gd name="T68" fmla="*/ 455 w 1002"/>
                  <a:gd name="T69" fmla="*/ 336 h 3629"/>
                  <a:gd name="T70" fmla="*/ 374 w 1002"/>
                  <a:gd name="T71" fmla="*/ 257 h 3629"/>
                  <a:gd name="T72" fmla="*/ 292 w 1002"/>
                  <a:gd name="T73" fmla="*/ 186 h 3629"/>
                  <a:gd name="T74" fmla="*/ 213 w 1002"/>
                  <a:gd name="T75" fmla="*/ 127 h 3629"/>
                  <a:gd name="T76" fmla="*/ 138 w 1002"/>
                  <a:gd name="T77" fmla="*/ 77 h 3629"/>
                  <a:gd name="T78" fmla="*/ 68 w 1002"/>
                  <a:gd name="T79" fmla="*/ 34 h 3629"/>
                  <a:gd name="T80" fmla="*/ 0 w 1002"/>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2"/>
                  <a:gd name="T124" fmla="*/ 0 h 3629"/>
                  <a:gd name="T125" fmla="*/ 1002 w 100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2" h="3629">
                    <a:moveTo>
                      <a:pt x="0" y="3629"/>
                    </a:moveTo>
                    <a:lnTo>
                      <a:pt x="68" y="3595"/>
                    </a:lnTo>
                    <a:lnTo>
                      <a:pt x="138" y="3551"/>
                    </a:lnTo>
                    <a:lnTo>
                      <a:pt x="213" y="3502"/>
                    </a:lnTo>
                    <a:lnTo>
                      <a:pt x="292" y="3443"/>
                    </a:lnTo>
                    <a:lnTo>
                      <a:pt x="374" y="3372"/>
                    </a:lnTo>
                    <a:lnTo>
                      <a:pt x="455" y="3293"/>
                    </a:lnTo>
                    <a:lnTo>
                      <a:pt x="537" y="3200"/>
                    </a:lnTo>
                    <a:lnTo>
                      <a:pt x="614" y="3098"/>
                    </a:lnTo>
                    <a:lnTo>
                      <a:pt x="689" y="2985"/>
                    </a:lnTo>
                    <a:lnTo>
                      <a:pt x="755" y="2864"/>
                    </a:lnTo>
                    <a:lnTo>
                      <a:pt x="814" y="2742"/>
                    </a:lnTo>
                    <a:lnTo>
                      <a:pt x="864" y="2615"/>
                    </a:lnTo>
                    <a:lnTo>
                      <a:pt x="904" y="2492"/>
                    </a:lnTo>
                    <a:lnTo>
                      <a:pt x="936" y="2372"/>
                    </a:lnTo>
                    <a:lnTo>
                      <a:pt x="961" y="2259"/>
                    </a:lnTo>
                    <a:lnTo>
                      <a:pt x="979" y="2155"/>
                    </a:lnTo>
                    <a:lnTo>
                      <a:pt x="991" y="2057"/>
                    </a:lnTo>
                    <a:lnTo>
                      <a:pt x="997" y="1969"/>
                    </a:lnTo>
                    <a:lnTo>
                      <a:pt x="1002" y="1887"/>
                    </a:lnTo>
                    <a:lnTo>
                      <a:pt x="1002" y="1814"/>
                    </a:lnTo>
                    <a:lnTo>
                      <a:pt x="1002" y="1742"/>
                    </a:lnTo>
                    <a:lnTo>
                      <a:pt x="997" y="1660"/>
                    </a:lnTo>
                    <a:lnTo>
                      <a:pt x="991" y="1572"/>
                    </a:lnTo>
                    <a:lnTo>
                      <a:pt x="979" y="1474"/>
                    </a:lnTo>
                    <a:lnTo>
                      <a:pt x="961" y="1370"/>
                    </a:lnTo>
                    <a:lnTo>
                      <a:pt x="936" y="1257"/>
                    </a:lnTo>
                    <a:lnTo>
                      <a:pt x="904" y="1136"/>
                    </a:lnTo>
                    <a:lnTo>
                      <a:pt x="864" y="1014"/>
                    </a:lnTo>
                    <a:lnTo>
                      <a:pt x="814" y="887"/>
                    </a:lnTo>
                    <a:lnTo>
                      <a:pt x="755" y="764"/>
                    </a:lnTo>
                    <a:lnTo>
                      <a:pt x="689" y="644"/>
                    </a:lnTo>
                    <a:lnTo>
                      <a:pt x="614" y="531"/>
                    </a:lnTo>
                    <a:lnTo>
                      <a:pt x="537" y="429"/>
                    </a:lnTo>
                    <a:lnTo>
                      <a:pt x="455" y="336"/>
                    </a:lnTo>
                    <a:lnTo>
                      <a:pt x="374" y="257"/>
                    </a:lnTo>
                    <a:lnTo>
                      <a:pt x="292" y="186"/>
                    </a:lnTo>
                    <a:lnTo>
                      <a:pt x="213" y="127"/>
                    </a:lnTo>
                    <a:lnTo>
                      <a:pt x="138" y="77"/>
                    </a:lnTo>
                    <a:lnTo>
                      <a:pt x="68" y="34"/>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3" name="Freeform 81"/>
              <p:cNvSpPr>
                <a:spLocks/>
              </p:cNvSpPr>
              <p:nvPr/>
            </p:nvSpPr>
            <p:spPr bwMode="auto">
              <a:xfrm>
                <a:off x="2508" y="451"/>
                <a:ext cx="1043" cy="3629"/>
              </a:xfrm>
              <a:custGeom>
                <a:avLst/>
                <a:gdLst>
                  <a:gd name="T0" fmla="*/ 0 w 1043"/>
                  <a:gd name="T1" fmla="*/ 3629 h 3629"/>
                  <a:gd name="T2" fmla="*/ 70 w 1043"/>
                  <a:gd name="T3" fmla="*/ 3595 h 3629"/>
                  <a:gd name="T4" fmla="*/ 143 w 1043"/>
                  <a:gd name="T5" fmla="*/ 3554 h 3629"/>
                  <a:gd name="T6" fmla="*/ 222 w 1043"/>
                  <a:gd name="T7" fmla="*/ 3506 h 3629"/>
                  <a:gd name="T8" fmla="*/ 304 w 1043"/>
                  <a:gd name="T9" fmla="*/ 3447 h 3629"/>
                  <a:gd name="T10" fmla="*/ 387 w 1043"/>
                  <a:gd name="T11" fmla="*/ 3377 h 3629"/>
                  <a:gd name="T12" fmla="*/ 471 w 1043"/>
                  <a:gd name="T13" fmla="*/ 3297 h 3629"/>
                  <a:gd name="T14" fmla="*/ 558 w 1043"/>
                  <a:gd name="T15" fmla="*/ 3207 h 3629"/>
                  <a:gd name="T16" fmla="*/ 639 w 1043"/>
                  <a:gd name="T17" fmla="*/ 3102 h 3629"/>
                  <a:gd name="T18" fmla="*/ 716 w 1043"/>
                  <a:gd name="T19" fmla="*/ 2991 h 3629"/>
                  <a:gd name="T20" fmla="*/ 784 w 1043"/>
                  <a:gd name="T21" fmla="*/ 2871 h 3629"/>
                  <a:gd name="T22" fmla="*/ 846 w 1043"/>
                  <a:gd name="T23" fmla="*/ 2746 h 3629"/>
                  <a:gd name="T24" fmla="*/ 898 w 1043"/>
                  <a:gd name="T25" fmla="*/ 2622 h 3629"/>
                  <a:gd name="T26" fmla="*/ 941 w 1043"/>
                  <a:gd name="T27" fmla="*/ 2497 h 3629"/>
                  <a:gd name="T28" fmla="*/ 975 w 1043"/>
                  <a:gd name="T29" fmla="*/ 2377 h 3629"/>
                  <a:gd name="T30" fmla="*/ 1000 w 1043"/>
                  <a:gd name="T31" fmla="*/ 2263 h 3629"/>
                  <a:gd name="T32" fmla="*/ 1018 w 1043"/>
                  <a:gd name="T33" fmla="*/ 2157 h 3629"/>
                  <a:gd name="T34" fmla="*/ 1031 w 1043"/>
                  <a:gd name="T35" fmla="*/ 2059 h 3629"/>
                  <a:gd name="T36" fmla="*/ 1038 w 1043"/>
                  <a:gd name="T37" fmla="*/ 1969 h 3629"/>
                  <a:gd name="T38" fmla="*/ 1043 w 1043"/>
                  <a:gd name="T39" fmla="*/ 1889 h 3629"/>
                  <a:gd name="T40" fmla="*/ 1043 w 1043"/>
                  <a:gd name="T41" fmla="*/ 1814 h 3629"/>
                  <a:gd name="T42" fmla="*/ 1043 w 1043"/>
                  <a:gd name="T43" fmla="*/ 1740 h 3629"/>
                  <a:gd name="T44" fmla="*/ 1038 w 1043"/>
                  <a:gd name="T45" fmla="*/ 1660 h 3629"/>
                  <a:gd name="T46" fmla="*/ 1031 w 1043"/>
                  <a:gd name="T47" fmla="*/ 1569 h 3629"/>
                  <a:gd name="T48" fmla="*/ 1018 w 1043"/>
                  <a:gd name="T49" fmla="*/ 1472 h 3629"/>
                  <a:gd name="T50" fmla="*/ 1000 w 1043"/>
                  <a:gd name="T51" fmla="*/ 1365 h 3629"/>
                  <a:gd name="T52" fmla="*/ 975 w 1043"/>
                  <a:gd name="T53" fmla="*/ 1252 h 3629"/>
                  <a:gd name="T54" fmla="*/ 941 w 1043"/>
                  <a:gd name="T55" fmla="*/ 1132 h 3629"/>
                  <a:gd name="T56" fmla="*/ 898 w 1043"/>
                  <a:gd name="T57" fmla="*/ 1007 h 3629"/>
                  <a:gd name="T58" fmla="*/ 846 w 1043"/>
                  <a:gd name="T59" fmla="*/ 882 h 3629"/>
                  <a:gd name="T60" fmla="*/ 784 w 1043"/>
                  <a:gd name="T61" fmla="*/ 758 h 3629"/>
                  <a:gd name="T62" fmla="*/ 716 w 1043"/>
                  <a:gd name="T63" fmla="*/ 637 h 3629"/>
                  <a:gd name="T64" fmla="*/ 639 w 1043"/>
                  <a:gd name="T65" fmla="*/ 526 h 3629"/>
                  <a:gd name="T66" fmla="*/ 558 w 1043"/>
                  <a:gd name="T67" fmla="*/ 422 h 3629"/>
                  <a:gd name="T68" fmla="*/ 471 w 1043"/>
                  <a:gd name="T69" fmla="*/ 331 h 3629"/>
                  <a:gd name="T70" fmla="*/ 387 w 1043"/>
                  <a:gd name="T71" fmla="*/ 252 h 3629"/>
                  <a:gd name="T72" fmla="*/ 304 w 1043"/>
                  <a:gd name="T73" fmla="*/ 182 h 3629"/>
                  <a:gd name="T74" fmla="*/ 222 w 1043"/>
                  <a:gd name="T75" fmla="*/ 123 h 3629"/>
                  <a:gd name="T76" fmla="*/ 143 w 1043"/>
                  <a:gd name="T77" fmla="*/ 75 h 3629"/>
                  <a:gd name="T78" fmla="*/ 70 w 1043"/>
                  <a:gd name="T79" fmla="*/ 34 h 3629"/>
                  <a:gd name="T80" fmla="*/ 0 w 1043"/>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43"/>
                  <a:gd name="T124" fmla="*/ 0 h 3629"/>
                  <a:gd name="T125" fmla="*/ 1043 w 104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43" h="3629">
                    <a:moveTo>
                      <a:pt x="0" y="3629"/>
                    </a:moveTo>
                    <a:lnTo>
                      <a:pt x="70" y="3595"/>
                    </a:lnTo>
                    <a:lnTo>
                      <a:pt x="143" y="3554"/>
                    </a:lnTo>
                    <a:lnTo>
                      <a:pt x="222" y="3506"/>
                    </a:lnTo>
                    <a:lnTo>
                      <a:pt x="304" y="3447"/>
                    </a:lnTo>
                    <a:lnTo>
                      <a:pt x="387" y="3377"/>
                    </a:lnTo>
                    <a:lnTo>
                      <a:pt x="471" y="3297"/>
                    </a:lnTo>
                    <a:lnTo>
                      <a:pt x="558" y="3207"/>
                    </a:lnTo>
                    <a:lnTo>
                      <a:pt x="639" y="3102"/>
                    </a:lnTo>
                    <a:lnTo>
                      <a:pt x="716" y="2991"/>
                    </a:lnTo>
                    <a:lnTo>
                      <a:pt x="784" y="2871"/>
                    </a:lnTo>
                    <a:lnTo>
                      <a:pt x="846" y="2746"/>
                    </a:lnTo>
                    <a:lnTo>
                      <a:pt x="898" y="2622"/>
                    </a:lnTo>
                    <a:lnTo>
                      <a:pt x="941" y="2497"/>
                    </a:lnTo>
                    <a:lnTo>
                      <a:pt x="975" y="2377"/>
                    </a:lnTo>
                    <a:lnTo>
                      <a:pt x="1000" y="2263"/>
                    </a:lnTo>
                    <a:lnTo>
                      <a:pt x="1018" y="2157"/>
                    </a:lnTo>
                    <a:lnTo>
                      <a:pt x="1031" y="2059"/>
                    </a:lnTo>
                    <a:lnTo>
                      <a:pt x="1038" y="1969"/>
                    </a:lnTo>
                    <a:lnTo>
                      <a:pt x="1043" y="1889"/>
                    </a:lnTo>
                    <a:lnTo>
                      <a:pt x="1043" y="1814"/>
                    </a:lnTo>
                    <a:lnTo>
                      <a:pt x="1043" y="1740"/>
                    </a:lnTo>
                    <a:lnTo>
                      <a:pt x="1038" y="1660"/>
                    </a:lnTo>
                    <a:lnTo>
                      <a:pt x="1031" y="1569"/>
                    </a:lnTo>
                    <a:lnTo>
                      <a:pt x="1018" y="1472"/>
                    </a:lnTo>
                    <a:lnTo>
                      <a:pt x="1000" y="1365"/>
                    </a:lnTo>
                    <a:lnTo>
                      <a:pt x="975" y="1252"/>
                    </a:lnTo>
                    <a:lnTo>
                      <a:pt x="941" y="1132"/>
                    </a:lnTo>
                    <a:lnTo>
                      <a:pt x="898" y="1007"/>
                    </a:lnTo>
                    <a:lnTo>
                      <a:pt x="846" y="882"/>
                    </a:lnTo>
                    <a:lnTo>
                      <a:pt x="784" y="758"/>
                    </a:lnTo>
                    <a:lnTo>
                      <a:pt x="716" y="637"/>
                    </a:lnTo>
                    <a:lnTo>
                      <a:pt x="639" y="526"/>
                    </a:lnTo>
                    <a:lnTo>
                      <a:pt x="558" y="422"/>
                    </a:lnTo>
                    <a:lnTo>
                      <a:pt x="471" y="331"/>
                    </a:lnTo>
                    <a:lnTo>
                      <a:pt x="387" y="252"/>
                    </a:lnTo>
                    <a:lnTo>
                      <a:pt x="304" y="182"/>
                    </a:lnTo>
                    <a:lnTo>
                      <a:pt x="222" y="123"/>
                    </a:lnTo>
                    <a:lnTo>
                      <a:pt x="143" y="75"/>
                    </a:lnTo>
                    <a:lnTo>
                      <a:pt x="70" y="34"/>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4" name="Freeform 82"/>
              <p:cNvSpPr>
                <a:spLocks/>
              </p:cNvSpPr>
              <p:nvPr/>
            </p:nvSpPr>
            <p:spPr bwMode="auto">
              <a:xfrm>
                <a:off x="2508" y="451"/>
                <a:ext cx="1084" cy="3629"/>
              </a:xfrm>
              <a:custGeom>
                <a:avLst/>
                <a:gdLst>
                  <a:gd name="T0" fmla="*/ 0 w 1084"/>
                  <a:gd name="T1" fmla="*/ 3629 h 3629"/>
                  <a:gd name="T2" fmla="*/ 72 w 1084"/>
                  <a:gd name="T3" fmla="*/ 3597 h 3629"/>
                  <a:gd name="T4" fmla="*/ 147 w 1084"/>
                  <a:gd name="T5" fmla="*/ 3556 h 3629"/>
                  <a:gd name="T6" fmla="*/ 229 w 1084"/>
                  <a:gd name="T7" fmla="*/ 3508 h 3629"/>
                  <a:gd name="T8" fmla="*/ 313 w 1084"/>
                  <a:gd name="T9" fmla="*/ 3452 h 3629"/>
                  <a:gd name="T10" fmla="*/ 401 w 1084"/>
                  <a:gd name="T11" fmla="*/ 3384 h 3629"/>
                  <a:gd name="T12" fmla="*/ 489 w 1084"/>
                  <a:gd name="T13" fmla="*/ 3304 h 3629"/>
                  <a:gd name="T14" fmla="*/ 576 w 1084"/>
                  <a:gd name="T15" fmla="*/ 3214 h 3629"/>
                  <a:gd name="T16" fmla="*/ 662 w 1084"/>
                  <a:gd name="T17" fmla="*/ 3112 h 3629"/>
                  <a:gd name="T18" fmla="*/ 741 w 1084"/>
                  <a:gd name="T19" fmla="*/ 2998 h 3629"/>
                  <a:gd name="T20" fmla="*/ 814 w 1084"/>
                  <a:gd name="T21" fmla="*/ 2878 h 3629"/>
                  <a:gd name="T22" fmla="*/ 880 w 1084"/>
                  <a:gd name="T23" fmla="*/ 2753 h 3629"/>
                  <a:gd name="T24" fmla="*/ 934 w 1084"/>
                  <a:gd name="T25" fmla="*/ 2626 h 3629"/>
                  <a:gd name="T26" fmla="*/ 977 w 1084"/>
                  <a:gd name="T27" fmla="*/ 2502 h 3629"/>
                  <a:gd name="T28" fmla="*/ 1013 w 1084"/>
                  <a:gd name="T29" fmla="*/ 2381 h 3629"/>
                  <a:gd name="T30" fmla="*/ 1038 w 1084"/>
                  <a:gd name="T31" fmla="*/ 2266 h 3629"/>
                  <a:gd name="T32" fmla="*/ 1059 w 1084"/>
                  <a:gd name="T33" fmla="*/ 2159 h 3629"/>
                  <a:gd name="T34" fmla="*/ 1070 w 1084"/>
                  <a:gd name="T35" fmla="*/ 2062 h 3629"/>
                  <a:gd name="T36" fmla="*/ 1079 w 1084"/>
                  <a:gd name="T37" fmla="*/ 1971 h 3629"/>
                  <a:gd name="T38" fmla="*/ 1084 w 1084"/>
                  <a:gd name="T39" fmla="*/ 1889 h 3629"/>
                  <a:gd name="T40" fmla="*/ 1084 w 1084"/>
                  <a:gd name="T41" fmla="*/ 1814 h 3629"/>
                  <a:gd name="T42" fmla="*/ 1084 w 1084"/>
                  <a:gd name="T43" fmla="*/ 1740 h 3629"/>
                  <a:gd name="T44" fmla="*/ 1079 w 1084"/>
                  <a:gd name="T45" fmla="*/ 1658 h 3629"/>
                  <a:gd name="T46" fmla="*/ 1070 w 1084"/>
                  <a:gd name="T47" fmla="*/ 1567 h 3629"/>
                  <a:gd name="T48" fmla="*/ 1059 w 1084"/>
                  <a:gd name="T49" fmla="*/ 1470 h 3629"/>
                  <a:gd name="T50" fmla="*/ 1038 w 1084"/>
                  <a:gd name="T51" fmla="*/ 1363 h 3629"/>
                  <a:gd name="T52" fmla="*/ 1013 w 1084"/>
                  <a:gd name="T53" fmla="*/ 1247 h 3629"/>
                  <a:gd name="T54" fmla="*/ 977 w 1084"/>
                  <a:gd name="T55" fmla="*/ 1127 h 3629"/>
                  <a:gd name="T56" fmla="*/ 934 w 1084"/>
                  <a:gd name="T57" fmla="*/ 1003 h 3629"/>
                  <a:gd name="T58" fmla="*/ 880 w 1084"/>
                  <a:gd name="T59" fmla="*/ 876 h 3629"/>
                  <a:gd name="T60" fmla="*/ 814 w 1084"/>
                  <a:gd name="T61" fmla="*/ 751 h 3629"/>
                  <a:gd name="T62" fmla="*/ 741 w 1084"/>
                  <a:gd name="T63" fmla="*/ 631 h 3629"/>
                  <a:gd name="T64" fmla="*/ 662 w 1084"/>
                  <a:gd name="T65" fmla="*/ 517 h 3629"/>
                  <a:gd name="T66" fmla="*/ 576 w 1084"/>
                  <a:gd name="T67" fmla="*/ 415 h 3629"/>
                  <a:gd name="T68" fmla="*/ 489 w 1084"/>
                  <a:gd name="T69" fmla="*/ 325 h 3629"/>
                  <a:gd name="T70" fmla="*/ 401 w 1084"/>
                  <a:gd name="T71" fmla="*/ 245 h 3629"/>
                  <a:gd name="T72" fmla="*/ 313 w 1084"/>
                  <a:gd name="T73" fmla="*/ 177 h 3629"/>
                  <a:gd name="T74" fmla="*/ 229 w 1084"/>
                  <a:gd name="T75" fmla="*/ 120 h 3629"/>
                  <a:gd name="T76" fmla="*/ 147 w 1084"/>
                  <a:gd name="T77" fmla="*/ 73 h 3629"/>
                  <a:gd name="T78" fmla="*/ 72 w 1084"/>
                  <a:gd name="T79" fmla="*/ 32 h 3629"/>
                  <a:gd name="T80" fmla="*/ 0 w 108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4"/>
                  <a:gd name="T124" fmla="*/ 0 h 3629"/>
                  <a:gd name="T125" fmla="*/ 1084 w 108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4" h="3629">
                    <a:moveTo>
                      <a:pt x="0" y="3629"/>
                    </a:moveTo>
                    <a:lnTo>
                      <a:pt x="72" y="3597"/>
                    </a:lnTo>
                    <a:lnTo>
                      <a:pt x="147" y="3556"/>
                    </a:lnTo>
                    <a:lnTo>
                      <a:pt x="229" y="3508"/>
                    </a:lnTo>
                    <a:lnTo>
                      <a:pt x="313" y="3452"/>
                    </a:lnTo>
                    <a:lnTo>
                      <a:pt x="401" y="3384"/>
                    </a:lnTo>
                    <a:lnTo>
                      <a:pt x="489" y="3304"/>
                    </a:lnTo>
                    <a:lnTo>
                      <a:pt x="576" y="3214"/>
                    </a:lnTo>
                    <a:lnTo>
                      <a:pt x="662" y="3112"/>
                    </a:lnTo>
                    <a:lnTo>
                      <a:pt x="741" y="2998"/>
                    </a:lnTo>
                    <a:lnTo>
                      <a:pt x="814" y="2878"/>
                    </a:lnTo>
                    <a:lnTo>
                      <a:pt x="880" y="2753"/>
                    </a:lnTo>
                    <a:lnTo>
                      <a:pt x="934" y="2626"/>
                    </a:lnTo>
                    <a:lnTo>
                      <a:pt x="977" y="2502"/>
                    </a:lnTo>
                    <a:lnTo>
                      <a:pt x="1013" y="2381"/>
                    </a:lnTo>
                    <a:lnTo>
                      <a:pt x="1038" y="2266"/>
                    </a:lnTo>
                    <a:lnTo>
                      <a:pt x="1059" y="2159"/>
                    </a:lnTo>
                    <a:lnTo>
                      <a:pt x="1070" y="2062"/>
                    </a:lnTo>
                    <a:lnTo>
                      <a:pt x="1079" y="1971"/>
                    </a:lnTo>
                    <a:lnTo>
                      <a:pt x="1084" y="1889"/>
                    </a:lnTo>
                    <a:lnTo>
                      <a:pt x="1084" y="1814"/>
                    </a:lnTo>
                    <a:lnTo>
                      <a:pt x="1084" y="1740"/>
                    </a:lnTo>
                    <a:lnTo>
                      <a:pt x="1079" y="1658"/>
                    </a:lnTo>
                    <a:lnTo>
                      <a:pt x="1070" y="1567"/>
                    </a:lnTo>
                    <a:lnTo>
                      <a:pt x="1059" y="1470"/>
                    </a:lnTo>
                    <a:lnTo>
                      <a:pt x="1038" y="1363"/>
                    </a:lnTo>
                    <a:lnTo>
                      <a:pt x="1013" y="1247"/>
                    </a:lnTo>
                    <a:lnTo>
                      <a:pt x="977" y="1127"/>
                    </a:lnTo>
                    <a:lnTo>
                      <a:pt x="934" y="1003"/>
                    </a:lnTo>
                    <a:lnTo>
                      <a:pt x="880" y="876"/>
                    </a:lnTo>
                    <a:lnTo>
                      <a:pt x="814" y="751"/>
                    </a:lnTo>
                    <a:lnTo>
                      <a:pt x="741" y="631"/>
                    </a:lnTo>
                    <a:lnTo>
                      <a:pt x="662" y="517"/>
                    </a:lnTo>
                    <a:lnTo>
                      <a:pt x="576" y="415"/>
                    </a:lnTo>
                    <a:lnTo>
                      <a:pt x="489" y="325"/>
                    </a:lnTo>
                    <a:lnTo>
                      <a:pt x="401" y="245"/>
                    </a:lnTo>
                    <a:lnTo>
                      <a:pt x="313" y="177"/>
                    </a:lnTo>
                    <a:lnTo>
                      <a:pt x="229" y="120"/>
                    </a:lnTo>
                    <a:lnTo>
                      <a:pt x="147" y="73"/>
                    </a:lnTo>
                    <a:lnTo>
                      <a:pt x="72" y="3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5" name="Freeform 83"/>
              <p:cNvSpPr>
                <a:spLocks/>
              </p:cNvSpPr>
              <p:nvPr/>
            </p:nvSpPr>
            <p:spPr bwMode="auto">
              <a:xfrm>
                <a:off x="2508" y="451"/>
                <a:ext cx="1124" cy="3629"/>
              </a:xfrm>
              <a:custGeom>
                <a:avLst/>
                <a:gdLst>
                  <a:gd name="T0" fmla="*/ 0 w 1124"/>
                  <a:gd name="T1" fmla="*/ 3629 h 3629"/>
                  <a:gd name="T2" fmla="*/ 74 w 1124"/>
                  <a:gd name="T3" fmla="*/ 3597 h 3629"/>
                  <a:gd name="T4" fmla="*/ 152 w 1124"/>
                  <a:gd name="T5" fmla="*/ 3558 h 3629"/>
                  <a:gd name="T6" fmla="*/ 236 w 1124"/>
                  <a:gd name="T7" fmla="*/ 3513 h 3629"/>
                  <a:gd name="T8" fmla="*/ 324 w 1124"/>
                  <a:gd name="T9" fmla="*/ 3456 h 3629"/>
                  <a:gd name="T10" fmla="*/ 412 w 1124"/>
                  <a:gd name="T11" fmla="*/ 3388 h 3629"/>
                  <a:gd name="T12" fmla="*/ 505 w 1124"/>
                  <a:gd name="T13" fmla="*/ 3311 h 3629"/>
                  <a:gd name="T14" fmla="*/ 596 w 1124"/>
                  <a:gd name="T15" fmla="*/ 3220 h 3629"/>
                  <a:gd name="T16" fmla="*/ 685 w 1124"/>
                  <a:gd name="T17" fmla="*/ 3118 h 3629"/>
                  <a:gd name="T18" fmla="*/ 768 w 1124"/>
                  <a:gd name="T19" fmla="*/ 3005 h 3629"/>
                  <a:gd name="T20" fmla="*/ 843 w 1124"/>
                  <a:gd name="T21" fmla="*/ 2885 h 3629"/>
                  <a:gd name="T22" fmla="*/ 911 w 1124"/>
                  <a:gd name="T23" fmla="*/ 2760 h 3629"/>
                  <a:gd name="T24" fmla="*/ 968 w 1124"/>
                  <a:gd name="T25" fmla="*/ 2633 h 3629"/>
                  <a:gd name="T26" fmla="*/ 1013 w 1124"/>
                  <a:gd name="T27" fmla="*/ 2506 h 3629"/>
                  <a:gd name="T28" fmla="*/ 1050 w 1124"/>
                  <a:gd name="T29" fmla="*/ 2386 h 3629"/>
                  <a:gd name="T30" fmla="*/ 1077 w 1124"/>
                  <a:gd name="T31" fmla="*/ 2270 h 3629"/>
                  <a:gd name="T32" fmla="*/ 1097 w 1124"/>
                  <a:gd name="T33" fmla="*/ 2164 h 3629"/>
                  <a:gd name="T34" fmla="*/ 1111 w 1124"/>
                  <a:gd name="T35" fmla="*/ 2064 h 3629"/>
                  <a:gd name="T36" fmla="*/ 1120 w 1124"/>
                  <a:gd name="T37" fmla="*/ 1973 h 3629"/>
                  <a:gd name="T38" fmla="*/ 1122 w 1124"/>
                  <a:gd name="T39" fmla="*/ 1889 h 3629"/>
                  <a:gd name="T40" fmla="*/ 1124 w 1124"/>
                  <a:gd name="T41" fmla="*/ 1814 h 3629"/>
                  <a:gd name="T42" fmla="*/ 1122 w 1124"/>
                  <a:gd name="T43" fmla="*/ 1740 h 3629"/>
                  <a:gd name="T44" fmla="*/ 1120 w 1124"/>
                  <a:gd name="T45" fmla="*/ 1656 h 3629"/>
                  <a:gd name="T46" fmla="*/ 1111 w 1124"/>
                  <a:gd name="T47" fmla="*/ 1565 h 3629"/>
                  <a:gd name="T48" fmla="*/ 1097 w 1124"/>
                  <a:gd name="T49" fmla="*/ 1465 h 3629"/>
                  <a:gd name="T50" fmla="*/ 1077 w 1124"/>
                  <a:gd name="T51" fmla="*/ 1359 h 3629"/>
                  <a:gd name="T52" fmla="*/ 1050 w 1124"/>
                  <a:gd name="T53" fmla="*/ 1243 h 3629"/>
                  <a:gd name="T54" fmla="*/ 1013 w 1124"/>
                  <a:gd name="T55" fmla="*/ 1123 h 3629"/>
                  <a:gd name="T56" fmla="*/ 968 w 1124"/>
                  <a:gd name="T57" fmla="*/ 996 h 3629"/>
                  <a:gd name="T58" fmla="*/ 911 w 1124"/>
                  <a:gd name="T59" fmla="*/ 869 h 3629"/>
                  <a:gd name="T60" fmla="*/ 843 w 1124"/>
                  <a:gd name="T61" fmla="*/ 744 h 3629"/>
                  <a:gd name="T62" fmla="*/ 768 w 1124"/>
                  <a:gd name="T63" fmla="*/ 624 h 3629"/>
                  <a:gd name="T64" fmla="*/ 685 w 1124"/>
                  <a:gd name="T65" fmla="*/ 510 h 3629"/>
                  <a:gd name="T66" fmla="*/ 596 w 1124"/>
                  <a:gd name="T67" fmla="*/ 408 h 3629"/>
                  <a:gd name="T68" fmla="*/ 505 w 1124"/>
                  <a:gd name="T69" fmla="*/ 318 h 3629"/>
                  <a:gd name="T70" fmla="*/ 412 w 1124"/>
                  <a:gd name="T71" fmla="*/ 241 h 3629"/>
                  <a:gd name="T72" fmla="*/ 324 w 1124"/>
                  <a:gd name="T73" fmla="*/ 173 h 3629"/>
                  <a:gd name="T74" fmla="*/ 236 w 1124"/>
                  <a:gd name="T75" fmla="*/ 116 h 3629"/>
                  <a:gd name="T76" fmla="*/ 152 w 1124"/>
                  <a:gd name="T77" fmla="*/ 71 h 3629"/>
                  <a:gd name="T78" fmla="*/ 74 w 1124"/>
                  <a:gd name="T79" fmla="*/ 32 h 3629"/>
                  <a:gd name="T80" fmla="*/ 0 w 112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4"/>
                  <a:gd name="T124" fmla="*/ 0 h 3629"/>
                  <a:gd name="T125" fmla="*/ 1124 w 112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4" h="3629">
                    <a:moveTo>
                      <a:pt x="0" y="3629"/>
                    </a:moveTo>
                    <a:lnTo>
                      <a:pt x="74" y="3597"/>
                    </a:lnTo>
                    <a:lnTo>
                      <a:pt x="152" y="3558"/>
                    </a:lnTo>
                    <a:lnTo>
                      <a:pt x="236" y="3513"/>
                    </a:lnTo>
                    <a:lnTo>
                      <a:pt x="324" y="3456"/>
                    </a:lnTo>
                    <a:lnTo>
                      <a:pt x="412" y="3388"/>
                    </a:lnTo>
                    <a:lnTo>
                      <a:pt x="505" y="3311"/>
                    </a:lnTo>
                    <a:lnTo>
                      <a:pt x="596" y="3220"/>
                    </a:lnTo>
                    <a:lnTo>
                      <a:pt x="685" y="3118"/>
                    </a:lnTo>
                    <a:lnTo>
                      <a:pt x="768" y="3005"/>
                    </a:lnTo>
                    <a:lnTo>
                      <a:pt x="843" y="2885"/>
                    </a:lnTo>
                    <a:lnTo>
                      <a:pt x="911" y="2760"/>
                    </a:lnTo>
                    <a:lnTo>
                      <a:pt x="968" y="2633"/>
                    </a:lnTo>
                    <a:lnTo>
                      <a:pt x="1013" y="2506"/>
                    </a:lnTo>
                    <a:lnTo>
                      <a:pt x="1050" y="2386"/>
                    </a:lnTo>
                    <a:lnTo>
                      <a:pt x="1077" y="2270"/>
                    </a:lnTo>
                    <a:lnTo>
                      <a:pt x="1097" y="2164"/>
                    </a:lnTo>
                    <a:lnTo>
                      <a:pt x="1111" y="2064"/>
                    </a:lnTo>
                    <a:lnTo>
                      <a:pt x="1120" y="1973"/>
                    </a:lnTo>
                    <a:lnTo>
                      <a:pt x="1122" y="1889"/>
                    </a:lnTo>
                    <a:lnTo>
                      <a:pt x="1124" y="1814"/>
                    </a:lnTo>
                    <a:lnTo>
                      <a:pt x="1122" y="1740"/>
                    </a:lnTo>
                    <a:lnTo>
                      <a:pt x="1120" y="1656"/>
                    </a:lnTo>
                    <a:lnTo>
                      <a:pt x="1111" y="1565"/>
                    </a:lnTo>
                    <a:lnTo>
                      <a:pt x="1097" y="1465"/>
                    </a:lnTo>
                    <a:lnTo>
                      <a:pt x="1077" y="1359"/>
                    </a:lnTo>
                    <a:lnTo>
                      <a:pt x="1050" y="1243"/>
                    </a:lnTo>
                    <a:lnTo>
                      <a:pt x="1013" y="1123"/>
                    </a:lnTo>
                    <a:lnTo>
                      <a:pt x="968" y="996"/>
                    </a:lnTo>
                    <a:lnTo>
                      <a:pt x="911" y="869"/>
                    </a:lnTo>
                    <a:lnTo>
                      <a:pt x="843" y="744"/>
                    </a:lnTo>
                    <a:lnTo>
                      <a:pt x="768" y="624"/>
                    </a:lnTo>
                    <a:lnTo>
                      <a:pt x="685" y="510"/>
                    </a:lnTo>
                    <a:lnTo>
                      <a:pt x="596" y="408"/>
                    </a:lnTo>
                    <a:lnTo>
                      <a:pt x="505" y="318"/>
                    </a:lnTo>
                    <a:lnTo>
                      <a:pt x="412" y="241"/>
                    </a:lnTo>
                    <a:lnTo>
                      <a:pt x="324" y="173"/>
                    </a:lnTo>
                    <a:lnTo>
                      <a:pt x="236" y="116"/>
                    </a:lnTo>
                    <a:lnTo>
                      <a:pt x="152" y="71"/>
                    </a:lnTo>
                    <a:lnTo>
                      <a:pt x="74" y="3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6" name="Freeform 84"/>
              <p:cNvSpPr>
                <a:spLocks/>
              </p:cNvSpPr>
              <p:nvPr/>
            </p:nvSpPr>
            <p:spPr bwMode="auto">
              <a:xfrm>
                <a:off x="2508" y="451"/>
                <a:ext cx="1165" cy="3629"/>
              </a:xfrm>
              <a:custGeom>
                <a:avLst/>
                <a:gdLst>
                  <a:gd name="T0" fmla="*/ 0 w 1165"/>
                  <a:gd name="T1" fmla="*/ 3629 h 3629"/>
                  <a:gd name="T2" fmla="*/ 77 w 1165"/>
                  <a:gd name="T3" fmla="*/ 3599 h 3629"/>
                  <a:gd name="T4" fmla="*/ 156 w 1165"/>
                  <a:gd name="T5" fmla="*/ 3561 h 3629"/>
                  <a:gd name="T6" fmla="*/ 242 w 1165"/>
                  <a:gd name="T7" fmla="*/ 3515 h 3629"/>
                  <a:gd name="T8" fmla="*/ 333 w 1165"/>
                  <a:gd name="T9" fmla="*/ 3461 h 3629"/>
                  <a:gd name="T10" fmla="*/ 426 w 1165"/>
                  <a:gd name="T11" fmla="*/ 3395 h 3629"/>
                  <a:gd name="T12" fmla="*/ 521 w 1165"/>
                  <a:gd name="T13" fmla="*/ 3318 h 3629"/>
                  <a:gd name="T14" fmla="*/ 614 w 1165"/>
                  <a:gd name="T15" fmla="*/ 3227 h 3629"/>
                  <a:gd name="T16" fmla="*/ 707 w 1165"/>
                  <a:gd name="T17" fmla="*/ 3125 h 3629"/>
                  <a:gd name="T18" fmla="*/ 793 w 1165"/>
                  <a:gd name="T19" fmla="*/ 3014 h 3629"/>
                  <a:gd name="T20" fmla="*/ 873 w 1165"/>
                  <a:gd name="T21" fmla="*/ 2892 h 3629"/>
                  <a:gd name="T22" fmla="*/ 941 w 1165"/>
                  <a:gd name="T23" fmla="*/ 2767 h 3629"/>
                  <a:gd name="T24" fmla="*/ 1000 w 1165"/>
                  <a:gd name="T25" fmla="*/ 2640 h 3629"/>
                  <a:gd name="T26" fmla="*/ 1050 w 1165"/>
                  <a:gd name="T27" fmla="*/ 2513 h 3629"/>
                  <a:gd name="T28" fmla="*/ 1086 w 1165"/>
                  <a:gd name="T29" fmla="*/ 2390 h 3629"/>
                  <a:gd name="T30" fmla="*/ 1115 w 1165"/>
                  <a:gd name="T31" fmla="*/ 2275 h 3629"/>
                  <a:gd name="T32" fmla="*/ 1136 w 1165"/>
                  <a:gd name="T33" fmla="*/ 2166 h 3629"/>
                  <a:gd name="T34" fmla="*/ 1149 w 1165"/>
                  <a:gd name="T35" fmla="*/ 2066 h 3629"/>
                  <a:gd name="T36" fmla="*/ 1158 w 1165"/>
                  <a:gd name="T37" fmla="*/ 1973 h 3629"/>
                  <a:gd name="T38" fmla="*/ 1163 w 1165"/>
                  <a:gd name="T39" fmla="*/ 1889 h 3629"/>
                  <a:gd name="T40" fmla="*/ 1165 w 1165"/>
                  <a:gd name="T41" fmla="*/ 1814 h 3629"/>
                  <a:gd name="T42" fmla="*/ 1163 w 1165"/>
                  <a:gd name="T43" fmla="*/ 1740 h 3629"/>
                  <a:gd name="T44" fmla="*/ 1158 w 1165"/>
                  <a:gd name="T45" fmla="*/ 1656 h 3629"/>
                  <a:gd name="T46" fmla="*/ 1149 w 1165"/>
                  <a:gd name="T47" fmla="*/ 1563 h 3629"/>
                  <a:gd name="T48" fmla="*/ 1136 w 1165"/>
                  <a:gd name="T49" fmla="*/ 1463 h 3629"/>
                  <a:gd name="T50" fmla="*/ 1115 w 1165"/>
                  <a:gd name="T51" fmla="*/ 1354 h 3629"/>
                  <a:gd name="T52" fmla="*/ 1086 w 1165"/>
                  <a:gd name="T53" fmla="*/ 1238 h 3629"/>
                  <a:gd name="T54" fmla="*/ 1050 w 1165"/>
                  <a:gd name="T55" fmla="*/ 1116 h 3629"/>
                  <a:gd name="T56" fmla="*/ 1000 w 1165"/>
                  <a:gd name="T57" fmla="*/ 989 h 3629"/>
                  <a:gd name="T58" fmla="*/ 941 w 1165"/>
                  <a:gd name="T59" fmla="*/ 862 h 3629"/>
                  <a:gd name="T60" fmla="*/ 873 w 1165"/>
                  <a:gd name="T61" fmla="*/ 737 h 3629"/>
                  <a:gd name="T62" fmla="*/ 793 w 1165"/>
                  <a:gd name="T63" fmla="*/ 615 h 3629"/>
                  <a:gd name="T64" fmla="*/ 707 w 1165"/>
                  <a:gd name="T65" fmla="*/ 504 h 3629"/>
                  <a:gd name="T66" fmla="*/ 614 w 1165"/>
                  <a:gd name="T67" fmla="*/ 402 h 3629"/>
                  <a:gd name="T68" fmla="*/ 521 w 1165"/>
                  <a:gd name="T69" fmla="*/ 311 h 3629"/>
                  <a:gd name="T70" fmla="*/ 426 w 1165"/>
                  <a:gd name="T71" fmla="*/ 234 h 3629"/>
                  <a:gd name="T72" fmla="*/ 333 w 1165"/>
                  <a:gd name="T73" fmla="*/ 168 h 3629"/>
                  <a:gd name="T74" fmla="*/ 242 w 1165"/>
                  <a:gd name="T75" fmla="*/ 114 h 3629"/>
                  <a:gd name="T76" fmla="*/ 156 w 1165"/>
                  <a:gd name="T77" fmla="*/ 68 h 3629"/>
                  <a:gd name="T78" fmla="*/ 77 w 1165"/>
                  <a:gd name="T79" fmla="*/ 30 h 3629"/>
                  <a:gd name="T80" fmla="*/ 0 w 1165"/>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5"/>
                  <a:gd name="T124" fmla="*/ 0 h 3629"/>
                  <a:gd name="T125" fmla="*/ 1165 w 116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5" h="3629">
                    <a:moveTo>
                      <a:pt x="0" y="3629"/>
                    </a:moveTo>
                    <a:lnTo>
                      <a:pt x="77" y="3599"/>
                    </a:lnTo>
                    <a:lnTo>
                      <a:pt x="156" y="3561"/>
                    </a:lnTo>
                    <a:lnTo>
                      <a:pt x="242" y="3515"/>
                    </a:lnTo>
                    <a:lnTo>
                      <a:pt x="333" y="3461"/>
                    </a:lnTo>
                    <a:lnTo>
                      <a:pt x="426" y="3395"/>
                    </a:lnTo>
                    <a:lnTo>
                      <a:pt x="521" y="3318"/>
                    </a:lnTo>
                    <a:lnTo>
                      <a:pt x="614" y="3227"/>
                    </a:lnTo>
                    <a:lnTo>
                      <a:pt x="707" y="3125"/>
                    </a:lnTo>
                    <a:lnTo>
                      <a:pt x="793" y="3014"/>
                    </a:lnTo>
                    <a:lnTo>
                      <a:pt x="873" y="2892"/>
                    </a:lnTo>
                    <a:lnTo>
                      <a:pt x="941" y="2767"/>
                    </a:lnTo>
                    <a:lnTo>
                      <a:pt x="1000" y="2640"/>
                    </a:lnTo>
                    <a:lnTo>
                      <a:pt x="1050" y="2513"/>
                    </a:lnTo>
                    <a:lnTo>
                      <a:pt x="1086" y="2390"/>
                    </a:lnTo>
                    <a:lnTo>
                      <a:pt x="1115" y="2275"/>
                    </a:lnTo>
                    <a:lnTo>
                      <a:pt x="1136" y="2166"/>
                    </a:lnTo>
                    <a:lnTo>
                      <a:pt x="1149" y="2066"/>
                    </a:lnTo>
                    <a:lnTo>
                      <a:pt x="1158" y="1973"/>
                    </a:lnTo>
                    <a:lnTo>
                      <a:pt x="1163" y="1889"/>
                    </a:lnTo>
                    <a:lnTo>
                      <a:pt x="1165" y="1814"/>
                    </a:lnTo>
                    <a:lnTo>
                      <a:pt x="1163" y="1740"/>
                    </a:lnTo>
                    <a:lnTo>
                      <a:pt x="1158" y="1656"/>
                    </a:lnTo>
                    <a:lnTo>
                      <a:pt x="1149" y="1563"/>
                    </a:lnTo>
                    <a:lnTo>
                      <a:pt x="1136" y="1463"/>
                    </a:lnTo>
                    <a:lnTo>
                      <a:pt x="1115" y="1354"/>
                    </a:lnTo>
                    <a:lnTo>
                      <a:pt x="1086" y="1238"/>
                    </a:lnTo>
                    <a:lnTo>
                      <a:pt x="1050" y="1116"/>
                    </a:lnTo>
                    <a:lnTo>
                      <a:pt x="1000" y="989"/>
                    </a:lnTo>
                    <a:lnTo>
                      <a:pt x="941" y="862"/>
                    </a:lnTo>
                    <a:lnTo>
                      <a:pt x="873" y="737"/>
                    </a:lnTo>
                    <a:lnTo>
                      <a:pt x="793" y="615"/>
                    </a:lnTo>
                    <a:lnTo>
                      <a:pt x="707" y="504"/>
                    </a:lnTo>
                    <a:lnTo>
                      <a:pt x="614" y="402"/>
                    </a:lnTo>
                    <a:lnTo>
                      <a:pt x="521" y="311"/>
                    </a:lnTo>
                    <a:lnTo>
                      <a:pt x="426" y="234"/>
                    </a:lnTo>
                    <a:lnTo>
                      <a:pt x="333" y="168"/>
                    </a:lnTo>
                    <a:lnTo>
                      <a:pt x="242" y="114"/>
                    </a:lnTo>
                    <a:lnTo>
                      <a:pt x="156" y="68"/>
                    </a:lnTo>
                    <a:lnTo>
                      <a:pt x="77" y="30"/>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7" name="Freeform 85"/>
              <p:cNvSpPr>
                <a:spLocks/>
              </p:cNvSpPr>
              <p:nvPr/>
            </p:nvSpPr>
            <p:spPr bwMode="auto">
              <a:xfrm>
                <a:off x="2508" y="451"/>
                <a:ext cx="1204" cy="3629"/>
              </a:xfrm>
              <a:custGeom>
                <a:avLst/>
                <a:gdLst>
                  <a:gd name="T0" fmla="*/ 0 w 1204"/>
                  <a:gd name="T1" fmla="*/ 3629 h 3629"/>
                  <a:gd name="T2" fmla="*/ 77 w 1204"/>
                  <a:gd name="T3" fmla="*/ 3599 h 3629"/>
                  <a:gd name="T4" fmla="*/ 161 w 1204"/>
                  <a:gd name="T5" fmla="*/ 3565 h 3629"/>
                  <a:gd name="T6" fmla="*/ 249 w 1204"/>
                  <a:gd name="T7" fmla="*/ 3520 h 3629"/>
                  <a:gd name="T8" fmla="*/ 342 w 1204"/>
                  <a:gd name="T9" fmla="*/ 3465 h 3629"/>
                  <a:gd name="T10" fmla="*/ 437 w 1204"/>
                  <a:gd name="T11" fmla="*/ 3402 h 3629"/>
                  <a:gd name="T12" fmla="*/ 537 w 1204"/>
                  <a:gd name="T13" fmla="*/ 3325 h 3629"/>
                  <a:gd name="T14" fmla="*/ 635 w 1204"/>
                  <a:gd name="T15" fmla="*/ 3234 h 3629"/>
                  <a:gd name="T16" fmla="*/ 728 w 1204"/>
                  <a:gd name="T17" fmla="*/ 3134 h 3629"/>
                  <a:gd name="T18" fmla="*/ 818 w 1204"/>
                  <a:gd name="T19" fmla="*/ 3021 h 3629"/>
                  <a:gd name="T20" fmla="*/ 900 w 1204"/>
                  <a:gd name="T21" fmla="*/ 2901 h 3629"/>
                  <a:gd name="T22" fmla="*/ 972 w 1204"/>
                  <a:gd name="T23" fmla="*/ 2774 h 3629"/>
                  <a:gd name="T24" fmla="*/ 1034 w 1204"/>
                  <a:gd name="T25" fmla="*/ 2647 h 3629"/>
                  <a:gd name="T26" fmla="*/ 1084 w 1204"/>
                  <a:gd name="T27" fmla="*/ 2517 h 3629"/>
                  <a:gd name="T28" fmla="*/ 1122 w 1204"/>
                  <a:gd name="T29" fmla="*/ 2395 h 3629"/>
                  <a:gd name="T30" fmla="*/ 1154 w 1204"/>
                  <a:gd name="T31" fmla="*/ 2277 h 3629"/>
                  <a:gd name="T32" fmla="*/ 1174 w 1204"/>
                  <a:gd name="T33" fmla="*/ 2168 h 3629"/>
                  <a:gd name="T34" fmla="*/ 1188 w 1204"/>
                  <a:gd name="T35" fmla="*/ 2068 h 3629"/>
                  <a:gd name="T36" fmla="*/ 1197 w 1204"/>
                  <a:gd name="T37" fmla="*/ 1975 h 3629"/>
                  <a:gd name="T38" fmla="*/ 1204 w 1204"/>
                  <a:gd name="T39" fmla="*/ 1891 h 3629"/>
                  <a:gd name="T40" fmla="*/ 1204 w 1204"/>
                  <a:gd name="T41" fmla="*/ 1814 h 3629"/>
                  <a:gd name="T42" fmla="*/ 1204 w 1204"/>
                  <a:gd name="T43" fmla="*/ 1737 h 3629"/>
                  <a:gd name="T44" fmla="*/ 1197 w 1204"/>
                  <a:gd name="T45" fmla="*/ 1653 h 3629"/>
                  <a:gd name="T46" fmla="*/ 1188 w 1204"/>
                  <a:gd name="T47" fmla="*/ 1560 h 3629"/>
                  <a:gd name="T48" fmla="*/ 1174 w 1204"/>
                  <a:gd name="T49" fmla="*/ 1461 h 3629"/>
                  <a:gd name="T50" fmla="*/ 1154 w 1204"/>
                  <a:gd name="T51" fmla="*/ 1352 h 3629"/>
                  <a:gd name="T52" fmla="*/ 1122 w 1204"/>
                  <a:gd name="T53" fmla="*/ 1234 h 3629"/>
                  <a:gd name="T54" fmla="*/ 1084 w 1204"/>
                  <a:gd name="T55" fmla="*/ 1111 h 3629"/>
                  <a:gd name="T56" fmla="*/ 1034 w 1204"/>
                  <a:gd name="T57" fmla="*/ 982 h 3629"/>
                  <a:gd name="T58" fmla="*/ 972 w 1204"/>
                  <a:gd name="T59" fmla="*/ 855 h 3629"/>
                  <a:gd name="T60" fmla="*/ 900 w 1204"/>
                  <a:gd name="T61" fmla="*/ 728 h 3629"/>
                  <a:gd name="T62" fmla="*/ 818 w 1204"/>
                  <a:gd name="T63" fmla="*/ 608 h 3629"/>
                  <a:gd name="T64" fmla="*/ 728 w 1204"/>
                  <a:gd name="T65" fmla="*/ 495 h 3629"/>
                  <a:gd name="T66" fmla="*/ 635 w 1204"/>
                  <a:gd name="T67" fmla="*/ 395 h 3629"/>
                  <a:gd name="T68" fmla="*/ 537 w 1204"/>
                  <a:gd name="T69" fmla="*/ 304 h 3629"/>
                  <a:gd name="T70" fmla="*/ 437 w 1204"/>
                  <a:gd name="T71" fmla="*/ 227 h 3629"/>
                  <a:gd name="T72" fmla="*/ 342 w 1204"/>
                  <a:gd name="T73" fmla="*/ 164 h 3629"/>
                  <a:gd name="T74" fmla="*/ 249 w 1204"/>
                  <a:gd name="T75" fmla="*/ 109 h 3629"/>
                  <a:gd name="T76" fmla="*/ 161 w 1204"/>
                  <a:gd name="T77" fmla="*/ 64 h 3629"/>
                  <a:gd name="T78" fmla="*/ 77 w 1204"/>
                  <a:gd name="T79" fmla="*/ 30 h 3629"/>
                  <a:gd name="T80" fmla="*/ 0 w 120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04"/>
                  <a:gd name="T124" fmla="*/ 0 h 3629"/>
                  <a:gd name="T125" fmla="*/ 1204 w 120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04" h="3629">
                    <a:moveTo>
                      <a:pt x="0" y="3629"/>
                    </a:moveTo>
                    <a:lnTo>
                      <a:pt x="77" y="3599"/>
                    </a:lnTo>
                    <a:lnTo>
                      <a:pt x="161" y="3565"/>
                    </a:lnTo>
                    <a:lnTo>
                      <a:pt x="249" y="3520"/>
                    </a:lnTo>
                    <a:lnTo>
                      <a:pt x="342" y="3465"/>
                    </a:lnTo>
                    <a:lnTo>
                      <a:pt x="437" y="3402"/>
                    </a:lnTo>
                    <a:lnTo>
                      <a:pt x="537" y="3325"/>
                    </a:lnTo>
                    <a:lnTo>
                      <a:pt x="635" y="3234"/>
                    </a:lnTo>
                    <a:lnTo>
                      <a:pt x="728" y="3134"/>
                    </a:lnTo>
                    <a:lnTo>
                      <a:pt x="818" y="3021"/>
                    </a:lnTo>
                    <a:lnTo>
                      <a:pt x="900" y="2901"/>
                    </a:lnTo>
                    <a:lnTo>
                      <a:pt x="972" y="2774"/>
                    </a:lnTo>
                    <a:lnTo>
                      <a:pt x="1034" y="2647"/>
                    </a:lnTo>
                    <a:lnTo>
                      <a:pt x="1084" y="2517"/>
                    </a:lnTo>
                    <a:lnTo>
                      <a:pt x="1122" y="2395"/>
                    </a:lnTo>
                    <a:lnTo>
                      <a:pt x="1154" y="2277"/>
                    </a:lnTo>
                    <a:lnTo>
                      <a:pt x="1174" y="2168"/>
                    </a:lnTo>
                    <a:lnTo>
                      <a:pt x="1188" y="2068"/>
                    </a:lnTo>
                    <a:lnTo>
                      <a:pt x="1197" y="1975"/>
                    </a:lnTo>
                    <a:lnTo>
                      <a:pt x="1204" y="1891"/>
                    </a:lnTo>
                    <a:lnTo>
                      <a:pt x="1204" y="1814"/>
                    </a:lnTo>
                    <a:lnTo>
                      <a:pt x="1204" y="1737"/>
                    </a:lnTo>
                    <a:lnTo>
                      <a:pt x="1197" y="1653"/>
                    </a:lnTo>
                    <a:lnTo>
                      <a:pt x="1188" y="1560"/>
                    </a:lnTo>
                    <a:lnTo>
                      <a:pt x="1174" y="1461"/>
                    </a:lnTo>
                    <a:lnTo>
                      <a:pt x="1154" y="1352"/>
                    </a:lnTo>
                    <a:lnTo>
                      <a:pt x="1122" y="1234"/>
                    </a:lnTo>
                    <a:lnTo>
                      <a:pt x="1084" y="1111"/>
                    </a:lnTo>
                    <a:lnTo>
                      <a:pt x="1034" y="982"/>
                    </a:lnTo>
                    <a:lnTo>
                      <a:pt x="972" y="855"/>
                    </a:lnTo>
                    <a:lnTo>
                      <a:pt x="900" y="728"/>
                    </a:lnTo>
                    <a:lnTo>
                      <a:pt x="818" y="608"/>
                    </a:lnTo>
                    <a:lnTo>
                      <a:pt x="728" y="495"/>
                    </a:lnTo>
                    <a:lnTo>
                      <a:pt x="635" y="395"/>
                    </a:lnTo>
                    <a:lnTo>
                      <a:pt x="537" y="304"/>
                    </a:lnTo>
                    <a:lnTo>
                      <a:pt x="437" y="227"/>
                    </a:lnTo>
                    <a:lnTo>
                      <a:pt x="342" y="164"/>
                    </a:lnTo>
                    <a:lnTo>
                      <a:pt x="249" y="109"/>
                    </a:lnTo>
                    <a:lnTo>
                      <a:pt x="161" y="64"/>
                    </a:lnTo>
                    <a:lnTo>
                      <a:pt x="77" y="30"/>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8" name="Freeform 86"/>
              <p:cNvSpPr>
                <a:spLocks/>
              </p:cNvSpPr>
              <p:nvPr/>
            </p:nvSpPr>
            <p:spPr bwMode="auto">
              <a:xfrm>
                <a:off x="2508" y="451"/>
                <a:ext cx="1242" cy="3629"/>
              </a:xfrm>
              <a:custGeom>
                <a:avLst/>
                <a:gdLst>
                  <a:gd name="T0" fmla="*/ 0 w 1242"/>
                  <a:gd name="T1" fmla="*/ 3629 h 3629"/>
                  <a:gd name="T2" fmla="*/ 79 w 1242"/>
                  <a:gd name="T3" fmla="*/ 3601 h 3629"/>
                  <a:gd name="T4" fmla="*/ 165 w 1242"/>
                  <a:gd name="T5" fmla="*/ 3567 h 3629"/>
                  <a:gd name="T6" fmla="*/ 256 w 1242"/>
                  <a:gd name="T7" fmla="*/ 3524 h 3629"/>
                  <a:gd name="T8" fmla="*/ 351 w 1242"/>
                  <a:gd name="T9" fmla="*/ 3472 h 3629"/>
                  <a:gd name="T10" fmla="*/ 451 w 1242"/>
                  <a:gd name="T11" fmla="*/ 3406 h 3629"/>
                  <a:gd name="T12" fmla="*/ 551 w 1242"/>
                  <a:gd name="T13" fmla="*/ 3331 h 3629"/>
                  <a:gd name="T14" fmla="*/ 653 w 1242"/>
                  <a:gd name="T15" fmla="*/ 3243 h 3629"/>
                  <a:gd name="T16" fmla="*/ 750 w 1242"/>
                  <a:gd name="T17" fmla="*/ 3141 h 3629"/>
                  <a:gd name="T18" fmla="*/ 843 w 1242"/>
                  <a:gd name="T19" fmla="*/ 3030 h 3629"/>
                  <a:gd name="T20" fmla="*/ 927 w 1242"/>
                  <a:gd name="T21" fmla="*/ 2907 h 3629"/>
                  <a:gd name="T22" fmla="*/ 1002 w 1242"/>
                  <a:gd name="T23" fmla="*/ 2783 h 3629"/>
                  <a:gd name="T24" fmla="*/ 1065 w 1242"/>
                  <a:gd name="T25" fmla="*/ 2653 h 3629"/>
                  <a:gd name="T26" fmla="*/ 1118 w 1242"/>
                  <a:gd name="T27" fmla="*/ 2524 h 3629"/>
                  <a:gd name="T28" fmla="*/ 1158 w 1242"/>
                  <a:gd name="T29" fmla="*/ 2399 h 3629"/>
                  <a:gd name="T30" fmla="*/ 1190 w 1242"/>
                  <a:gd name="T31" fmla="*/ 2282 h 3629"/>
                  <a:gd name="T32" fmla="*/ 1213 w 1242"/>
                  <a:gd name="T33" fmla="*/ 2173 h 3629"/>
                  <a:gd name="T34" fmla="*/ 1229 w 1242"/>
                  <a:gd name="T35" fmla="*/ 2071 h 3629"/>
                  <a:gd name="T36" fmla="*/ 1238 w 1242"/>
                  <a:gd name="T37" fmla="*/ 1978 h 3629"/>
                  <a:gd name="T38" fmla="*/ 1242 w 1242"/>
                  <a:gd name="T39" fmla="*/ 1891 h 3629"/>
                  <a:gd name="T40" fmla="*/ 1242 w 1242"/>
                  <a:gd name="T41" fmla="*/ 1814 h 3629"/>
                  <a:gd name="T42" fmla="*/ 1242 w 1242"/>
                  <a:gd name="T43" fmla="*/ 1737 h 3629"/>
                  <a:gd name="T44" fmla="*/ 1238 w 1242"/>
                  <a:gd name="T45" fmla="*/ 1651 h 3629"/>
                  <a:gd name="T46" fmla="*/ 1229 w 1242"/>
                  <a:gd name="T47" fmla="*/ 1558 h 3629"/>
                  <a:gd name="T48" fmla="*/ 1213 w 1242"/>
                  <a:gd name="T49" fmla="*/ 1456 h 3629"/>
                  <a:gd name="T50" fmla="*/ 1190 w 1242"/>
                  <a:gd name="T51" fmla="*/ 1347 h 3629"/>
                  <a:gd name="T52" fmla="*/ 1158 w 1242"/>
                  <a:gd name="T53" fmla="*/ 1229 h 3629"/>
                  <a:gd name="T54" fmla="*/ 1118 w 1242"/>
                  <a:gd name="T55" fmla="*/ 1105 h 3629"/>
                  <a:gd name="T56" fmla="*/ 1065 w 1242"/>
                  <a:gd name="T57" fmla="*/ 975 h 3629"/>
                  <a:gd name="T58" fmla="*/ 1002 w 1242"/>
                  <a:gd name="T59" fmla="*/ 846 h 3629"/>
                  <a:gd name="T60" fmla="*/ 927 w 1242"/>
                  <a:gd name="T61" fmla="*/ 721 h 3629"/>
                  <a:gd name="T62" fmla="*/ 843 w 1242"/>
                  <a:gd name="T63" fmla="*/ 599 h 3629"/>
                  <a:gd name="T64" fmla="*/ 750 w 1242"/>
                  <a:gd name="T65" fmla="*/ 488 h 3629"/>
                  <a:gd name="T66" fmla="*/ 653 w 1242"/>
                  <a:gd name="T67" fmla="*/ 386 h 3629"/>
                  <a:gd name="T68" fmla="*/ 551 w 1242"/>
                  <a:gd name="T69" fmla="*/ 297 h 3629"/>
                  <a:gd name="T70" fmla="*/ 451 w 1242"/>
                  <a:gd name="T71" fmla="*/ 222 h 3629"/>
                  <a:gd name="T72" fmla="*/ 351 w 1242"/>
                  <a:gd name="T73" fmla="*/ 157 h 3629"/>
                  <a:gd name="T74" fmla="*/ 256 w 1242"/>
                  <a:gd name="T75" fmla="*/ 105 h 3629"/>
                  <a:gd name="T76" fmla="*/ 165 w 1242"/>
                  <a:gd name="T77" fmla="*/ 61 h 3629"/>
                  <a:gd name="T78" fmla="*/ 79 w 1242"/>
                  <a:gd name="T79" fmla="*/ 27 h 3629"/>
                  <a:gd name="T80" fmla="*/ 0 w 1242"/>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42"/>
                  <a:gd name="T124" fmla="*/ 0 h 3629"/>
                  <a:gd name="T125" fmla="*/ 1242 w 124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42" h="3629">
                    <a:moveTo>
                      <a:pt x="0" y="3629"/>
                    </a:moveTo>
                    <a:lnTo>
                      <a:pt x="79" y="3601"/>
                    </a:lnTo>
                    <a:lnTo>
                      <a:pt x="165" y="3567"/>
                    </a:lnTo>
                    <a:lnTo>
                      <a:pt x="256" y="3524"/>
                    </a:lnTo>
                    <a:lnTo>
                      <a:pt x="351" y="3472"/>
                    </a:lnTo>
                    <a:lnTo>
                      <a:pt x="451" y="3406"/>
                    </a:lnTo>
                    <a:lnTo>
                      <a:pt x="551" y="3331"/>
                    </a:lnTo>
                    <a:lnTo>
                      <a:pt x="653" y="3243"/>
                    </a:lnTo>
                    <a:lnTo>
                      <a:pt x="750" y="3141"/>
                    </a:lnTo>
                    <a:lnTo>
                      <a:pt x="843" y="3030"/>
                    </a:lnTo>
                    <a:lnTo>
                      <a:pt x="927" y="2907"/>
                    </a:lnTo>
                    <a:lnTo>
                      <a:pt x="1002" y="2783"/>
                    </a:lnTo>
                    <a:lnTo>
                      <a:pt x="1065" y="2653"/>
                    </a:lnTo>
                    <a:lnTo>
                      <a:pt x="1118" y="2524"/>
                    </a:lnTo>
                    <a:lnTo>
                      <a:pt x="1158" y="2399"/>
                    </a:lnTo>
                    <a:lnTo>
                      <a:pt x="1190" y="2282"/>
                    </a:lnTo>
                    <a:lnTo>
                      <a:pt x="1213" y="2173"/>
                    </a:lnTo>
                    <a:lnTo>
                      <a:pt x="1229" y="2071"/>
                    </a:lnTo>
                    <a:lnTo>
                      <a:pt x="1238" y="1978"/>
                    </a:lnTo>
                    <a:lnTo>
                      <a:pt x="1242" y="1891"/>
                    </a:lnTo>
                    <a:lnTo>
                      <a:pt x="1242" y="1814"/>
                    </a:lnTo>
                    <a:lnTo>
                      <a:pt x="1242" y="1737"/>
                    </a:lnTo>
                    <a:lnTo>
                      <a:pt x="1238" y="1651"/>
                    </a:lnTo>
                    <a:lnTo>
                      <a:pt x="1229" y="1558"/>
                    </a:lnTo>
                    <a:lnTo>
                      <a:pt x="1213" y="1456"/>
                    </a:lnTo>
                    <a:lnTo>
                      <a:pt x="1190" y="1347"/>
                    </a:lnTo>
                    <a:lnTo>
                      <a:pt x="1158" y="1229"/>
                    </a:lnTo>
                    <a:lnTo>
                      <a:pt x="1118" y="1105"/>
                    </a:lnTo>
                    <a:lnTo>
                      <a:pt x="1065" y="975"/>
                    </a:lnTo>
                    <a:lnTo>
                      <a:pt x="1002" y="846"/>
                    </a:lnTo>
                    <a:lnTo>
                      <a:pt x="927" y="721"/>
                    </a:lnTo>
                    <a:lnTo>
                      <a:pt x="843" y="599"/>
                    </a:lnTo>
                    <a:lnTo>
                      <a:pt x="750" y="488"/>
                    </a:lnTo>
                    <a:lnTo>
                      <a:pt x="653" y="386"/>
                    </a:lnTo>
                    <a:lnTo>
                      <a:pt x="551" y="297"/>
                    </a:lnTo>
                    <a:lnTo>
                      <a:pt x="451" y="222"/>
                    </a:lnTo>
                    <a:lnTo>
                      <a:pt x="351" y="157"/>
                    </a:lnTo>
                    <a:lnTo>
                      <a:pt x="256" y="105"/>
                    </a:lnTo>
                    <a:lnTo>
                      <a:pt x="165" y="61"/>
                    </a:lnTo>
                    <a:lnTo>
                      <a:pt x="79" y="2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39" name="Freeform 87"/>
              <p:cNvSpPr>
                <a:spLocks/>
              </p:cNvSpPr>
              <p:nvPr/>
            </p:nvSpPr>
            <p:spPr bwMode="auto">
              <a:xfrm>
                <a:off x="2508" y="451"/>
                <a:ext cx="1283" cy="3629"/>
              </a:xfrm>
              <a:custGeom>
                <a:avLst/>
                <a:gdLst>
                  <a:gd name="T0" fmla="*/ 0 w 1283"/>
                  <a:gd name="T1" fmla="*/ 3629 h 3629"/>
                  <a:gd name="T2" fmla="*/ 81 w 1283"/>
                  <a:gd name="T3" fmla="*/ 3604 h 3629"/>
                  <a:gd name="T4" fmla="*/ 167 w 1283"/>
                  <a:gd name="T5" fmla="*/ 3570 h 3629"/>
                  <a:gd name="T6" fmla="*/ 260 w 1283"/>
                  <a:gd name="T7" fmla="*/ 3529 h 3629"/>
                  <a:gd name="T8" fmla="*/ 360 w 1283"/>
                  <a:gd name="T9" fmla="*/ 3477 h 3629"/>
                  <a:gd name="T10" fmla="*/ 462 w 1283"/>
                  <a:gd name="T11" fmla="*/ 3413 h 3629"/>
                  <a:gd name="T12" fmla="*/ 564 w 1283"/>
                  <a:gd name="T13" fmla="*/ 3338 h 3629"/>
                  <a:gd name="T14" fmla="*/ 669 w 1283"/>
                  <a:gd name="T15" fmla="*/ 3250 h 3629"/>
                  <a:gd name="T16" fmla="*/ 771 w 1283"/>
                  <a:gd name="T17" fmla="*/ 3150 h 3629"/>
                  <a:gd name="T18" fmla="*/ 866 w 1283"/>
                  <a:gd name="T19" fmla="*/ 3039 h 3629"/>
                  <a:gd name="T20" fmla="*/ 954 w 1283"/>
                  <a:gd name="T21" fmla="*/ 2916 h 3629"/>
                  <a:gd name="T22" fmla="*/ 1031 w 1283"/>
                  <a:gd name="T23" fmla="*/ 2789 h 3629"/>
                  <a:gd name="T24" fmla="*/ 1097 w 1283"/>
                  <a:gd name="T25" fmla="*/ 2660 h 3629"/>
                  <a:gd name="T26" fmla="*/ 1152 w 1283"/>
                  <a:gd name="T27" fmla="*/ 2531 h 3629"/>
                  <a:gd name="T28" fmla="*/ 1195 w 1283"/>
                  <a:gd name="T29" fmla="*/ 2406 h 3629"/>
                  <a:gd name="T30" fmla="*/ 1226 w 1283"/>
                  <a:gd name="T31" fmla="*/ 2286 h 3629"/>
                  <a:gd name="T32" fmla="*/ 1251 w 1283"/>
                  <a:gd name="T33" fmla="*/ 2175 h 3629"/>
                  <a:gd name="T34" fmla="*/ 1265 w 1283"/>
                  <a:gd name="T35" fmla="*/ 2073 h 3629"/>
                  <a:gd name="T36" fmla="*/ 1276 w 1283"/>
                  <a:gd name="T37" fmla="*/ 1978 h 3629"/>
                  <a:gd name="T38" fmla="*/ 1281 w 1283"/>
                  <a:gd name="T39" fmla="*/ 1891 h 3629"/>
                  <a:gd name="T40" fmla="*/ 1283 w 1283"/>
                  <a:gd name="T41" fmla="*/ 1814 h 3629"/>
                  <a:gd name="T42" fmla="*/ 1281 w 1283"/>
                  <a:gd name="T43" fmla="*/ 1737 h 3629"/>
                  <a:gd name="T44" fmla="*/ 1276 w 1283"/>
                  <a:gd name="T45" fmla="*/ 1651 h 3629"/>
                  <a:gd name="T46" fmla="*/ 1265 w 1283"/>
                  <a:gd name="T47" fmla="*/ 1556 h 3629"/>
                  <a:gd name="T48" fmla="*/ 1251 w 1283"/>
                  <a:gd name="T49" fmla="*/ 1454 h 3629"/>
                  <a:gd name="T50" fmla="*/ 1226 w 1283"/>
                  <a:gd name="T51" fmla="*/ 1343 h 3629"/>
                  <a:gd name="T52" fmla="*/ 1195 w 1283"/>
                  <a:gd name="T53" fmla="*/ 1223 h 3629"/>
                  <a:gd name="T54" fmla="*/ 1152 w 1283"/>
                  <a:gd name="T55" fmla="*/ 1098 h 3629"/>
                  <a:gd name="T56" fmla="*/ 1097 w 1283"/>
                  <a:gd name="T57" fmla="*/ 969 h 3629"/>
                  <a:gd name="T58" fmla="*/ 1031 w 1283"/>
                  <a:gd name="T59" fmla="*/ 839 h 3629"/>
                  <a:gd name="T60" fmla="*/ 954 w 1283"/>
                  <a:gd name="T61" fmla="*/ 712 h 3629"/>
                  <a:gd name="T62" fmla="*/ 866 w 1283"/>
                  <a:gd name="T63" fmla="*/ 590 h 3629"/>
                  <a:gd name="T64" fmla="*/ 771 w 1283"/>
                  <a:gd name="T65" fmla="*/ 479 h 3629"/>
                  <a:gd name="T66" fmla="*/ 669 w 1283"/>
                  <a:gd name="T67" fmla="*/ 379 h 3629"/>
                  <a:gd name="T68" fmla="*/ 564 w 1283"/>
                  <a:gd name="T69" fmla="*/ 291 h 3629"/>
                  <a:gd name="T70" fmla="*/ 462 w 1283"/>
                  <a:gd name="T71" fmla="*/ 216 h 3629"/>
                  <a:gd name="T72" fmla="*/ 360 w 1283"/>
                  <a:gd name="T73" fmla="*/ 152 h 3629"/>
                  <a:gd name="T74" fmla="*/ 260 w 1283"/>
                  <a:gd name="T75" fmla="*/ 100 h 3629"/>
                  <a:gd name="T76" fmla="*/ 167 w 1283"/>
                  <a:gd name="T77" fmla="*/ 59 h 3629"/>
                  <a:gd name="T78" fmla="*/ 81 w 1283"/>
                  <a:gd name="T79" fmla="*/ 25 h 3629"/>
                  <a:gd name="T80" fmla="*/ 0 w 1283"/>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83"/>
                  <a:gd name="T124" fmla="*/ 0 h 3629"/>
                  <a:gd name="T125" fmla="*/ 1283 w 1283"/>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83" h="3629">
                    <a:moveTo>
                      <a:pt x="0" y="3629"/>
                    </a:moveTo>
                    <a:lnTo>
                      <a:pt x="81" y="3604"/>
                    </a:lnTo>
                    <a:lnTo>
                      <a:pt x="167" y="3570"/>
                    </a:lnTo>
                    <a:lnTo>
                      <a:pt x="260" y="3529"/>
                    </a:lnTo>
                    <a:lnTo>
                      <a:pt x="360" y="3477"/>
                    </a:lnTo>
                    <a:lnTo>
                      <a:pt x="462" y="3413"/>
                    </a:lnTo>
                    <a:lnTo>
                      <a:pt x="564" y="3338"/>
                    </a:lnTo>
                    <a:lnTo>
                      <a:pt x="669" y="3250"/>
                    </a:lnTo>
                    <a:lnTo>
                      <a:pt x="771" y="3150"/>
                    </a:lnTo>
                    <a:lnTo>
                      <a:pt x="866" y="3039"/>
                    </a:lnTo>
                    <a:lnTo>
                      <a:pt x="954" y="2916"/>
                    </a:lnTo>
                    <a:lnTo>
                      <a:pt x="1031" y="2789"/>
                    </a:lnTo>
                    <a:lnTo>
                      <a:pt x="1097" y="2660"/>
                    </a:lnTo>
                    <a:lnTo>
                      <a:pt x="1152" y="2531"/>
                    </a:lnTo>
                    <a:lnTo>
                      <a:pt x="1195" y="2406"/>
                    </a:lnTo>
                    <a:lnTo>
                      <a:pt x="1226" y="2286"/>
                    </a:lnTo>
                    <a:lnTo>
                      <a:pt x="1251" y="2175"/>
                    </a:lnTo>
                    <a:lnTo>
                      <a:pt x="1265" y="2073"/>
                    </a:lnTo>
                    <a:lnTo>
                      <a:pt x="1276" y="1978"/>
                    </a:lnTo>
                    <a:lnTo>
                      <a:pt x="1281" y="1891"/>
                    </a:lnTo>
                    <a:lnTo>
                      <a:pt x="1283" y="1814"/>
                    </a:lnTo>
                    <a:lnTo>
                      <a:pt x="1281" y="1737"/>
                    </a:lnTo>
                    <a:lnTo>
                      <a:pt x="1276" y="1651"/>
                    </a:lnTo>
                    <a:lnTo>
                      <a:pt x="1265" y="1556"/>
                    </a:lnTo>
                    <a:lnTo>
                      <a:pt x="1251" y="1454"/>
                    </a:lnTo>
                    <a:lnTo>
                      <a:pt x="1226" y="1343"/>
                    </a:lnTo>
                    <a:lnTo>
                      <a:pt x="1195" y="1223"/>
                    </a:lnTo>
                    <a:lnTo>
                      <a:pt x="1152" y="1098"/>
                    </a:lnTo>
                    <a:lnTo>
                      <a:pt x="1097" y="969"/>
                    </a:lnTo>
                    <a:lnTo>
                      <a:pt x="1031" y="839"/>
                    </a:lnTo>
                    <a:lnTo>
                      <a:pt x="954" y="712"/>
                    </a:lnTo>
                    <a:lnTo>
                      <a:pt x="866" y="590"/>
                    </a:lnTo>
                    <a:lnTo>
                      <a:pt x="771" y="479"/>
                    </a:lnTo>
                    <a:lnTo>
                      <a:pt x="669" y="379"/>
                    </a:lnTo>
                    <a:lnTo>
                      <a:pt x="564" y="291"/>
                    </a:lnTo>
                    <a:lnTo>
                      <a:pt x="462" y="216"/>
                    </a:lnTo>
                    <a:lnTo>
                      <a:pt x="360" y="152"/>
                    </a:lnTo>
                    <a:lnTo>
                      <a:pt x="260" y="100"/>
                    </a:lnTo>
                    <a:lnTo>
                      <a:pt x="167" y="59"/>
                    </a:lnTo>
                    <a:lnTo>
                      <a:pt x="81" y="2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0" name="Freeform 88"/>
              <p:cNvSpPr>
                <a:spLocks/>
              </p:cNvSpPr>
              <p:nvPr/>
            </p:nvSpPr>
            <p:spPr bwMode="auto">
              <a:xfrm>
                <a:off x="2508" y="451"/>
                <a:ext cx="1322" cy="3629"/>
              </a:xfrm>
              <a:custGeom>
                <a:avLst/>
                <a:gdLst>
                  <a:gd name="T0" fmla="*/ 0 w 1322"/>
                  <a:gd name="T1" fmla="*/ 3629 h 3629"/>
                  <a:gd name="T2" fmla="*/ 84 w 1322"/>
                  <a:gd name="T3" fmla="*/ 3604 h 3629"/>
                  <a:gd name="T4" fmla="*/ 172 w 1322"/>
                  <a:gd name="T5" fmla="*/ 3572 h 3629"/>
                  <a:gd name="T6" fmla="*/ 267 w 1322"/>
                  <a:gd name="T7" fmla="*/ 3533 h 3629"/>
                  <a:gd name="T8" fmla="*/ 367 w 1322"/>
                  <a:gd name="T9" fmla="*/ 3481 h 3629"/>
                  <a:gd name="T10" fmla="*/ 471 w 1322"/>
                  <a:gd name="T11" fmla="*/ 3420 h 3629"/>
                  <a:gd name="T12" fmla="*/ 580 w 1322"/>
                  <a:gd name="T13" fmla="*/ 3347 h 3629"/>
                  <a:gd name="T14" fmla="*/ 687 w 1322"/>
                  <a:gd name="T15" fmla="*/ 3259 h 3629"/>
                  <a:gd name="T16" fmla="*/ 791 w 1322"/>
                  <a:gd name="T17" fmla="*/ 3159 h 3629"/>
                  <a:gd name="T18" fmla="*/ 891 w 1322"/>
                  <a:gd name="T19" fmla="*/ 3048 h 3629"/>
                  <a:gd name="T20" fmla="*/ 982 w 1322"/>
                  <a:gd name="T21" fmla="*/ 2926 h 3629"/>
                  <a:gd name="T22" fmla="*/ 1061 w 1322"/>
                  <a:gd name="T23" fmla="*/ 2799 h 3629"/>
                  <a:gd name="T24" fmla="*/ 1129 w 1322"/>
                  <a:gd name="T25" fmla="*/ 2667 h 3629"/>
                  <a:gd name="T26" fmla="*/ 1186 w 1322"/>
                  <a:gd name="T27" fmla="*/ 2538 h 3629"/>
                  <a:gd name="T28" fmla="*/ 1231 w 1322"/>
                  <a:gd name="T29" fmla="*/ 2411 h 3629"/>
                  <a:gd name="T30" fmla="*/ 1263 w 1322"/>
                  <a:gd name="T31" fmla="*/ 2291 h 3629"/>
                  <a:gd name="T32" fmla="*/ 1288 w 1322"/>
                  <a:gd name="T33" fmla="*/ 2179 h 3629"/>
                  <a:gd name="T34" fmla="*/ 1304 w 1322"/>
                  <a:gd name="T35" fmla="*/ 2075 h 3629"/>
                  <a:gd name="T36" fmla="*/ 1315 w 1322"/>
                  <a:gd name="T37" fmla="*/ 1980 h 3629"/>
                  <a:gd name="T38" fmla="*/ 1319 w 1322"/>
                  <a:gd name="T39" fmla="*/ 1894 h 3629"/>
                  <a:gd name="T40" fmla="*/ 1322 w 1322"/>
                  <a:gd name="T41" fmla="*/ 1814 h 3629"/>
                  <a:gd name="T42" fmla="*/ 1319 w 1322"/>
                  <a:gd name="T43" fmla="*/ 1735 h 3629"/>
                  <a:gd name="T44" fmla="*/ 1315 w 1322"/>
                  <a:gd name="T45" fmla="*/ 1649 h 3629"/>
                  <a:gd name="T46" fmla="*/ 1304 w 1322"/>
                  <a:gd name="T47" fmla="*/ 1554 h 3629"/>
                  <a:gd name="T48" fmla="*/ 1288 w 1322"/>
                  <a:gd name="T49" fmla="*/ 1449 h 3629"/>
                  <a:gd name="T50" fmla="*/ 1263 w 1322"/>
                  <a:gd name="T51" fmla="*/ 1338 h 3629"/>
                  <a:gd name="T52" fmla="*/ 1231 w 1322"/>
                  <a:gd name="T53" fmla="*/ 1218 h 3629"/>
                  <a:gd name="T54" fmla="*/ 1186 w 1322"/>
                  <a:gd name="T55" fmla="*/ 1091 h 3629"/>
                  <a:gd name="T56" fmla="*/ 1129 w 1322"/>
                  <a:gd name="T57" fmla="*/ 962 h 3629"/>
                  <a:gd name="T58" fmla="*/ 1061 w 1322"/>
                  <a:gd name="T59" fmla="*/ 830 h 3629"/>
                  <a:gd name="T60" fmla="*/ 982 w 1322"/>
                  <a:gd name="T61" fmla="*/ 703 h 3629"/>
                  <a:gd name="T62" fmla="*/ 891 w 1322"/>
                  <a:gd name="T63" fmla="*/ 581 h 3629"/>
                  <a:gd name="T64" fmla="*/ 791 w 1322"/>
                  <a:gd name="T65" fmla="*/ 470 h 3629"/>
                  <a:gd name="T66" fmla="*/ 687 w 1322"/>
                  <a:gd name="T67" fmla="*/ 370 h 3629"/>
                  <a:gd name="T68" fmla="*/ 580 w 1322"/>
                  <a:gd name="T69" fmla="*/ 281 h 3629"/>
                  <a:gd name="T70" fmla="*/ 471 w 1322"/>
                  <a:gd name="T71" fmla="*/ 209 h 3629"/>
                  <a:gd name="T72" fmla="*/ 367 w 1322"/>
                  <a:gd name="T73" fmla="*/ 148 h 3629"/>
                  <a:gd name="T74" fmla="*/ 267 w 1322"/>
                  <a:gd name="T75" fmla="*/ 96 h 3629"/>
                  <a:gd name="T76" fmla="*/ 172 w 1322"/>
                  <a:gd name="T77" fmla="*/ 57 h 3629"/>
                  <a:gd name="T78" fmla="*/ 84 w 1322"/>
                  <a:gd name="T79" fmla="*/ 25 h 3629"/>
                  <a:gd name="T80" fmla="*/ 0 w 1322"/>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22"/>
                  <a:gd name="T124" fmla="*/ 0 h 3629"/>
                  <a:gd name="T125" fmla="*/ 1322 w 132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22" h="3629">
                    <a:moveTo>
                      <a:pt x="0" y="3629"/>
                    </a:moveTo>
                    <a:lnTo>
                      <a:pt x="84" y="3604"/>
                    </a:lnTo>
                    <a:lnTo>
                      <a:pt x="172" y="3572"/>
                    </a:lnTo>
                    <a:lnTo>
                      <a:pt x="267" y="3533"/>
                    </a:lnTo>
                    <a:lnTo>
                      <a:pt x="367" y="3481"/>
                    </a:lnTo>
                    <a:lnTo>
                      <a:pt x="471" y="3420"/>
                    </a:lnTo>
                    <a:lnTo>
                      <a:pt x="580" y="3347"/>
                    </a:lnTo>
                    <a:lnTo>
                      <a:pt x="687" y="3259"/>
                    </a:lnTo>
                    <a:lnTo>
                      <a:pt x="791" y="3159"/>
                    </a:lnTo>
                    <a:lnTo>
                      <a:pt x="891" y="3048"/>
                    </a:lnTo>
                    <a:lnTo>
                      <a:pt x="982" y="2926"/>
                    </a:lnTo>
                    <a:lnTo>
                      <a:pt x="1061" y="2799"/>
                    </a:lnTo>
                    <a:lnTo>
                      <a:pt x="1129" y="2667"/>
                    </a:lnTo>
                    <a:lnTo>
                      <a:pt x="1186" y="2538"/>
                    </a:lnTo>
                    <a:lnTo>
                      <a:pt x="1231" y="2411"/>
                    </a:lnTo>
                    <a:lnTo>
                      <a:pt x="1263" y="2291"/>
                    </a:lnTo>
                    <a:lnTo>
                      <a:pt x="1288" y="2179"/>
                    </a:lnTo>
                    <a:lnTo>
                      <a:pt x="1304" y="2075"/>
                    </a:lnTo>
                    <a:lnTo>
                      <a:pt x="1315" y="1980"/>
                    </a:lnTo>
                    <a:lnTo>
                      <a:pt x="1319" y="1894"/>
                    </a:lnTo>
                    <a:lnTo>
                      <a:pt x="1322" y="1814"/>
                    </a:lnTo>
                    <a:lnTo>
                      <a:pt x="1319" y="1735"/>
                    </a:lnTo>
                    <a:lnTo>
                      <a:pt x="1315" y="1649"/>
                    </a:lnTo>
                    <a:lnTo>
                      <a:pt x="1304" y="1554"/>
                    </a:lnTo>
                    <a:lnTo>
                      <a:pt x="1288" y="1449"/>
                    </a:lnTo>
                    <a:lnTo>
                      <a:pt x="1263" y="1338"/>
                    </a:lnTo>
                    <a:lnTo>
                      <a:pt x="1231" y="1218"/>
                    </a:lnTo>
                    <a:lnTo>
                      <a:pt x="1186" y="1091"/>
                    </a:lnTo>
                    <a:lnTo>
                      <a:pt x="1129" y="962"/>
                    </a:lnTo>
                    <a:lnTo>
                      <a:pt x="1061" y="830"/>
                    </a:lnTo>
                    <a:lnTo>
                      <a:pt x="982" y="703"/>
                    </a:lnTo>
                    <a:lnTo>
                      <a:pt x="891" y="581"/>
                    </a:lnTo>
                    <a:lnTo>
                      <a:pt x="791" y="470"/>
                    </a:lnTo>
                    <a:lnTo>
                      <a:pt x="687" y="370"/>
                    </a:lnTo>
                    <a:lnTo>
                      <a:pt x="580" y="281"/>
                    </a:lnTo>
                    <a:lnTo>
                      <a:pt x="471" y="209"/>
                    </a:lnTo>
                    <a:lnTo>
                      <a:pt x="367" y="148"/>
                    </a:lnTo>
                    <a:lnTo>
                      <a:pt x="267" y="96"/>
                    </a:lnTo>
                    <a:lnTo>
                      <a:pt x="172" y="57"/>
                    </a:lnTo>
                    <a:lnTo>
                      <a:pt x="84" y="2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1" name="Freeform 89"/>
              <p:cNvSpPr>
                <a:spLocks/>
              </p:cNvSpPr>
              <p:nvPr/>
            </p:nvSpPr>
            <p:spPr bwMode="auto">
              <a:xfrm>
                <a:off x="2508" y="451"/>
                <a:ext cx="1360" cy="3629"/>
              </a:xfrm>
              <a:custGeom>
                <a:avLst/>
                <a:gdLst>
                  <a:gd name="T0" fmla="*/ 0 w 1360"/>
                  <a:gd name="T1" fmla="*/ 3629 h 3629"/>
                  <a:gd name="T2" fmla="*/ 84 w 1360"/>
                  <a:gd name="T3" fmla="*/ 3606 h 3629"/>
                  <a:gd name="T4" fmla="*/ 177 w 1360"/>
                  <a:gd name="T5" fmla="*/ 3576 h 3629"/>
                  <a:gd name="T6" fmla="*/ 272 w 1360"/>
                  <a:gd name="T7" fmla="*/ 3536 h 3629"/>
                  <a:gd name="T8" fmla="*/ 376 w 1360"/>
                  <a:gd name="T9" fmla="*/ 3488 h 3629"/>
                  <a:gd name="T10" fmla="*/ 483 w 1360"/>
                  <a:gd name="T11" fmla="*/ 3427 h 3629"/>
                  <a:gd name="T12" fmla="*/ 594 w 1360"/>
                  <a:gd name="T13" fmla="*/ 3354 h 3629"/>
                  <a:gd name="T14" fmla="*/ 703 w 1360"/>
                  <a:gd name="T15" fmla="*/ 3268 h 3629"/>
                  <a:gd name="T16" fmla="*/ 811 w 1360"/>
                  <a:gd name="T17" fmla="*/ 3168 h 3629"/>
                  <a:gd name="T18" fmla="*/ 914 w 1360"/>
                  <a:gd name="T19" fmla="*/ 3057 h 3629"/>
                  <a:gd name="T20" fmla="*/ 1007 w 1360"/>
                  <a:gd name="T21" fmla="*/ 2935 h 3629"/>
                  <a:gd name="T22" fmla="*/ 1090 w 1360"/>
                  <a:gd name="T23" fmla="*/ 2808 h 3629"/>
                  <a:gd name="T24" fmla="*/ 1161 w 1360"/>
                  <a:gd name="T25" fmla="*/ 2676 h 3629"/>
                  <a:gd name="T26" fmla="*/ 1220 w 1360"/>
                  <a:gd name="T27" fmla="*/ 2545 h 3629"/>
                  <a:gd name="T28" fmla="*/ 1265 w 1360"/>
                  <a:gd name="T29" fmla="*/ 2418 h 3629"/>
                  <a:gd name="T30" fmla="*/ 1299 w 1360"/>
                  <a:gd name="T31" fmla="*/ 2297 h 3629"/>
                  <a:gd name="T32" fmla="*/ 1324 w 1360"/>
                  <a:gd name="T33" fmla="*/ 2184 h 3629"/>
                  <a:gd name="T34" fmla="*/ 1342 w 1360"/>
                  <a:gd name="T35" fmla="*/ 2077 h 3629"/>
                  <a:gd name="T36" fmla="*/ 1351 w 1360"/>
                  <a:gd name="T37" fmla="*/ 1982 h 3629"/>
                  <a:gd name="T38" fmla="*/ 1358 w 1360"/>
                  <a:gd name="T39" fmla="*/ 1894 h 3629"/>
                  <a:gd name="T40" fmla="*/ 1360 w 1360"/>
                  <a:gd name="T41" fmla="*/ 1814 h 3629"/>
                  <a:gd name="T42" fmla="*/ 1358 w 1360"/>
                  <a:gd name="T43" fmla="*/ 1735 h 3629"/>
                  <a:gd name="T44" fmla="*/ 1351 w 1360"/>
                  <a:gd name="T45" fmla="*/ 1647 h 3629"/>
                  <a:gd name="T46" fmla="*/ 1342 w 1360"/>
                  <a:gd name="T47" fmla="*/ 1551 h 3629"/>
                  <a:gd name="T48" fmla="*/ 1324 w 1360"/>
                  <a:gd name="T49" fmla="*/ 1445 h 3629"/>
                  <a:gd name="T50" fmla="*/ 1299 w 1360"/>
                  <a:gd name="T51" fmla="*/ 1331 h 3629"/>
                  <a:gd name="T52" fmla="*/ 1265 w 1360"/>
                  <a:gd name="T53" fmla="*/ 1211 h 3629"/>
                  <a:gd name="T54" fmla="*/ 1220 w 1360"/>
                  <a:gd name="T55" fmla="*/ 1084 h 3629"/>
                  <a:gd name="T56" fmla="*/ 1161 w 1360"/>
                  <a:gd name="T57" fmla="*/ 953 h 3629"/>
                  <a:gd name="T58" fmla="*/ 1090 w 1360"/>
                  <a:gd name="T59" fmla="*/ 821 h 3629"/>
                  <a:gd name="T60" fmla="*/ 1007 w 1360"/>
                  <a:gd name="T61" fmla="*/ 694 h 3629"/>
                  <a:gd name="T62" fmla="*/ 914 w 1360"/>
                  <a:gd name="T63" fmla="*/ 572 h 3629"/>
                  <a:gd name="T64" fmla="*/ 811 w 1360"/>
                  <a:gd name="T65" fmla="*/ 461 h 3629"/>
                  <a:gd name="T66" fmla="*/ 703 w 1360"/>
                  <a:gd name="T67" fmla="*/ 361 h 3629"/>
                  <a:gd name="T68" fmla="*/ 594 w 1360"/>
                  <a:gd name="T69" fmla="*/ 275 h 3629"/>
                  <a:gd name="T70" fmla="*/ 483 w 1360"/>
                  <a:gd name="T71" fmla="*/ 202 h 3629"/>
                  <a:gd name="T72" fmla="*/ 376 w 1360"/>
                  <a:gd name="T73" fmla="*/ 141 h 3629"/>
                  <a:gd name="T74" fmla="*/ 272 w 1360"/>
                  <a:gd name="T75" fmla="*/ 93 h 3629"/>
                  <a:gd name="T76" fmla="*/ 177 w 1360"/>
                  <a:gd name="T77" fmla="*/ 52 h 3629"/>
                  <a:gd name="T78" fmla="*/ 84 w 1360"/>
                  <a:gd name="T79" fmla="*/ 23 h 3629"/>
                  <a:gd name="T80" fmla="*/ 0 w 1360"/>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0"/>
                  <a:gd name="T124" fmla="*/ 0 h 3629"/>
                  <a:gd name="T125" fmla="*/ 1360 w 1360"/>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0" h="3629">
                    <a:moveTo>
                      <a:pt x="0" y="3629"/>
                    </a:moveTo>
                    <a:lnTo>
                      <a:pt x="84" y="3606"/>
                    </a:lnTo>
                    <a:lnTo>
                      <a:pt x="177" y="3576"/>
                    </a:lnTo>
                    <a:lnTo>
                      <a:pt x="272" y="3536"/>
                    </a:lnTo>
                    <a:lnTo>
                      <a:pt x="376" y="3488"/>
                    </a:lnTo>
                    <a:lnTo>
                      <a:pt x="483" y="3427"/>
                    </a:lnTo>
                    <a:lnTo>
                      <a:pt x="594" y="3354"/>
                    </a:lnTo>
                    <a:lnTo>
                      <a:pt x="703" y="3268"/>
                    </a:lnTo>
                    <a:lnTo>
                      <a:pt x="811" y="3168"/>
                    </a:lnTo>
                    <a:lnTo>
                      <a:pt x="914" y="3057"/>
                    </a:lnTo>
                    <a:lnTo>
                      <a:pt x="1007" y="2935"/>
                    </a:lnTo>
                    <a:lnTo>
                      <a:pt x="1090" y="2808"/>
                    </a:lnTo>
                    <a:lnTo>
                      <a:pt x="1161" y="2676"/>
                    </a:lnTo>
                    <a:lnTo>
                      <a:pt x="1220" y="2545"/>
                    </a:lnTo>
                    <a:lnTo>
                      <a:pt x="1265" y="2418"/>
                    </a:lnTo>
                    <a:lnTo>
                      <a:pt x="1299" y="2297"/>
                    </a:lnTo>
                    <a:lnTo>
                      <a:pt x="1324" y="2184"/>
                    </a:lnTo>
                    <a:lnTo>
                      <a:pt x="1342" y="2077"/>
                    </a:lnTo>
                    <a:lnTo>
                      <a:pt x="1351" y="1982"/>
                    </a:lnTo>
                    <a:lnTo>
                      <a:pt x="1358" y="1894"/>
                    </a:lnTo>
                    <a:lnTo>
                      <a:pt x="1360" y="1814"/>
                    </a:lnTo>
                    <a:lnTo>
                      <a:pt x="1358" y="1735"/>
                    </a:lnTo>
                    <a:lnTo>
                      <a:pt x="1351" y="1647"/>
                    </a:lnTo>
                    <a:lnTo>
                      <a:pt x="1342" y="1551"/>
                    </a:lnTo>
                    <a:lnTo>
                      <a:pt x="1324" y="1445"/>
                    </a:lnTo>
                    <a:lnTo>
                      <a:pt x="1299" y="1331"/>
                    </a:lnTo>
                    <a:lnTo>
                      <a:pt x="1265" y="1211"/>
                    </a:lnTo>
                    <a:lnTo>
                      <a:pt x="1220" y="1084"/>
                    </a:lnTo>
                    <a:lnTo>
                      <a:pt x="1161" y="953"/>
                    </a:lnTo>
                    <a:lnTo>
                      <a:pt x="1090" y="821"/>
                    </a:lnTo>
                    <a:lnTo>
                      <a:pt x="1007" y="694"/>
                    </a:lnTo>
                    <a:lnTo>
                      <a:pt x="914" y="572"/>
                    </a:lnTo>
                    <a:lnTo>
                      <a:pt x="811" y="461"/>
                    </a:lnTo>
                    <a:lnTo>
                      <a:pt x="703" y="361"/>
                    </a:lnTo>
                    <a:lnTo>
                      <a:pt x="594" y="275"/>
                    </a:lnTo>
                    <a:lnTo>
                      <a:pt x="483" y="202"/>
                    </a:lnTo>
                    <a:lnTo>
                      <a:pt x="376" y="141"/>
                    </a:lnTo>
                    <a:lnTo>
                      <a:pt x="272" y="93"/>
                    </a:lnTo>
                    <a:lnTo>
                      <a:pt x="177" y="52"/>
                    </a:lnTo>
                    <a:lnTo>
                      <a:pt x="84" y="2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2" name="Freeform 90"/>
              <p:cNvSpPr>
                <a:spLocks/>
              </p:cNvSpPr>
              <p:nvPr/>
            </p:nvSpPr>
            <p:spPr bwMode="auto">
              <a:xfrm>
                <a:off x="2508" y="451"/>
                <a:ext cx="1397" cy="3629"/>
              </a:xfrm>
              <a:custGeom>
                <a:avLst/>
                <a:gdLst>
                  <a:gd name="T0" fmla="*/ 0 w 1397"/>
                  <a:gd name="T1" fmla="*/ 3629 h 3629"/>
                  <a:gd name="T2" fmla="*/ 86 w 1397"/>
                  <a:gd name="T3" fmla="*/ 3606 h 3629"/>
                  <a:gd name="T4" fmla="*/ 179 w 1397"/>
                  <a:gd name="T5" fmla="*/ 3579 h 3629"/>
                  <a:gd name="T6" fmla="*/ 279 w 1397"/>
                  <a:gd name="T7" fmla="*/ 3540 h 3629"/>
                  <a:gd name="T8" fmla="*/ 383 w 1397"/>
                  <a:gd name="T9" fmla="*/ 3492 h 3629"/>
                  <a:gd name="T10" fmla="*/ 494 w 1397"/>
                  <a:gd name="T11" fmla="*/ 3434 h 3629"/>
                  <a:gd name="T12" fmla="*/ 605 w 1397"/>
                  <a:gd name="T13" fmla="*/ 3363 h 3629"/>
                  <a:gd name="T14" fmla="*/ 719 w 1397"/>
                  <a:gd name="T15" fmla="*/ 3277 h 3629"/>
                  <a:gd name="T16" fmla="*/ 830 w 1397"/>
                  <a:gd name="T17" fmla="*/ 3177 h 3629"/>
                  <a:gd name="T18" fmla="*/ 936 w 1397"/>
                  <a:gd name="T19" fmla="*/ 3066 h 3629"/>
                  <a:gd name="T20" fmla="*/ 1031 w 1397"/>
                  <a:gd name="T21" fmla="*/ 2946 h 3629"/>
                  <a:gd name="T22" fmla="*/ 1118 w 1397"/>
                  <a:gd name="T23" fmla="*/ 2817 h 3629"/>
                  <a:gd name="T24" fmla="*/ 1192 w 1397"/>
                  <a:gd name="T25" fmla="*/ 2685 h 3629"/>
                  <a:gd name="T26" fmla="*/ 1251 w 1397"/>
                  <a:gd name="T27" fmla="*/ 2551 h 3629"/>
                  <a:gd name="T28" fmla="*/ 1299 w 1397"/>
                  <a:gd name="T29" fmla="*/ 2424 h 3629"/>
                  <a:gd name="T30" fmla="*/ 1335 w 1397"/>
                  <a:gd name="T31" fmla="*/ 2302 h 3629"/>
                  <a:gd name="T32" fmla="*/ 1360 w 1397"/>
                  <a:gd name="T33" fmla="*/ 2186 h 3629"/>
                  <a:gd name="T34" fmla="*/ 1378 w 1397"/>
                  <a:gd name="T35" fmla="*/ 2080 h 3629"/>
                  <a:gd name="T36" fmla="*/ 1390 w 1397"/>
                  <a:gd name="T37" fmla="*/ 1984 h 3629"/>
                  <a:gd name="T38" fmla="*/ 1394 w 1397"/>
                  <a:gd name="T39" fmla="*/ 1894 h 3629"/>
                  <a:gd name="T40" fmla="*/ 1397 w 1397"/>
                  <a:gd name="T41" fmla="*/ 1814 h 3629"/>
                  <a:gd name="T42" fmla="*/ 1394 w 1397"/>
                  <a:gd name="T43" fmla="*/ 1735 h 3629"/>
                  <a:gd name="T44" fmla="*/ 1390 w 1397"/>
                  <a:gd name="T45" fmla="*/ 1644 h 3629"/>
                  <a:gd name="T46" fmla="*/ 1378 w 1397"/>
                  <a:gd name="T47" fmla="*/ 1549 h 3629"/>
                  <a:gd name="T48" fmla="*/ 1360 w 1397"/>
                  <a:gd name="T49" fmla="*/ 1443 h 3629"/>
                  <a:gd name="T50" fmla="*/ 1335 w 1397"/>
                  <a:gd name="T51" fmla="*/ 1327 h 3629"/>
                  <a:gd name="T52" fmla="*/ 1299 w 1397"/>
                  <a:gd name="T53" fmla="*/ 1204 h 3629"/>
                  <a:gd name="T54" fmla="*/ 1251 w 1397"/>
                  <a:gd name="T55" fmla="*/ 1077 h 3629"/>
                  <a:gd name="T56" fmla="*/ 1192 w 1397"/>
                  <a:gd name="T57" fmla="*/ 944 h 3629"/>
                  <a:gd name="T58" fmla="*/ 1118 w 1397"/>
                  <a:gd name="T59" fmla="*/ 812 h 3629"/>
                  <a:gd name="T60" fmla="*/ 1031 w 1397"/>
                  <a:gd name="T61" fmla="*/ 683 h 3629"/>
                  <a:gd name="T62" fmla="*/ 936 w 1397"/>
                  <a:gd name="T63" fmla="*/ 563 h 3629"/>
                  <a:gd name="T64" fmla="*/ 830 w 1397"/>
                  <a:gd name="T65" fmla="*/ 452 h 3629"/>
                  <a:gd name="T66" fmla="*/ 719 w 1397"/>
                  <a:gd name="T67" fmla="*/ 352 h 3629"/>
                  <a:gd name="T68" fmla="*/ 605 w 1397"/>
                  <a:gd name="T69" fmla="*/ 266 h 3629"/>
                  <a:gd name="T70" fmla="*/ 494 w 1397"/>
                  <a:gd name="T71" fmla="*/ 195 h 3629"/>
                  <a:gd name="T72" fmla="*/ 383 w 1397"/>
                  <a:gd name="T73" fmla="*/ 136 h 3629"/>
                  <a:gd name="T74" fmla="*/ 279 w 1397"/>
                  <a:gd name="T75" fmla="*/ 89 h 3629"/>
                  <a:gd name="T76" fmla="*/ 179 w 1397"/>
                  <a:gd name="T77" fmla="*/ 50 h 3629"/>
                  <a:gd name="T78" fmla="*/ 86 w 1397"/>
                  <a:gd name="T79" fmla="*/ 23 h 3629"/>
                  <a:gd name="T80" fmla="*/ 0 w 1397"/>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97"/>
                  <a:gd name="T124" fmla="*/ 0 h 3629"/>
                  <a:gd name="T125" fmla="*/ 1397 w 1397"/>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97" h="3629">
                    <a:moveTo>
                      <a:pt x="0" y="3629"/>
                    </a:moveTo>
                    <a:lnTo>
                      <a:pt x="86" y="3606"/>
                    </a:lnTo>
                    <a:lnTo>
                      <a:pt x="179" y="3579"/>
                    </a:lnTo>
                    <a:lnTo>
                      <a:pt x="279" y="3540"/>
                    </a:lnTo>
                    <a:lnTo>
                      <a:pt x="383" y="3492"/>
                    </a:lnTo>
                    <a:lnTo>
                      <a:pt x="494" y="3434"/>
                    </a:lnTo>
                    <a:lnTo>
                      <a:pt x="605" y="3363"/>
                    </a:lnTo>
                    <a:lnTo>
                      <a:pt x="719" y="3277"/>
                    </a:lnTo>
                    <a:lnTo>
                      <a:pt x="830" y="3177"/>
                    </a:lnTo>
                    <a:lnTo>
                      <a:pt x="936" y="3066"/>
                    </a:lnTo>
                    <a:lnTo>
                      <a:pt x="1031" y="2946"/>
                    </a:lnTo>
                    <a:lnTo>
                      <a:pt x="1118" y="2817"/>
                    </a:lnTo>
                    <a:lnTo>
                      <a:pt x="1192" y="2685"/>
                    </a:lnTo>
                    <a:lnTo>
                      <a:pt x="1251" y="2551"/>
                    </a:lnTo>
                    <a:lnTo>
                      <a:pt x="1299" y="2424"/>
                    </a:lnTo>
                    <a:lnTo>
                      <a:pt x="1335" y="2302"/>
                    </a:lnTo>
                    <a:lnTo>
                      <a:pt x="1360" y="2186"/>
                    </a:lnTo>
                    <a:lnTo>
                      <a:pt x="1378" y="2080"/>
                    </a:lnTo>
                    <a:lnTo>
                      <a:pt x="1390" y="1984"/>
                    </a:lnTo>
                    <a:lnTo>
                      <a:pt x="1394" y="1894"/>
                    </a:lnTo>
                    <a:lnTo>
                      <a:pt x="1397" y="1814"/>
                    </a:lnTo>
                    <a:lnTo>
                      <a:pt x="1394" y="1735"/>
                    </a:lnTo>
                    <a:lnTo>
                      <a:pt x="1390" y="1644"/>
                    </a:lnTo>
                    <a:lnTo>
                      <a:pt x="1378" y="1549"/>
                    </a:lnTo>
                    <a:lnTo>
                      <a:pt x="1360" y="1443"/>
                    </a:lnTo>
                    <a:lnTo>
                      <a:pt x="1335" y="1327"/>
                    </a:lnTo>
                    <a:lnTo>
                      <a:pt x="1299" y="1204"/>
                    </a:lnTo>
                    <a:lnTo>
                      <a:pt x="1251" y="1077"/>
                    </a:lnTo>
                    <a:lnTo>
                      <a:pt x="1192" y="944"/>
                    </a:lnTo>
                    <a:lnTo>
                      <a:pt x="1118" y="812"/>
                    </a:lnTo>
                    <a:lnTo>
                      <a:pt x="1031" y="683"/>
                    </a:lnTo>
                    <a:lnTo>
                      <a:pt x="936" y="563"/>
                    </a:lnTo>
                    <a:lnTo>
                      <a:pt x="830" y="452"/>
                    </a:lnTo>
                    <a:lnTo>
                      <a:pt x="719" y="352"/>
                    </a:lnTo>
                    <a:lnTo>
                      <a:pt x="605" y="266"/>
                    </a:lnTo>
                    <a:lnTo>
                      <a:pt x="494" y="195"/>
                    </a:lnTo>
                    <a:lnTo>
                      <a:pt x="383" y="136"/>
                    </a:lnTo>
                    <a:lnTo>
                      <a:pt x="279" y="89"/>
                    </a:lnTo>
                    <a:lnTo>
                      <a:pt x="179" y="50"/>
                    </a:lnTo>
                    <a:lnTo>
                      <a:pt x="86" y="2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3" name="Freeform 91"/>
              <p:cNvSpPr>
                <a:spLocks/>
              </p:cNvSpPr>
              <p:nvPr/>
            </p:nvSpPr>
            <p:spPr bwMode="auto">
              <a:xfrm>
                <a:off x="2508" y="451"/>
                <a:ext cx="1435" cy="3629"/>
              </a:xfrm>
              <a:custGeom>
                <a:avLst/>
                <a:gdLst>
                  <a:gd name="T0" fmla="*/ 0 w 1435"/>
                  <a:gd name="T1" fmla="*/ 3629 h 3629"/>
                  <a:gd name="T2" fmla="*/ 88 w 1435"/>
                  <a:gd name="T3" fmla="*/ 3608 h 3629"/>
                  <a:gd name="T4" fmla="*/ 181 w 1435"/>
                  <a:gd name="T5" fmla="*/ 3581 h 3629"/>
                  <a:gd name="T6" fmla="*/ 283 w 1435"/>
                  <a:gd name="T7" fmla="*/ 3545 h 3629"/>
                  <a:gd name="T8" fmla="*/ 390 w 1435"/>
                  <a:gd name="T9" fmla="*/ 3499 h 3629"/>
                  <a:gd name="T10" fmla="*/ 503 w 1435"/>
                  <a:gd name="T11" fmla="*/ 3443 h 3629"/>
                  <a:gd name="T12" fmla="*/ 619 w 1435"/>
                  <a:gd name="T13" fmla="*/ 3370 h 3629"/>
                  <a:gd name="T14" fmla="*/ 734 w 1435"/>
                  <a:gd name="T15" fmla="*/ 3286 h 3629"/>
                  <a:gd name="T16" fmla="*/ 848 w 1435"/>
                  <a:gd name="T17" fmla="*/ 3189 h 3629"/>
                  <a:gd name="T18" fmla="*/ 957 w 1435"/>
                  <a:gd name="T19" fmla="*/ 3077 h 3629"/>
                  <a:gd name="T20" fmla="*/ 1056 w 1435"/>
                  <a:gd name="T21" fmla="*/ 2955 h 3629"/>
                  <a:gd name="T22" fmla="*/ 1145 w 1435"/>
                  <a:gd name="T23" fmla="*/ 2826 h 3629"/>
                  <a:gd name="T24" fmla="*/ 1222 w 1435"/>
                  <a:gd name="T25" fmla="*/ 2692 h 3629"/>
                  <a:gd name="T26" fmla="*/ 1283 w 1435"/>
                  <a:gd name="T27" fmla="*/ 2560 h 3629"/>
                  <a:gd name="T28" fmla="*/ 1333 w 1435"/>
                  <a:gd name="T29" fmla="*/ 2431 h 3629"/>
                  <a:gd name="T30" fmla="*/ 1369 w 1435"/>
                  <a:gd name="T31" fmla="*/ 2306 h 3629"/>
                  <a:gd name="T32" fmla="*/ 1397 w 1435"/>
                  <a:gd name="T33" fmla="*/ 2191 h 3629"/>
                  <a:gd name="T34" fmla="*/ 1415 w 1435"/>
                  <a:gd name="T35" fmla="*/ 2084 h 3629"/>
                  <a:gd name="T36" fmla="*/ 1426 w 1435"/>
                  <a:gd name="T37" fmla="*/ 1984 h 3629"/>
                  <a:gd name="T38" fmla="*/ 1433 w 1435"/>
                  <a:gd name="T39" fmla="*/ 1896 h 3629"/>
                  <a:gd name="T40" fmla="*/ 1435 w 1435"/>
                  <a:gd name="T41" fmla="*/ 1814 h 3629"/>
                  <a:gd name="T42" fmla="*/ 1433 w 1435"/>
                  <a:gd name="T43" fmla="*/ 1733 h 3629"/>
                  <a:gd name="T44" fmla="*/ 1426 w 1435"/>
                  <a:gd name="T45" fmla="*/ 1644 h 3629"/>
                  <a:gd name="T46" fmla="*/ 1415 w 1435"/>
                  <a:gd name="T47" fmla="*/ 1545 h 3629"/>
                  <a:gd name="T48" fmla="*/ 1397 w 1435"/>
                  <a:gd name="T49" fmla="*/ 1438 h 3629"/>
                  <a:gd name="T50" fmla="*/ 1369 w 1435"/>
                  <a:gd name="T51" fmla="*/ 1322 h 3629"/>
                  <a:gd name="T52" fmla="*/ 1333 w 1435"/>
                  <a:gd name="T53" fmla="*/ 1198 h 3629"/>
                  <a:gd name="T54" fmla="*/ 1283 w 1435"/>
                  <a:gd name="T55" fmla="*/ 1068 h 3629"/>
                  <a:gd name="T56" fmla="*/ 1222 w 1435"/>
                  <a:gd name="T57" fmla="*/ 937 h 3629"/>
                  <a:gd name="T58" fmla="*/ 1145 w 1435"/>
                  <a:gd name="T59" fmla="*/ 803 h 3629"/>
                  <a:gd name="T60" fmla="*/ 1056 w 1435"/>
                  <a:gd name="T61" fmla="*/ 674 h 3629"/>
                  <a:gd name="T62" fmla="*/ 957 w 1435"/>
                  <a:gd name="T63" fmla="*/ 551 h 3629"/>
                  <a:gd name="T64" fmla="*/ 848 w 1435"/>
                  <a:gd name="T65" fmla="*/ 440 h 3629"/>
                  <a:gd name="T66" fmla="*/ 734 w 1435"/>
                  <a:gd name="T67" fmla="*/ 343 h 3629"/>
                  <a:gd name="T68" fmla="*/ 619 w 1435"/>
                  <a:gd name="T69" fmla="*/ 259 h 3629"/>
                  <a:gd name="T70" fmla="*/ 503 w 1435"/>
                  <a:gd name="T71" fmla="*/ 186 h 3629"/>
                  <a:gd name="T72" fmla="*/ 390 w 1435"/>
                  <a:gd name="T73" fmla="*/ 130 h 3629"/>
                  <a:gd name="T74" fmla="*/ 283 w 1435"/>
                  <a:gd name="T75" fmla="*/ 84 h 3629"/>
                  <a:gd name="T76" fmla="*/ 181 w 1435"/>
                  <a:gd name="T77" fmla="*/ 48 h 3629"/>
                  <a:gd name="T78" fmla="*/ 88 w 1435"/>
                  <a:gd name="T79" fmla="*/ 21 h 3629"/>
                  <a:gd name="T80" fmla="*/ 0 w 1435"/>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35"/>
                  <a:gd name="T124" fmla="*/ 0 h 3629"/>
                  <a:gd name="T125" fmla="*/ 1435 w 1435"/>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35" h="3629">
                    <a:moveTo>
                      <a:pt x="0" y="3629"/>
                    </a:moveTo>
                    <a:lnTo>
                      <a:pt x="88" y="3608"/>
                    </a:lnTo>
                    <a:lnTo>
                      <a:pt x="181" y="3581"/>
                    </a:lnTo>
                    <a:lnTo>
                      <a:pt x="283" y="3545"/>
                    </a:lnTo>
                    <a:lnTo>
                      <a:pt x="390" y="3499"/>
                    </a:lnTo>
                    <a:lnTo>
                      <a:pt x="503" y="3443"/>
                    </a:lnTo>
                    <a:lnTo>
                      <a:pt x="619" y="3370"/>
                    </a:lnTo>
                    <a:lnTo>
                      <a:pt x="734" y="3286"/>
                    </a:lnTo>
                    <a:lnTo>
                      <a:pt x="848" y="3189"/>
                    </a:lnTo>
                    <a:lnTo>
                      <a:pt x="957" y="3077"/>
                    </a:lnTo>
                    <a:lnTo>
                      <a:pt x="1056" y="2955"/>
                    </a:lnTo>
                    <a:lnTo>
                      <a:pt x="1145" y="2826"/>
                    </a:lnTo>
                    <a:lnTo>
                      <a:pt x="1222" y="2692"/>
                    </a:lnTo>
                    <a:lnTo>
                      <a:pt x="1283" y="2560"/>
                    </a:lnTo>
                    <a:lnTo>
                      <a:pt x="1333" y="2431"/>
                    </a:lnTo>
                    <a:lnTo>
                      <a:pt x="1369" y="2306"/>
                    </a:lnTo>
                    <a:lnTo>
                      <a:pt x="1397" y="2191"/>
                    </a:lnTo>
                    <a:lnTo>
                      <a:pt x="1415" y="2084"/>
                    </a:lnTo>
                    <a:lnTo>
                      <a:pt x="1426" y="1984"/>
                    </a:lnTo>
                    <a:lnTo>
                      <a:pt x="1433" y="1896"/>
                    </a:lnTo>
                    <a:lnTo>
                      <a:pt x="1435" y="1814"/>
                    </a:lnTo>
                    <a:lnTo>
                      <a:pt x="1433" y="1733"/>
                    </a:lnTo>
                    <a:lnTo>
                      <a:pt x="1426" y="1644"/>
                    </a:lnTo>
                    <a:lnTo>
                      <a:pt x="1415" y="1545"/>
                    </a:lnTo>
                    <a:lnTo>
                      <a:pt x="1397" y="1438"/>
                    </a:lnTo>
                    <a:lnTo>
                      <a:pt x="1369" y="1322"/>
                    </a:lnTo>
                    <a:lnTo>
                      <a:pt x="1333" y="1198"/>
                    </a:lnTo>
                    <a:lnTo>
                      <a:pt x="1283" y="1068"/>
                    </a:lnTo>
                    <a:lnTo>
                      <a:pt x="1222" y="937"/>
                    </a:lnTo>
                    <a:lnTo>
                      <a:pt x="1145" y="803"/>
                    </a:lnTo>
                    <a:lnTo>
                      <a:pt x="1056" y="674"/>
                    </a:lnTo>
                    <a:lnTo>
                      <a:pt x="957" y="551"/>
                    </a:lnTo>
                    <a:lnTo>
                      <a:pt x="848" y="440"/>
                    </a:lnTo>
                    <a:lnTo>
                      <a:pt x="734" y="343"/>
                    </a:lnTo>
                    <a:lnTo>
                      <a:pt x="619" y="259"/>
                    </a:lnTo>
                    <a:lnTo>
                      <a:pt x="503" y="186"/>
                    </a:lnTo>
                    <a:lnTo>
                      <a:pt x="390" y="130"/>
                    </a:lnTo>
                    <a:lnTo>
                      <a:pt x="283" y="84"/>
                    </a:lnTo>
                    <a:lnTo>
                      <a:pt x="181" y="48"/>
                    </a:lnTo>
                    <a:lnTo>
                      <a:pt x="88" y="21"/>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4" name="Freeform 92"/>
              <p:cNvSpPr>
                <a:spLocks/>
              </p:cNvSpPr>
              <p:nvPr/>
            </p:nvSpPr>
            <p:spPr bwMode="auto">
              <a:xfrm>
                <a:off x="2508" y="451"/>
                <a:ext cx="1471" cy="3629"/>
              </a:xfrm>
              <a:custGeom>
                <a:avLst/>
                <a:gdLst>
                  <a:gd name="T0" fmla="*/ 0 w 1471"/>
                  <a:gd name="T1" fmla="*/ 3629 h 3629"/>
                  <a:gd name="T2" fmla="*/ 88 w 1471"/>
                  <a:gd name="T3" fmla="*/ 3610 h 3629"/>
                  <a:gd name="T4" fmla="*/ 183 w 1471"/>
                  <a:gd name="T5" fmla="*/ 3585 h 3629"/>
                  <a:gd name="T6" fmla="*/ 288 w 1471"/>
                  <a:gd name="T7" fmla="*/ 3549 h 3629"/>
                  <a:gd name="T8" fmla="*/ 397 w 1471"/>
                  <a:gd name="T9" fmla="*/ 3506 h 3629"/>
                  <a:gd name="T10" fmla="*/ 512 w 1471"/>
                  <a:gd name="T11" fmla="*/ 3449 h 3629"/>
                  <a:gd name="T12" fmla="*/ 630 w 1471"/>
                  <a:gd name="T13" fmla="*/ 3379 h 3629"/>
                  <a:gd name="T14" fmla="*/ 750 w 1471"/>
                  <a:gd name="T15" fmla="*/ 3295 h 3629"/>
                  <a:gd name="T16" fmla="*/ 866 w 1471"/>
                  <a:gd name="T17" fmla="*/ 3198 h 3629"/>
                  <a:gd name="T18" fmla="*/ 979 w 1471"/>
                  <a:gd name="T19" fmla="*/ 3087 h 3629"/>
                  <a:gd name="T20" fmla="*/ 1081 w 1471"/>
                  <a:gd name="T21" fmla="*/ 2966 h 3629"/>
                  <a:gd name="T22" fmla="*/ 1172 w 1471"/>
                  <a:gd name="T23" fmla="*/ 2835 h 3629"/>
                  <a:gd name="T24" fmla="*/ 1251 w 1471"/>
                  <a:gd name="T25" fmla="*/ 2703 h 3629"/>
                  <a:gd name="T26" fmla="*/ 1315 w 1471"/>
                  <a:gd name="T27" fmla="*/ 2570 h 3629"/>
                  <a:gd name="T28" fmla="*/ 1367 w 1471"/>
                  <a:gd name="T29" fmla="*/ 2438 h 3629"/>
                  <a:gd name="T30" fmla="*/ 1406 w 1471"/>
                  <a:gd name="T31" fmla="*/ 2313 h 3629"/>
                  <a:gd name="T32" fmla="*/ 1433 w 1471"/>
                  <a:gd name="T33" fmla="*/ 2195 h 3629"/>
                  <a:gd name="T34" fmla="*/ 1451 w 1471"/>
                  <a:gd name="T35" fmla="*/ 2087 h 3629"/>
                  <a:gd name="T36" fmla="*/ 1462 w 1471"/>
                  <a:gd name="T37" fmla="*/ 1987 h 3629"/>
                  <a:gd name="T38" fmla="*/ 1469 w 1471"/>
                  <a:gd name="T39" fmla="*/ 1896 h 3629"/>
                  <a:gd name="T40" fmla="*/ 1471 w 1471"/>
                  <a:gd name="T41" fmla="*/ 1814 h 3629"/>
                  <a:gd name="T42" fmla="*/ 1469 w 1471"/>
                  <a:gd name="T43" fmla="*/ 1733 h 3629"/>
                  <a:gd name="T44" fmla="*/ 1462 w 1471"/>
                  <a:gd name="T45" fmla="*/ 1642 h 3629"/>
                  <a:gd name="T46" fmla="*/ 1451 w 1471"/>
                  <a:gd name="T47" fmla="*/ 1542 h 3629"/>
                  <a:gd name="T48" fmla="*/ 1433 w 1471"/>
                  <a:gd name="T49" fmla="*/ 1433 h 3629"/>
                  <a:gd name="T50" fmla="*/ 1406 w 1471"/>
                  <a:gd name="T51" fmla="*/ 1316 h 3629"/>
                  <a:gd name="T52" fmla="*/ 1367 w 1471"/>
                  <a:gd name="T53" fmla="*/ 1191 h 3629"/>
                  <a:gd name="T54" fmla="*/ 1315 w 1471"/>
                  <a:gd name="T55" fmla="*/ 1059 h 3629"/>
                  <a:gd name="T56" fmla="*/ 1251 w 1471"/>
                  <a:gd name="T57" fmla="*/ 925 h 3629"/>
                  <a:gd name="T58" fmla="*/ 1172 w 1471"/>
                  <a:gd name="T59" fmla="*/ 794 h 3629"/>
                  <a:gd name="T60" fmla="*/ 1081 w 1471"/>
                  <a:gd name="T61" fmla="*/ 662 h 3629"/>
                  <a:gd name="T62" fmla="*/ 979 w 1471"/>
                  <a:gd name="T63" fmla="*/ 542 h 3629"/>
                  <a:gd name="T64" fmla="*/ 866 w 1471"/>
                  <a:gd name="T65" fmla="*/ 431 h 3629"/>
                  <a:gd name="T66" fmla="*/ 750 w 1471"/>
                  <a:gd name="T67" fmla="*/ 334 h 3629"/>
                  <a:gd name="T68" fmla="*/ 630 w 1471"/>
                  <a:gd name="T69" fmla="*/ 250 h 3629"/>
                  <a:gd name="T70" fmla="*/ 512 w 1471"/>
                  <a:gd name="T71" fmla="*/ 179 h 3629"/>
                  <a:gd name="T72" fmla="*/ 397 w 1471"/>
                  <a:gd name="T73" fmla="*/ 123 h 3629"/>
                  <a:gd name="T74" fmla="*/ 288 w 1471"/>
                  <a:gd name="T75" fmla="*/ 80 h 3629"/>
                  <a:gd name="T76" fmla="*/ 183 w 1471"/>
                  <a:gd name="T77" fmla="*/ 43 h 3629"/>
                  <a:gd name="T78" fmla="*/ 88 w 1471"/>
                  <a:gd name="T79" fmla="*/ 18 h 3629"/>
                  <a:gd name="T80" fmla="*/ 0 w 1471"/>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1"/>
                  <a:gd name="T124" fmla="*/ 0 h 3629"/>
                  <a:gd name="T125" fmla="*/ 1471 w 1471"/>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1" h="3629">
                    <a:moveTo>
                      <a:pt x="0" y="3629"/>
                    </a:moveTo>
                    <a:lnTo>
                      <a:pt x="88" y="3610"/>
                    </a:lnTo>
                    <a:lnTo>
                      <a:pt x="183" y="3585"/>
                    </a:lnTo>
                    <a:lnTo>
                      <a:pt x="288" y="3549"/>
                    </a:lnTo>
                    <a:lnTo>
                      <a:pt x="397" y="3506"/>
                    </a:lnTo>
                    <a:lnTo>
                      <a:pt x="512" y="3449"/>
                    </a:lnTo>
                    <a:lnTo>
                      <a:pt x="630" y="3379"/>
                    </a:lnTo>
                    <a:lnTo>
                      <a:pt x="750" y="3295"/>
                    </a:lnTo>
                    <a:lnTo>
                      <a:pt x="866" y="3198"/>
                    </a:lnTo>
                    <a:lnTo>
                      <a:pt x="979" y="3087"/>
                    </a:lnTo>
                    <a:lnTo>
                      <a:pt x="1081" y="2966"/>
                    </a:lnTo>
                    <a:lnTo>
                      <a:pt x="1172" y="2835"/>
                    </a:lnTo>
                    <a:lnTo>
                      <a:pt x="1251" y="2703"/>
                    </a:lnTo>
                    <a:lnTo>
                      <a:pt x="1315" y="2570"/>
                    </a:lnTo>
                    <a:lnTo>
                      <a:pt x="1367" y="2438"/>
                    </a:lnTo>
                    <a:lnTo>
                      <a:pt x="1406" y="2313"/>
                    </a:lnTo>
                    <a:lnTo>
                      <a:pt x="1433" y="2195"/>
                    </a:lnTo>
                    <a:lnTo>
                      <a:pt x="1451" y="2087"/>
                    </a:lnTo>
                    <a:lnTo>
                      <a:pt x="1462" y="1987"/>
                    </a:lnTo>
                    <a:lnTo>
                      <a:pt x="1469" y="1896"/>
                    </a:lnTo>
                    <a:lnTo>
                      <a:pt x="1471" y="1814"/>
                    </a:lnTo>
                    <a:lnTo>
                      <a:pt x="1469" y="1733"/>
                    </a:lnTo>
                    <a:lnTo>
                      <a:pt x="1462" y="1642"/>
                    </a:lnTo>
                    <a:lnTo>
                      <a:pt x="1451" y="1542"/>
                    </a:lnTo>
                    <a:lnTo>
                      <a:pt x="1433" y="1433"/>
                    </a:lnTo>
                    <a:lnTo>
                      <a:pt x="1406" y="1316"/>
                    </a:lnTo>
                    <a:lnTo>
                      <a:pt x="1367" y="1191"/>
                    </a:lnTo>
                    <a:lnTo>
                      <a:pt x="1315" y="1059"/>
                    </a:lnTo>
                    <a:lnTo>
                      <a:pt x="1251" y="925"/>
                    </a:lnTo>
                    <a:lnTo>
                      <a:pt x="1172" y="794"/>
                    </a:lnTo>
                    <a:lnTo>
                      <a:pt x="1081" y="662"/>
                    </a:lnTo>
                    <a:lnTo>
                      <a:pt x="979" y="542"/>
                    </a:lnTo>
                    <a:lnTo>
                      <a:pt x="866" y="431"/>
                    </a:lnTo>
                    <a:lnTo>
                      <a:pt x="750" y="334"/>
                    </a:lnTo>
                    <a:lnTo>
                      <a:pt x="630" y="250"/>
                    </a:lnTo>
                    <a:lnTo>
                      <a:pt x="512" y="179"/>
                    </a:lnTo>
                    <a:lnTo>
                      <a:pt x="397" y="123"/>
                    </a:lnTo>
                    <a:lnTo>
                      <a:pt x="288" y="80"/>
                    </a:lnTo>
                    <a:lnTo>
                      <a:pt x="183" y="43"/>
                    </a:lnTo>
                    <a:lnTo>
                      <a:pt x="88" y="1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5" name="Freeform 93"/>
              <p:cNvSpPr>
                <a:spLocks/>
              </p:cNvSpPr>
              <p:nvPr/>
            </p:nvSpPr>
            <p:spPr bwMode="auto">
              <a:xfrm>
                <a:off x="2508" y="451"/>
                <a:ext cx="1508" cy="3629"/>
              </a:xfrm>
              <a:custGeom>
                <a:avLst/>
                <a:gdLst>
                  <a:gd name="T0" fmla="*/ 0 w 1508"/>
                  <a:gd name="T1" fmla="*/ 3629 h 3629"/>
                  <a:gd name="T2" fmla="*/ 90 w 1508"/>
                  <a:gd name="T3" fmla="*/ 3610 h 3629"/>
                  <a:gd name="T4" fmla="*/ 188 w 1508"/>
                  <a:gd name="T5" fmla="*/ 3588 h 3629"/>
                  <a:gd name="T6" fmla="*/ 292 w 1508"/>
                  <a:gd name="T7" fmla="*/ 3554 h 3629"/>
                  <a:gd name="T8" fmla="*/ 403 w 1508"/>
                  <a:gd name="T9" fmla="*/ 3513 h 3629"/>
                  <a:gd name="T10" fmla="*/ 521 w 1508"/>
                  <a:gd name="T11" fmla="*/ 3456 h 3629"/>
                  <a:gd name="T12" fmla="*/ 641 w 1508"/>
                  <a:gd name="T13" fmla="*/ 3388 h 3629"/>
                  <a:gd name="T14" fmla="*/ 764 w 1508"/>
                  <a:gd name="T15" fmla="*/ 3307 h 3629"/>
                  <a:gd name="T16" fmla="*/ 884 w 1508"/>
                  <a:gd name="T17" fmla="*/ 3209 h 3629"/>
                  <a:gd name="T18" fmla="*/ 1000 w 1508"/>
                  <a:gd name="T19" fmla="*/ 3098 h 3629"/>
                  <a:gd name="T20" fmla="*/ 1104 w 1508"/>
                  <a:gd name="T21" fmla="*/ 2975 h 3629"/>
                  <a:gd name="T22" fmla="*/ 1199 w 1508"/>
                  <a:gd name="T23" fmla="*/ 2846 h 3629"/>
                  <a:gd name="T24" fmla="*/ 1281 w 1508"/>
                  <a:gd name="T25" fmla="*/ 2712 h 3629"/>
                  <a:gd name="T26" fmla="*/ 1347 w 1508"/>
                  <a:gd name="T27" fmla="*/ 2576 h 3629"/>
                  <a:gd name="T28" fmla="*/ 1399 w 1508"/>
                  <a:gd name="T29" fmla="*/ 2445 h 3629"/>
                  <a:gd name="T30" fmla="*/ 1440 w 1508"/>
                  <a:gd name="T31" fmla="*/ 2318 h 3629"/>
                  <a:gd name="T32" fmla="*/ 1467 w 1508"/>
                  <a:gd name="T33" fmla="*/ 2200 h 3629"/>
                  <a:gd name="T34" fmla="*/ 1487 w 1508"/>
                  <a:gd name="T35" fmla="*/ 2091 h 3629"/>
                  <a:gd name="T36" fmla="*/ 1499 w 1508"/>
                  <a:gd name="T37" fmla="*/ 1989 h 3629"/>
                  <a:gd name="T38" fmla="*/ 1505 w 1508"/>
                  <a:gd name="T39" fmla="*/ 1898 h 3629"/>
                  <a:gd name="T40" fmla="*/ 1508 w 1508"/>
                  <a:gd name="T41" fmla="*/ 1814 h 3629"/>
                  <a:gd name="T42" fmla="*/ 1505 w 1508"/>
                  <a:gd name="T43" fmla="*/ 1730 h 3629"/>
                  <a:gd name="T44" fmla="*/ 1499 w 1508"/>
                  <a:gd name="T45" fmla="*/ 1640 h 3629"/>
                  <a:gd name="T46" fmla="*/ 1487 w 1508"/>
                  <a:gd name="T47" fmla="*/ 1538 h 3629"/>
                  <a:gd name="T48" fmla="*/ 1467 w 1508"/>
                  <a:gd name="T49" fmla="*/ 1429 h 3629"/>
                  <a:gd name="T50" fmla="*/ 1440 w 1508"/>
                  <a:gd name="T51" fmla="*/ 1311 h 3629"/>
                  <a:gd name="T52" fmla="*/ 1399 w 1508"/>
                  <a:gd name="T53" fmla="*/ 1184 h 3629"/>
                  <a:gd name="T54" fmla="*/ 1347 w 1508"/>
                  <a:gd name="T55" fmla="*/ 1052 h 3629"/>
                  <a:gd name="T56" fmla="*/ 1281 w 1508"/>
                  <a:gd name="T57" fmla="*/ 916 h 3629"/>
                  <a:gd name="T58" fmla="*/ 1199 w 1508"/>
                  <a:gd name="T59" fmla="*/ 783 h 3629"/>
                  <a:gd name="T60" fmla="*/ 1104 w 1508"/>
                  <a:gd name="T61" fmla="*/ 653 h 3629"/>
                  <a:gd name="T62" fmla="*/ 1000 w 1508"/>
                  <a:gd name="T63" fmla="*/ 531 h 3629"/>
                  <a:gd name="T64" fmla="*/ 884 w 1508"/>
                  <a:gd name="T65" fmla="*/ 420 h 3629"/>
                  <a:gd name="T66" fmla="*/ 764 w 1508"/>
                  <a:gd name="T67" fmla="*/ 322 h 3629"/>
                  <a:gd name="T68" fmla="*/ 641 w 1508"/>
                  <a:gd name="T69" fmla="*/ 241 h 3629"/>
                  <a:gd name="T70" fmla="*/ 521 w 1508"/>
                  <a:gd name="T71" fmla="*/ 173 h 3629"/>
                  <a:gd name="T72" fmla="*/ 403 w 1508"/>
                  <a:gd name="T73" fmla="*/ 116 h 3629"/>
                  <a:gd name="T74" fmla="*/ 292 w 1508"/>
                  <a:gd name="T75" fmla="*/ 75 h 3629"/>
                  <a:gd name="T76" fmla="*/ 188 w 1508"/>
                  <a:gd name="T77" fmla="*/ 41 h 3629"/>
                  <a:gd name="T78" fmla="*/ 90 w 1508"/>
                  <a:gd name="T79" fmla="*/ 18 h 3629"/>
                  <a:gd name="T80" fmla="*/ 0 w 1508"/>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08"/>
                  <a:gd name="T124" fmla="*/ 0 h 3629"/>
                  <a:gd name="T125" fmla="*/ 1508 w 150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08" h="3629">
                    <a:moveTo>
                      <a:pt x="0" y="3629"/>
                    </a:moveTo>
                    <a:lnTo>
                      <a:pt x="90" y="3610"/>
                    </a:lnTo>
                    <a:lnTo>
                      <a:pt x="188" y="3588"/>
                    </a:lnTo>
                    <a:lnTo>
                      <a:pt x="292" y="3554"/>
                    </a:lnTo>
                    <a:lnTo>
                      <a:pt x="403" y="3513"/>
                    </a:lnTo>
                    <a:lnTo>
                      <a:pt x="521" y="3456"/>
                    </a:lnTo>
                    <a:lnTo>
                      <a:pt x="641" y="3388"/>
                    </a:lnTo>
                    <a:lnTo>
                      <a:pt x="764" y="3307"/>
                    </a:lnTo>
                    <a:lnTo>
                      <a:pt x="884" y="3209"/>
                    </a:lnTo>
                    <a:lnTo>
                      <a:pt x="1000" y="3098"/>
                    </a:lnTo>
                    <a:lnTo>
                      <a:pt x="1104" y="2975"/>
                    </a:lnTo>
                    <a:lnTo>
                      <a:pt x="1199" y="2846"/>
                    </a:lnTo>
                    <a:lnTo>
                      <a:pt x="1281" y="2712"/>
                    </a:lnTo>
                    <a:lnTo>
                      <a:pt x="1347" y="2576"/>
                    </a:lnTo>
                    <a:lnTo>
                      <a:pt x="1399" y="2445"/>
                    </a:lnTo>
                    <a:lnTo>
                      <a:pt x="1440" y="2318"/>
                    </a:lnTo>
                    <a:lnTo>
                      <a:pt x="1467" y="2200"/>
                    </a:lnTo>
                    <a:lnTo>
                      <a:pt x="1487" y="2091"/>
                    </a:lnTo>
                    <a:lnTo>
                      <a:pt x="1499" y="1989"/>
                    </a:lnTo>
                    <a:lnTo>
                      <a:pt x="1505" y="1898"/>
                    </a:lnTo>
                    <a:lnTo>
                      <a:pt x="1508" y="1814"/>
                    </a:lnTo>
                    <a:lnTo>
                      <a:pt x="1505" y="1730"/>
                    </a:lnTo>
                    <a:lnTo>
                      <a:pt x="1499" y="1640"/>
                    </a:lnTo>
                    <a:lnTo>
                      <a:pt x="1487" y="1538"/>
                    </a:lnTo>
                    <a:lnTo>
                      <a:pt x="1467" y="1429"/>
                    </a:lnTo>
                    <a:lnTo>
                      <a:pt x="1440" y="1311"/>
                    </a:lnTo>
                    <a:lnTo>
                      <a:pt x="1399" y="1184"/>
                    </a:lnTo>
                    <a:lnTo>
                      <a:pt x="1347" y="1052"/>
                    </a:lnTo>
                    <a:lnTo>
                      <a:pt x="1281" y="916"/>
                    </a:lnTo>
                    <a:lnTo>
                      <a:pt x="1199" y="783"/>
                    </a:lnTo>
                    <a:lnTo>
                      <a:pt x="1104" y="653"/>
                    </a:lnTo>
                    <a:lnTo>
                      <a:pt x="1000" y="531"/>
                    </a:lnTo>
                    <a:lnTo>
                      <a:pt x="884" y="420"/>
                    </a:lnTo>
                    <a:lnTo>
                      <a:pt x="764" y="322"/>
                    </a:lnTo>
                    <a:lnTo>
                      <a:pt x="641" y="241"/>
                    </a:lnTo>
                    <a:lnTo>
                      <a:pt x="521" y="173"/>
                    </a:lnTo>
                    <a:lnTo>
                      <a:pt x="403" y="116"/>
                    </a:lnTo>
                    <a:lnTo>
                      <a:pt x="292" y="75"/>
                    </a:lnTo>
                    <a:lnTo>
                      <a:pt x="188" y="41"/>
                    </a:lnTo>
                    <a:lnTo>
                      <a:pt x="90" y="18"/>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6" name="Freeform 94"/>
              <p:cNvSpPr>
                <a:spLocks/>
              </p:cNvSpPr>
              <p:nvPr/>
            </p:nvSpPr>
            <p:spPr bwMode="auto">
              <a:xfrm>
                <a:off x="2508" y="451"/>
                <a:ext cx="1544" cy="3629"/>
              </a:xfrm>
              <a:custGeom>
                <a:avLst/>
                <a:gdLst>
                  <a:gd name="T0" fmla="*/ 0 w 1544"/>
                  <a:gd name="T1" fmla="*/ 3629 h 3629"/>
                  <a:gd name="T2" fmla="*/ 90 w 1544"/>
                  <a:gd name="T3" fmla="*/ 3613 h 3629"/>
                  <a:gd name="T4" fmla="*/ 190 w 1544"/>
                  <a:gd name="T5" fmla="*/ 3590 h 3629"/>
                  <a:gd name="T6" fmla="*/ 297 w 1544"/>
                  <a:gd name="T7" fmla="*/ 3561 h 3629"/>
                  <a:gd name="T8" fmla="*/ 410 w 1544"/>
                  <a:gd name="T9" fmla="*/ 3517 h 3629"/>
                  <a:gd name="T10" fmla="*/ 528 w 1544"/>
                  <a:gd name="T11" fmla="*/ 3465 h 3629"/>
                  <a:gd name="T12" fmla="*/ 653 w 1544"/>
                  <a:gd name="T13" fmla="*/ 3397 h 3629"/>
                  <a:gd name="T14" fmla="*/ 777 w 1544"/>
                  <a:gd name="T15" fmla="*/ 3316 h 3629"/>
                  <a:gd name="T16" fmla="*/ 900 w 1544"/>
                  <a:gd name="T17" fmla="*/ 3220 h 3629"/>
                  <a:gd name="T18" fmla="*/ 1018 w 1544"/>
                  <a:gd name="T19" fmla="*/ 3109 h 3629"/>
                  <a:gd name="T20" fmla="*/ 1127 w 1544"/>
                  <a:gd name="T21" fmla="*/ 2987 h 3629"/>
                  <a:gd name="T22" fmla="*/ 1224 w 1544"/>
                  <a:gd name="T23" fmla="*/ 2858 h 3629"/>
                  <a:gd name="T24" fmla="*/ 1308 w 1544"/>
                  <a:gd name="T25" fmla="*/ 2721 h 3629"/>
                  <a:gd name="T26" fmla="*/ 1376 w 1544"/>
                  <a:gd name="T27" fmla="*/ 2585 h 3629"/>
                  <a:gd name="T28" fmla="*/ 1431 w 1544"/>
                  <a:gd name="T29" fmla="*/ 2452 h 3629"/>
                  <a:gd name="T30" fmla="*/ 1474 w 1544"/>
                  <a:gd name="T31" fmla="*/ 2325 h 3629"/>
                  <a:gd name="T32" fmla="*/ 1503 w 1544"/>
                  <a:gd name="T33" fmla="*/ 2204 h 3629"/>
                  <a:gd name="T34" fmla="*/ 1524 w 1544"/>
                  <a:gd name="T35" fmla="*/ 2093 h 3629"/>
                  <a:gd name="T36" fmla="*/ 1535 w 1544"/>
                  <a:gd name="T37" fmla="*/ 1991 h 3629"/>
                  <a:gd name="T38" fmla="*/ 1542 w 1544"/>
                  <a:gd name="T39" fmla="*/ 1898 h 3629"/>
                  <a:gd name="T40" fmla="*/ 1544 w 1544"/>
                  <a:gd name="T41" fmla="*/ 1814 h 3629"/>
                  <a:gd name="T42" fmla="*/ 1542 w 1544"/>
                  <a:gd name="T43" fmla="*/ 1730 h 3629"/>
                  <a:gd name="T44" fmla="*/ 1535 w 1544"/>
                  <a:gd name="T45" fmla="*/ 1638 h 3629"/>
                  <a:gd name="T46" fmla="*/ 1524 w 1544"/>
                  <a:gd name="T47" fmla="*/ 1535 h 3629"/>
                  <a:gd name="T48" fmla="*/ 1503 w 1544"/>
                  <a:gd name="T49" fmla="*/ 1424 h 3629"/>
                  <a:gd name="T50" fmla="*/ 1474 w 1544"/>
                  <a:gd name="T51" fmla="*/ 1304 h 3629"/>
                  <a:gd name="T52" fmla="*/ 1431 w 1544"/>
                  <a:gd name="T53" fmla="*/ 1177 h 3629"/>
                  <a:gd name="T54" fmla="*/ 1376 w 1544"/>
                  <a:gd name="T55" fmla="*/ 1043 h 3629"/>
                  <a:gd name="T56" fmla="*/ 1308 w 1544"/>
                  <a:gd name="T57" fmla="*/ 907 h 3629"/>
                  <a:gd name="T58" fmla="*/ 1224 w 1544"/>
                  <a:gd name="T59" fmla="*/ 771 h 3629"/>
                  <a:gd name="T60" fmla="*/ 1127 w 1544"/>
                  <a:gd name="T61" fmla="*/ 642 h 3629"/>
                  <a:gd name="T62" fmla="*/ 1018 w 1544"/>
                  <a:gd name="T63" fmla="*/ 520 h 3629"/>
                  <a:gd name="T64" fmla="*/ 900 w 1544"/>
                  <a:gd name="T65" fmla="*/ 408 h 3629"/>
                  <a:gd name="T66" fmla="*/ 777 w 1544"/>
                  <a:gd name="T67" fmla="*/ 313 h 3629"/>
                  <a:gd name="T68" fmla="*/ 653 w 1544"/>
                  <a:gd name="T69" fmla="*/ 232 h 3629"/>
                  <a:gd name="T70" fmla="*/ 528 w 1544"/>
                  <a:gd name="T71" fmla="*/ 164 h 3629"/>
                  <a:gd name="T72" fmla="*/ 410 w 1544"/>
                  <a:gd name="T73" fmla="*/ 111 h 3629"/>
                  <a:gd name="T74" fmla="*/ 297 w 1544"/>
                  <a:gd name="T75" fmla="*/ 68 h 3629"/>
                  <a:gd name="T76" fmla="*/ 190 w 1544"/>
                  <a:gd name="T77" fmla="*/ 39 h 3629"/>
                  <a:gd name="T78" fmla="*/ 90 w 1544"/>
                  <a:gd name="T79" fmla="*/ 16 h 3629"/>
                  <a:gd name="T80" fmla="*/ 0 w 154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44"/>
                  <a:gd name="T124" fmla="*/ 0 h 3629"/>
                  <a:gd name="T125" fmla="*/ 1544 w 154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44" h="3629">
                    <a:moveTo>
                      <a:pt x="0" y="3629"/>
                    </a:moveTo>
                    <a:lnTo>
                      <a:pt x="90" y="3613"/>
                    </a:lnTo>
                    <a:lnTo>
                      <a:pt x="190" y="3590"/>
                    </a:lnTo>
                    <a:lnTo>
                      <a:pt x="297" y="3561"/>
                    </a:lnTo>
                    <a:lnTo>
                      <a:pt x="410" y="3517"/>
                    </a:lnTo>
                    <a:lnTo>
                      <a:pt x="528" y="3465"/>
                    </a:lnTo>
                    <a:lnTo>
                      <a:pt x="653" y="3397"/>
                    </a:lnTo>
                    <a:lnTo>
                      <a:pt x="777" y="3316"/>
                    </a:lnTo>
                    <a:lnTo>
                      <a:pt x="900" y="3220"/>
                    </a:lnTo>
                    <a:lnTo>
                      <a:pt x="1018" y="3109"/>
                    </a:lnTo>
                    <a:lnTo>
                      <a:pt x="1127" y="2987"/>
                    </a:lnTo>
                    <a:lnTo>
                      <a:pt x="1224" y="2858"/>
                    </a:lnTo>
                    <a:lnTo>
                      <a:pt x="1308" y="2721"/>
                    </a:lnTo>
                    <a:lnTo>
                      <a:pt x="1376" y="2585"/>
                    </a:lnTo>
                    <a:lnTo>
                      <a:pt x="1431" y="2452"/>
                    </a:lnTo>
                    <a:lnTo>
                      <a:pt x="1474" y="2325"/>
                    </a:lnTo>
                    <a:lnTo>
                      <a:pt x="1503" y="2204"/>
                    </a:lnTo>
                    <a:lnTo>
                      <a:pt x="1524" y="2093"/>
                    </a:lnTo>
                    <a:lnTo>
                      <a:pt x="1535" y="1991"/>
                    </a:lnTo>
                    <a:lnTo>
                      <a:pt x="1542" y="1898"/>
                    </a:lnTo>
                    <a:lnTo>
                      <a:pt x="1544" y="1814"/>
                    </a:lnTo>
                    <a:lnTo>
                      <a:pt x="1542" y="1730"/>
                    </a:lnTo>
                    <a:lnTo>
                      <a:pt x="1535" y="1638"/>
                    </a:lnTo>
                    <a:lnTo>
                      <a:pt x="1524" y="1535"/>
                    </a:lnTo>
                    <a:lnTo>
                      <a:pt x="1503" y="1424"/>
                    </a:lnTo>
                    <a:lnTo>
                      <a:pt x="1474" y="1304"/>
                    </a:lnTo>
                    <a:lnTo>
                      <a:pt x="1431" y="1177"/>
                    </a:lnTo>
                    <a:lnTo>
                      <a:pt x="1376" y="1043"/>
                    </a:lnTo>
                    <a:lnTo>
                      <a:pt x="1308" y="907"/>
                    </a:lnTo>
                    <a:lnTo>
                      <a:pt x="1224" y="771"/>
                    </a:lnTo>
                    <a:lnTo>
                      <a:pt x="1127" y="642"/>
                    </a:lnTo>
                    <a:lnTo>
                      <a:pt x="1018" y="520"/>
                    </a:lnTo>
                    <a:lnTo>
                      <a:pt x="900" y="408"/>
                    </a:lnTo>
                    <a:lnTo>
                      <a:pt x="777" y="313"/>
                    </a:lnTo>
                    <a:lnTo>
                      <a:pt x="653" y="232"/>
                    </a:lnTo>
                    <a:lnTo>
                      <a:pt x="528" y="164"/>
                    </a:lnTo>
                    <a:lnTo>
                      <a:pt x="410" y="111"/>
                    </a:lnTo>
                    <a:lnTo>
                      <a:pt x="297" y="68"/>
                    </a:lnTo>
                    <a:lnTo>
                      <a:pt x="190" y="39"/>
                    </a:lnTo>
                    <a:lnTo>
                      <a:pt x="90" y="16"/>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7" name="Freeform 95"/>
              <p:cNvSpPr>
                <a:spLocks/>
              </p:cNvSpPr>
              <p:nvPr/>
            </p:nvSpPr>
            <p:spPr bwMode="auto">
              <a:xfrm>
                <a:off x="2508" y="451"/>
                <a:ext cx="1580" cy="3629"/>
              </a:xfrm>
              <a:custGeom>
                <a:avLst/>
                <a:gdLst>
                  <a:gd name="T0" fmla="*/ 0 w 1580"/>
                  <a:gd name="T1" fmla="*/ 3629 h 3629"/>
                  <a:gd name="T2" fmla="*/ 93 w 1580"/>
                  <a:gd name="T3" fmla="*/ 3615 h 3629"/>
                  <a:gd name="T4" fmla="*/ 192 w 1580"/>
                  <a:gd name="T5" fmla="*/ 3595 h 3629"/>
                  <a:gd name="T6" fmla="*/ 299 w 1580"/>
                  <a:gd name="T7" fmla="*/ 3565 h 3629"/>
                  <a:gd name="T8" fmla="*/ 415 w 1580"/>
                  <a:gd name="T9" fmla="*/ 3524 h 3629"/>
                  <a:gd name="T10" fmla="*/ 537 w 1580"/>
                  <a:gd name="T11" fmla="*/ 3472 h 3629"/>
                  <a:gd name="T12" fmla="*/ 662 w 1580"/>
                  <a:gd name="T13" fmla="*/ 3409 h 3629"/>
                  <a:gd name="T14" fmla="*/ 791 w 1580"/>
                  <a:gd name="T15" fmla="*/ 3327 h 3629"/>
                  <a:gd name="T16" fmla="*/ 916 w 1580"/>
                  <a:gd name="T17" fmla="*/ 3232 h 3629"/>
                  <a:gd name="T18" fmla="*/ 1038 w 1580"/>
                  <a:gd name="T19" fmla="*/ 3123 h 3629"/>
                  <a:gd name="T20" fmla="*/ 1149 w 1580"/>
                  <a:gd name="T21" fmla="*/ 3000 h 3629"/>
                  <a:gd name="T22" fmla="*/ 1249 w 1580"/>
                  <a:gd name="T23" fmla="*/ 2869 h 3629"/>
                  <a:gd name="T24" fmla="*/ 1335 w 1580"/>
                  <a:gd name="T25" fmla="*/ 2733 h 3629"/>
                  <a:gd name="T26" fmla="*/ 1408 w 1580"/>
                  <a:gd name="T27" fmla="*/ 2594 h 3629"/>
                  <a:gd name="T28" fmla="*/ 1462 w 1580"/>
                  <a:gd name="T29" fmla="*/ 2461 h 3629"/>
                  <a:gd name="T30" fmla="*/ 1505 w 1580"/>
                  <a:gd name="T31" fmla="*/ 2331 h 3629"/>
                  <a:gd name="T32" fmla="*/ 1537 w 1580"/>
                  <a:gd name="T33" fmla="*/ 2211 h 3629"/>
                  <a:gd name="T34" fmla="*/ 1558 w 1580"/>
                  <a:gd name="T35" fmla="*/ 2098 h 3629"/>
                  <a:gd name="T36" fmla="*/ 1571 w 1580"/>
                  <a:gd name="T37" fmla="*/ 1994 h 3629"/>
                  <a:gd name="T38" fmla="*/ 1578 w 1580"/>
                  <a:gd name="T39" fmla="*/ 1901 h 3629"/>
                  <a:gd name="T40" fmla="*/ 1580 w 1580"/>
                  <a:gd name="T41" fmla="*/ 1814 h 3629"/>
                  <a:gd name="T42" fmla="*/ 1578 w 1580"/>
                  <a:gd name="T43" fmla="*/ 1728 h 3629"/>
                  <a:gd name="T44" fmla="*/ 1571 w 1580"/>
                  <a:gd name="T45" fmla="*/ 1635 h 3629"/>
                  <a:gd name="T46" fmla="*/ 1558 w 1580"/>
                  <a:gd name="T47" fmla="*/ 1531 h 3629"/>
                  <a:gd name="T48" fmla="*/ 1537 w 1580"/>
                  <a:gd name="T49" fmla="*/ 1418 h 3629"/>
                  <a:gd name="T50" fmla="*/ 1505 w 1580"/>
                  <a:gd name="T51" fmla="*/ 1297 h 3629"/>
                  <a:gd name="T52" fmla="*/ 1462 w 1580"/>
                  <a:gd name="T53" fmla="*/ 1168 h 3629"/>
                  <a:gd name="T54" fmla="*/ 1408 w 1580"/>
                  <a:gd name="T55" fmla="*/ 1034 h 3629"/>
                  <a:gd name="T56" fmla="*/ 1335 w 1580"/>
                  <a:gd name="T57" fmla="*/ 896 h 3629"/>
                  <a:gd name="T58" fmla="*/ 1249 w 1580"/>
                  <a:gd name="T59" fmla="*/ 760 h 3629"/>
                  <a:gd name="T60" fmla="*/ 1149 w 1580"/>
                  <a:gd name="T61" fmla="*/ 628 h 3629"/>
                  <a:gd name="T62" fmla="*/ 1038 w 1580"/>
                  <a:gd name="T63" fmla="*/ 506 h 3629"/>
                  <a:gd name="T64" fmla="*/ 916 w 1580"/>
                  <a:gd name="T65" fmla="*/ 397 h 3629"/>
                  <a:gd name="T66" fmla="*/ 791 w 1580"/>
                  <a:gd name="T67" fmla="*/ 302 h 3629"/>
                  <a:gd name="T68" fmla="*/ 662 w 1580"/>
                  <a:gd name="T69" fmla="*/ 220 h 3629"/>
                  <a:gd name="T70" fmla="*/ 537 w 1580"/>
                  <a:gd name="T71" fmla="*/ 157 h 3629"/>
                  <a:gd name="T72" fmla="*/ 415 w 1580"/>
                  <a:gd name="T73" fmla="*/ 105 h 3629"/>
                  <a:gd name="T74" fmla="*/ 299 w 1580"/>
                  <a:gd name="T75" fmla="*/ 64 h 3629"/>
                  <a:gd name="T76" fmla="*/ 192 w 1580"/>
                  <a:gd name="T77" fmla="*/ 34 h 3629"/>
                  <a:gd name="T78" fmla="*/ 93 w 1580"/>
                  <a:gd name="T79" fmla="*/ 14 h 3629"/>
                  <a:gd name="T80" fmla="*/ 0 w 1580"/>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80"/>
                  <a:gd name="T124" fmla="*/ 0 h 3629"/>
                  <a:gd name="T125" fmla="*/ 1580 w 1580"/>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80" h="3629">
                    <a:moveTo>
                      <a:pt x="0" y="3629"/>
                    </a:moveTo>
                    <a:lnTo>
                      <a:pt x="93" y="3615"/>
                    </a:lnTo>
                    <a:lnTo>
                      <a:pt x="192" y="3595"/>
                    </a:lnTo>
                    <a:lnTo>
                      <a:pt x="299" y="3565"/>
                    </a:lnTo>
                    <a:lnTo>
                      <a:pt x="415" y="3524"/>
                    </a:lnTo>
                    <a:lnTo>
                      <a:pt x="537" y="3472"/>
                    </a:lnTo>
                    <a:lnTo>
                      <a:pt x="662" y="3409"/>
                    </a:lnTo>
                    <a:lnTo>
                      <a:pt x="791" y="3327"/>
                    </a:lnTo>
                    <a:lnTo>
                      <a:pt x="916" y="3232"/>
                    </a:lnTo>
                    <a:lnTo>
                      <a:pt x="1038" y="3123"/>
                    </a:lnTo>
                    <a:lnTo>
                      <a:pt x="1149" y="3000"/>
                    </a:lnTo>
                    <a:lnTo>
                      <a:pt x="1249" y="2869"/>
                    </a:lnTo>
                    <a:lnTo>
                      <a:pt x="1335" y="2733"/>
                    </a:lnTo>
                    <a:lnTo>
                      <a:pt x="1408" y="2594"/>
                    </a:lnTo>
                    <a:lnTo>
                      <a:pt x="1462" y="2461"/>
                    </a:lnTo>
                    <a:lnTo>
                      <a:pt x="1505" y="2331"/>
                    </a:lnTo>
                    <a:lnTo>
                      <a:pt x="1537" y="2211"/>
                    </a:lnTo>
                    <a:lnTo>
                      <a:pt x="1558" y="2098"/>
                    </a:lnTo>
                    <a:lnTo>
                      <a:pt x="1571" y="1994"/>
                    </a:lnTo>
                    <a:lnTo>
                      <a:pt x="1578" y="1901"/>
                    </a:lnTo>
                    <a:lnTo>
                      <a:pt x="1580" y="1814"/>
                    </a:lnTo>
                    <a:lnTo>
                      <a:pt x="1578" y="1728"/>
                    </a:lnTo>
                    <a:lnTo>
                      <a:pt x="1571" y="1635"/>
                    </a:lnTo>
                    <a:lnTo>
                      <a:pt x="1558" y="1531"/>
                    </a:lnTo>
                    <a:lnTo>
                      <a:pt x="1537" y="1418"/>
                    </a:lnTo>
                    <a:lnTo>
                      <a:pt x="1505" y="1297"/>
                    </a:lnTo>
                    <a:lnTo>
                      <a:pt x="1462" y="1168"/>
                    </a:lnTo>
                    <a:lnTo>
                      <a:pt x="1408" y="1034"/>
                    </a:lnTo>
                    <a:lnTo>
                      <a:pt x="1335" y="896"/>
                    </a:lnTo>
                    <a:lnTo>
                      <a:pt x="1249" y="760"/>
                    </a:lnTo>
                    <a:lnTo>
                      <a:pt x="1149" y="628"/>
                    </a:lnTo>
                    <a:lnTo>
                      <a:pt x="1038" y="506"/>
                    </a:lnTo>
                    <a:lnTo>
                      <a:pt x="916" y="397"/>
                    </a:lnTo>
                    <a:lnTo>
                      <a:pt x="791" y="302"/>
                    </a:lnTo>
                    <a:lnTo>
                      <a:pt x="662" y="220"/>
                    </a:lnTo>
                    <a:lnTo>
                      <a:pt x="537" y="157"/>
                    </a:lnTo>
                    <a:lnTo>
                      <a:pt x="415" y="105"/>
                    </a:lnTo>
                    <a:lnTo>
                      <a:pt x="299" y="64"/>
                    </a:lnTo>
                    <a:lnTo>
                      <a:pt x="192" y="34"/>
                    </a:lnTo>
                    <a:lnTo>
                      <a:pt x="93" y="14"/>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8" name="Freeform 96"/>
              <p:cNvSpPr>
                <a:spLocks/>
              </p:cNvSpPr>
              <p:nvPr/>
            </p:nvSpPr>
            <p:spPr bwMode="auto">
              <a:xfrm>
                <a:off x="2508" y="451"/>
                <a:ext cx="1614" cy="3629"/>
              </a:xfrm>
              <a:custGeom>
                <a:avLst/>
                <a:gdLst>
                  <a:gd name="T0" fmla="*/ 0 w 1614"/>
                  <a:gd name="T1" fmla="*/ 3629 h 3629"/>
                  <a:gd name="T2" fmla="*/ 93 w 1614"/>
                  <a:gd name="T3" fmla="*/ 3617 h 3629"/>
                  <a:gd name="T4" fmla="*/ 192 w 1614"/>
                  <a:gd name="T5" fmla="*/ 3597 h 3629"/>
                  <a:gd name="T6" fmla="*/ 304 w 1614"/>
                  <a:gd name="T7" fmla="*/ 3570 h 3629"/>
                  <a:gd name="T8" fmla="*/ 419 w 1614"/>
                  <a:gd name="T9" fmla="*/ 3531 h 3629"/>
                  <a:gd name="T10" fmla="*/ 544 w 1614"/>
                  <a:gd name="T11" fmla="*/ 3481 h 3629"/>
                  <a:gd name="T12" fmla="*/ 671 w 1614"/>
                  <a:gd name="T13" fmla="*/ 3418 h 3629"/>
                  <a:gd name="T14" fmla="*/ 802 w 1614"/>
                  <a:gd name="T15" fmla="*/ 3338 h 3629"/>
                  <a:gd name="T16" fmla="*/ 932 w 1614"/>
                  <a:gd name="T17" fmla="*/ 3243 h 3629"/>
                  <a:gd name="T18" fmla="*/ 1056 w 1614"/>
                  <a:gd name="T19" fmla="*/ 3134 h 3629"/>
                  <a:gd name="T20" fmla="*/ 1172 w 1614"/>
                  <a:gd name="T21" fmla="*/ 3012 h 3629"/>
                  <a:gd name="T22" fmla="*/ 1274 w 1614"/>
                  <a:gd name="T23" fmla="*/ 2880 h 3629"/>
                  <a:gd name="T24" fmla="*/ 1363 w 1614"/>
                  <a:gd name="T25" fmla="*/ 2744 h 3629"/>
                  <a:gd name="T26" fmla="*/ 1435 w 1614"/>
                  <a:gd name="T27" fmla="*/ 2606 h 3629"/>
                  <a:gd name="T28" fmla="*/ 1494 w 1614"/>
                  <a:gd name="T29" fmla="*/ 2470 h 3629"/>
                  <a:gd name="T30" fmla="*/ 1537 w 1614"/>
                  <a:gd name="T31" fmla="*/ 2338 h 3629"/>
                  <a:gd name="T32" fmla="*/ 1571 w 1614"/>
                  <a:gd name="T33" fmla="*/ 2216 h 3629"/>
                  <a:gd name="T34" fmla="*/ 1592 w 1614"/>
                  <a:gd name="T35" fmla="*/ 2102 h 3629"/>
                  <a:gd name="T36" fmla="*/ 1605 w 1614"/>
                  <a:gd name="T37" fmla="*/ 1996 h 3629"/>
                  <a:gd name="T38" fmla="*/ 1612 w 1614"/>
                  <a:gd name="T39" fmla="*/ 1901 h 3629"/>
                  <a:gd name="T40" fmla="*/ 1614 w 1614"/>
                  <a:gd name="T41" fmla="*/ 1814 h 3629"/>
                  <a:gd name="T42" fmla="*/ 1612 w 1614"/>
                  <a:gd name="T43" fmla="*/ 1728 h 3629"/>
                  <a:gd name="T44" fmla="*/ 1605 w 1614"/>
                  <a:gd name="T45" fmla="*/ 1633 h 3629"/>
                  <a:gd name="T46" fmla="*/ 1592 w 1614"/>
                  <a:gd name="T47" fmla="*/ 1526 h 3629"/>
                  <a:gd name="T48" fmla="*/ 1571 w 1614"/>
                  <a:gd name="T49" fmla="*/ 1413 h 3629"/>
                  <a:gd name="T50" fmla="*/ 1537 w 1614"/>
                  <a:gd name="T51" fmla="*/ 1291 h 3629"/>
                  <a:gd name="T52" fmla="*/ 1494 w 1614"/>
                  <a:gd name="T53" fmla="*/ 1159 h 3629"/>
                  <a:gd name="T54" fmla="*/ 1435 w 1614"/>
                  <a:gd name="T55" fmla="*/ 1023 h 3629"/>
                  <a:gd name="T56" fmla="*/ 1363 w 1614"/>
                  <a:gd name="T57" fmla="*/ 885 h 3629"/>
                  <a:gd name="T58" fmla="*/ 1274 w 1614"/>
                  <a:gd name="T59" fmla="*/ 749 h 3629"/>
                  <a:gd name="T60" fmla="*/ 1172 w 1614"/>
                  <a:gd name="T61" fmla="*/ 617 h 3629"/>
                  <a:gd name="T62" fmla="*/ 1056 w 1614"/>
                  <a:gd name="T63" fmla="*/ 495 h 3629"/>
                  <a:gd name="T64" fmla="*/ 932 w 1614"/>
                  <a:gd name="T65" fmla="*/ 386 h 3629"/>
                  <a:gd name="T66" fmla="*/ 802 w 1614"/>
                  <a:gd name="T67" fmla="*/ 291 h 3629"/>
                  <a:gd name="T68" fmla="*/ 671 w 1614"/>
                  <a:gd name="T69" fmla="*/ 211 h 3629"/>
                  <a:gd name="T70" fmla="*/ 544 w 1614"/>
                  <a:gd name="T71" fmla="*/ 148 h 3629"/>
                  <a:gd name="T72" fmla="*/ 419 w 1614"/>
                  <a:gd name="T73" fmla="*/ 98 h 3629"/>
                  <a:gd name="T74" fmla="*/ 304 w 1614"/>
                  <a:gd name="T75" fmla="*/ 59 h 3629"/>
                  <a:gd name="T76" fmla="*/ 192 w 1614"/>
                  <a:gd name="T77" fmla="*/ 32 h 3629"/>
                  <a:gd name="T78" fmla="*/ 93 w 1614"/>
                  <a:gd name="T79" fmla="*/ 12 h 3629"/>
                  <a:gd name="T80" fmla="*/ 0 w 1614"/>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4"/>
                  <a:gd name="T124" fmla="*/ 0 h 3629"/>
                  <a:gd name="T125" fmla="*/ 1614 w 1614"/>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4" h="3629">
                    <a:moveTo>
                      <a:pt x="0" y="3629"/>
                    </a:moveTo>
                    <a:lnTo>
                      <a:pt x="93" y="3617"/>
                    </a:lnTo>
                    <a:lnTo>
                      <a:pt x="192" y="3597"/>
                    </a:lnTo>
                    <a:lnTo>
                      <a:pt x="304" y="3570"/>
                    </a:lnTo>
                    <a:lnTo>
                      <a:pt x="419" y="3531"/>
                    </a:lnTo>
                    <a:lnTo>
                      <a:pt x="544" y="3481"/>
                    </a:lnTo>
                    <a:lnTo>
                      <a:pt x="671" y="3418"/>
                    </a:lnTo>
                    <a:lnTo>
                      <a:pt x="802" y="3338"/>
                    </a:lnTo>
                    <a:lnTo>
                      <a:pt x="932" y="3243"/>
                    </a:lnTo>
                    <a:lnTo>
                      <a:pt x="1056" y="3134"/>
                    </a:lnTo>
                    <a:lnTo>
                      <a:pt x="1172" y="3012"/>
                    </a:lnTo>
                    <a:lnTo>
                      <a:pt x="1274" y="2880"/>
                    </a:lnTo>
                    <a:lnTo>
                      <a:pt x="1363" y="2744"/>
                    </a:lnTo>
                    <a:lnTo>
                      <a:pt x="1435" y="2606"/>
                    </a:lnTo>
                    <a:lnTo>
                      <a:pt x="1494" y="2470"/>
                    </a:lnTo>
                    <a:lnTo>
                      <a:pt x="1537" y="2338"/>
                    </a:lnTo>
                    <a:lnTo>
                      <a:pt x="1571" y="2216"/>
                    </a:lnTo>
                    <a:lnTo>
                      <a:pt x="1592" y="2102"/>
                    </a:lnTo>
                    <a:lnTo>
                      <a:pt x="1605" y="1996"/>
                    </a:lnTo>
                    <a:lnTo>
                      <a:pt x="1612" y="1901"/>
                    </a:lnTo>
                    <a:lnTo>
                      <a:pt x="1614" y="1814"/>
                    </a:lnTo>
                    <a:lnTo>
                      <a:pt x="1612" y="1728"/>
                    </a:lnTo>
                    <a:lnTo>
                      <a:pt x="1605" y="1633"/>
                    </a:lnTo>
                    <a:lnTo>
                      <a:pt x="1592" y="1526"/>
                    </a:lnTo>
                    <a:lnTo>
                      <a:pt x="1571" y="1413"/>
                    </a:lnTo>
                    <a:lnTo>
                      <a:pt x="1537" y="1291"/>
                    </a:lnTo>
                    <a:lnTo>
                      <a:pt x="1494" y="1159"/>
                    </a:lnTo>
                    <a:lnTo>
                      <a:pt x="1435" y="1023"/>
                    </a:lnTo>
                    <a:lnTo>
                      <a:pt x="1363" y="885"/>
                    </a:lnTo>
                    <a:lnTo>
                      <a:pt x="1274" y="749"/>
                    </a:lnTo>
                    <a:lnTo>
                      <a:pt x="1172" y="617"/>
                    </a:lnTo>
                    <a:lnTo>
                      <a:pt x="1056" y="495"/>
                    </a:lnTo>
                    <a:lnTo>
                      <a:pt x="932" y="386"/>
                    </a:lnTo>
                    <a:lnTo>
                      <a:pt x="802" y="291"/>
                    </a:lnTo>
                    <a:lnTo>
                      <a:pt x="671" y="211"/>
                    </a:lnTo>
                    <a:lnTo>
                      <a:pt x="544" y="148"/>
                    </a:lnTo>
                    <a:lnTo>
                      <a:pt x="419" y="98"/>
                    </a:lnTo>
                    <a:lnTo>
                      <a:pt x="304" y="59"/>
                    </a:lnTo>
                    <a:lnTo>
                      <a:pt x="192" y="32"/>
                    </a:lnTo>
                    <a:lnTo>
                      <a:pt x="93" y="1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49" name="Freeform 97"/>
              <p:cNvSpPr>
                <a:spLocks/>
              </p:cNvSpPr>
              <p:nvPr/>
            </p:nvSpPr>
            <p:spPr bwMode="auto">
              <a:xfrm>
                <a:off x="2508" y="451"/>
                <a:ext cx="1648" cy="3629"/>
              </a:xfrm>
              <a:custGeom>
                <a:avLst/>
                <a:gdLst>
                  <a:gd name="T0" fmla="*/ 0 w 1648"/>
                  <a:gd name="T1" fmla="*/ 3629 h 3629"/>
                  <a:gd name="T2" fmla="*/ 93 w 1648"/>
                  <a:gd name="T3" fmla="*/ 3617 h 3629"/>
                  <a:gd name="T4" fmla="*/ 195 w 1648"/>
                  <a:gd name="T5" fmla="*/ 3601 h 3629"/>
                  <a:gd name="T6" fmla="*/ 306 w 1648"/>
                  <a:gd name="T7" fmla="*/ 3574 h 3629"/>
                  <a:gd name="T8" fmla="*/ 424 w 1648"/>
                  <a:gd name="T9" fmla="*/ 3538 h 3629"/>
                  <a:gd name="T10" fmla="*/ 551 w 1648"/>
                  <a:gd name="T11" fmla="*/ 3490 h 3629"/>
                  <a:gd name="T12" fmla="*/ 680 w 1648"/>
                  <a:gd name="T13" fmla="*/ 3427 h 3629"/>
                  <a:gd name="T14" fmla="*/ 814 w 1648"/>
                  <a:gd name="T15" fmla="*/ 3350 h 3629"/>
                  <a:gd name="T16" fmla="*/ 945 w 1648"/>
                  <a:gd name="T17" fmla="*/ 3257 h 3629"/>
                  <a:gd name="T18" fmla="*/ 1075 w 1648"/>
                  <a:gd name="T19" fmla="*/ 3148 h 3629"/>
                  <a:gd name="T20" fmla="*/ 1192 w 1648"/>
                  <a:gd name="T21" fmla="*/ 3025 h 3629"/>
                  <a:gd name="T22" fmla="*/ 1299 w 1648"/>
                  <a:gd name="T23" fmla="*/ 2894 h 3629"/>
                  <a:gd name="T24" fmla="*/ 1390 w 1648"/>
                  <a:gd name="T25" fmla="*/ 2755 h 3629"/>
                  <a:gd name="T26" fmla="*/ 1465 w 1648"/>
                  <a:gd name="T27" fmla="*/ 2615 h 3629"/>
                  <a:gd name="T28" fmla="*/ 1524 w 1648"/>
                  <a:gd name="T29" fmla="*/ 2479 h 3629"/>
                  <a:gd name="T30" fmla="*/ 1571 w 1648"/>
                  <a:gd name="T31" fmla="*/ 2345 h 3629"/>
                  <a:gd name="T32" fmla="*/ 1603 w 1648"/>
                  <a:gd name="T33" fmla="*/ 2220 h 3629"/>
                  <a:gd name="T34" fmla="*/ 1626 w 1648"/>
                  <a:gd name="T35" fmla="*/ 2105 h 3629"/>
                  <a:gd name="T36" fmla="*/ 1639 w 1648"/>
                  <a:gd name="T37" fmla="*/ 2000 h 3629"/>
                  <a:gd name="T38" fmla="*/ 1646 w 1648"/>
                  <a:gd name="T39" fmla="*/ 1903 h 3629"/>
                  <a:gd name="T40" fmla="*/ 1648 w 1648"/>
                  <a:gd name="T41" fmla="*/ 1814 h 3629"/>
                  <a:gd name="T42" fmla="*/ 1646 w 1648"/>
                  <a:gd name="T43" fmla="*/ 1726 h 3629"/>
                  <a:gd name="T44" fmla="*/ 1639 w 1648"/>
                  <a:gd name="T45" fmla="*/ 1628 h 3629"/>
                  <a:gd name="T46" fmla="*/ 1626 w 1648"/>
                  <a:gd name="T47" fmla="*/ 1524 h 3629"/>
                  <a:gd name="T48" fmla="*/ 1603 w 1648"/>
                  <a:gd name="T49" fmla="*/ 1408 h 3629"/>
                  <a:gd name="T50" fmla="*/ 1571 w 1648"/>
                  <a:gd name="T51" fmla="*/ 1284 h 3629"/>
                  <a:gd name="T52" fmla="*/ 1524 w 1648"/>
                  <a:gd name="T53" fmla="*/ 1150 h 3629"/>
                  <a:gd name="T54" fmla="*/ 1465 w 1648"/>
                  <a:gd name="T55" fmla="*/ 1014 h 3629"/>
                  <a:gd name="T56" fmla="*/ 1390 w 1648"/>
                  <a:gd name="T57" fmla="*/ 873 h 3629"/>
                  <a:gd name="T58" fmla="*/ 1299 w 1648"/>
                  <a:gd name="T59" fmla="*/ 735 h 3629"/>
                  <a:gd name="T60" fmla="*/ 1192 w 1648"/>
                  <a:gd name="T61" fmla="*/ 603 h 3629"/>
                  <a:gd name="T62" fmla="*/ 1075 w 1648"/>
                  <a:gd name="T63" fmla="*/ 481 h 3629"/>
                  <a:gd name="T64" fmla="*/ 945 w 1648"/>
                  <a:gd name="T65" fmla="*/ 372 h 3629"/>
                  <a:gd name="T66" fmla="*/ 814 w 1648"/>
                  <a:gd name="T67" fmla="*/ 279 h 3629"/>
                  <a:gd name="T68" fmla="*/ 680 w 1648"/>
                  <a:gd name="T69" fmla="*/ 202 h 3629"/>
                  <a:gd name="T70" fmla="*/ 551 w 1648"/>
                  <a:gd name="T71" fmla="*/ 139 h 3629"/>
                  <a:gd name="T72" fmla="*/ 424 w 1648"/>
                  <a:gd name="T73" fmla="*/ 91 h 3629"/>
                  <a:gd name="T74" fmla="*/ 306 w 1648"/>
                  <a:gd name="T75" fmla="*/ 55 h 3629"/>
                  <a:gd name="T76" fmla="*/ 195 w 1648"/>
                  <a:gd name="T77" fmla="*/ 27 h 3629"/>
                  <a:gd name="T78" fmla="*/ 93 w 1648"/>
                  <a:gd name="T79" fmla="*/ 12 h 3629"/>
                  <a:gd name="T80" fmla="*/ 0 w 1648"/>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8"/>
                  <a:gd name="T124" fmla="*/ 0 h 3629"/>
                  <a:gd name="T125" fmla="*/ 1648 w 1648"/>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8" h="3629">
                    <a:moveTo>
                      <a:pt x="0" y="3629"/>
                    </a:moveTo>
                    <a:lnTo>
                      <a:pt x="93" y="3617"/>
                    </a:lnTo>
                    <a:lnTo>
                      <a:pt x="195" y="3601"/>
                    </a:lnTo>
                    <a:lnTo>
                      <a:pt x="306" y="3574"/>
                    </a:lnTo>
                    <a:lnTo>
                      <a:pt x="424" y="3538"/>
                    </a:lnTo>
                    <a:lnTo>
                      <a:pt x="551" y="3490"/>
                    </a:lnTo>
                    <a:lnTo>
                      <a:pt x="680" y="3427"/>
                    </a:lnTo>
                    <a:lnTo>
                      <a:pt x="814" y="3350"/>
                    </a:lnTo>
                    <a:lnTo>
                      <a:pt x="945" y="3257"/>
                    </a:lnTo>
                    <a:lnTo>
                      <a:pt x="1075" y="3148"/>
                    </a:lnTo>
                    <a:lnTo>
                      <a:pt x="1192" y="3025"/>
                    </a:lnTo>
                    <a:lnTo>
                      <a:pt x="1299" y="2894"/>
                    </a:lnTo>
                    <a:lnTo>
                      <a:pt x="1390" y="2755"/>
                    </a:lnTo>
                    <a:lnTo>
                      <a:pt x="1465" y="2615"/>
                    </a:lnTo>
                    <a:lnTo>
                      <a:pt x="1524" y="2479"/>
                    </a:lnTo>
                    <a:lnTo>
                      <a:pt x="1571" y="2345"/>
                    </a:lnTo>
                    <a:lnTo>
                      <a:pt x="1603" y="2220"/>
                    </a:lnTo>
                    <a:lnTo>
                      <a:pt x="1626" y="2105"/>
                    </a:lnTo>
                    <a:lnTo>
                      <a:pt x="1639" y="2000"/>
                    </a:lnTo>
                    <a:lnTo>
                      <a:pt x="1646" y="1903"/>
                    </a:lnTo>
                    <a:lnTo>
                      <a:pt x="1648" y="1814"/>
                    </a:lnTo>
                    <a:lnTo>
                      <a:pt x="1646" y="1726"/>
                    </a:lnTo>
                    <a:lnTo>
                      <a:pt x="1639" y="1628"/>
                    </a:lnTo>
                    <a:lnTo>
                      <a:pt x="1626" y="1524"/>
                    </a:lnTo>
                    <a:lnTo>
                      <a:pt x="1603" y="1408"/>
                    </a:lnTo>
                    <a:lnTo>
                      <a:pt x="1571" y="1284"/>
                    </a:lnTo>
                    <a:lnTo>
                      <a:pt x="1524" y="1150"/>
                    </a:lnTo>
                    <a:lnTo>
                      <a:pt x="1465" y="1014"/>
                    </a:lnTo>
                    <a:lnTo>
                      <a:pt x="1390" y="873"/>
                    </a:lnTo>
                    <a:lnTo>
                      <a:pt x="1299" y="735"/>
                    </a:lnTo>
                    <a:lnTo>
                      <a:pt x="1192" y="603"/>
                    </a:lnTo>
                    <a:lnTo>
                      <a:pt x="1075" y="481"/>
                    </a:lnTo>
                    <a:lnTo>
                      <a:pt x="945" y="372"/>
                    </a:lnTo>
                    <a:lnTo>
                      <a:pt x="814" y="279"/>
                    </a:lnTo>
                    <a:lnTo>
                      <a:pt x="680" y="202"/>
                    </a:lnTo>
                    <a:lnTo>
                      <a:pt x="551" y="139"/>
                    </a:lnTo>
                    <a:lnTo>
                      <a:pt x="424" y="91"/>
                    </a:lnTo>
                    <a:lnTo>
                      <a:pt x="306" y="55"/>
                    </a:lnTo>
                    <a:lnTo>
                      <a:pt x="195" y="27"/>
                    </a:lnTo>
                    <a:lnTo>
                      <a:pt x="93" y="1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50" name="Freeform 98"/>
              <p:cNvSpPr>
                <a:spLocks/>
              </p:cNvSpPr>
              <p:nvPr/>
            </p:nvSpPr>
            <p:spPr bwMode="auto">
              <a:xfrm>
                <a:off x="2508" y="451"/>
                <a:ext cx="1682" cy="3629"/>
              </a:xfrm>
              <a:custGeom>
                <a:avLst/>
                <a:gdLst>
                  <a:gd name="T0" fmla="*/ 0 w 1682"/>
                  <a:gd name="T1" fmla="*/ 3629 h 3629"/>
                  <a:gd name="T2" fmla="*/ 93 w 1682"/>
                  <a:gd name="T3" fmla="*/ 3619 h 3629"/>
                  <a:gd name="T4" fmla="*/ 197 w 1682"/>
                  <a:gd name="T5" fmla="*/ 3604 h 3629"/>
                  <a:gd name="T6" fmla="*/ 308 w 1682"/>
                  <a:gd name="T7" fmla="*/ 3579 h 3629"/>
                  <a:gd name="T8" fmla="*/ 428 w 1682"/>
                  <a:gd name="T9" fmla="*/ 3545 h 3629"/>
                  <a:gd name="T10" fmla="*/ 555 w 1682"/>
                  <a:gd name="T11" fmla="*/ 3499 h 3629"/>
                  <a:gd name="T12" fmla="*/ 689 w 1682"/>
                  <a:gd name="T13" fmla="*/ 3438 h 3629"/>
                  <a:gd name="T14" fmla="*/ 825 w 1682"/>
                  <a:gd name="T15" fmla="*/ 3361 h 3629"/>
                  <a:gd name="T16" fmla="*/ 959 w 1682"/>
                  <a:gd name="T17" fmla="*/ 3268 h 3629"/>
                  <a:gd name="T18" fmla="*/ 1090 w 1682"/>
                  <a:gd name="T19" fmla="*/ 3161 h 3629"/>
                  <a:gd name="T20" fmla="*/ 1211 w 1682"/>
                  <a:gd name="T21" fmla="*/ 3039 h 3629"/>
                  <a:gd name="T22" fmla="*/ 1322 w 1682"/>
                  <a:gd name="T23" fmla="*/ 2905 h 3629"/>
                  <a:gd name="T24" fmla="*/ 1415 w 1682"/>
                  <a:gd name="T25" fmla="*/ 2767 h 3629"/>
                  <a:gd name="T26" fmla="*/ 1492 w 1682"/>
                  <a:gd name="T27" fmla="*/ 2626 h 3629"/>
                  <a:gd name="T28" fmla="*/ 1555 w 1682"/>
                  <a:gd name="T29" fmla="*/ 2488 h 3629"/>
                  <a:gd name="T30" fmla="*/ 1601 w 1682"/>
                  <a:gd name="T31" fmla="*/ 2354 h 3629"/>
                  <a:gd name="T32" fmla="*/ 1635 w 1682"/>
                  <a:gd name="T33" fmla="*/ 2227 h 3629"/>
                  <a:gd name="T34" fmla="*/ 1660 w 1682"/>
                  <a:gd name="T35" fmla="*/ 2109 h 3629"/>
                  <a:gd name="T36" fmla="*/ 1673 w 1682"/>
                  <a:gd name="T37" fmla="*/ 2003 h 3629"/>
                  <a:gd name="T38" fmla="*/ 1680 w 1682"/>
                  <a:gd name="T39" fmla="*/ 1903 h 3629"/>
                  <a:gd name="T40" fmla="*/ 1682 w 1682"/>
                  <a:gd name="T41" fmla="*/ 1814 h 3629"/>
                  <a:gd name="T42" fmla="*/ 1680 w 1682"/>
                  <a:gd name="T43" fmla="*/ 1726 h 3629"/>
                  <a:gd name="T44" fmla="*/ 1673 w 1682"/>
                  <a:gd name="T45" fmla="*/ 1626 h 3629"/>
                  <a:gd name="T46" fmla="*/ 1660 w 1682"/>
                  <a:gd name="T47" fmla="*/ 1520 h 3629"/>
                  <a:gd name="T48" fmla="*/ 1635 w 1682"/>
                  <a:gd name="T49" fmla="*/ 1402 h 3629"/>
                  <a:gd name="T50" fmla="*/ 1601 w 1682"/>
                  <a:gd name="T51" fmla="*/ 1275 h 3629"/>
                  <a:gd name="T52" fmla="*/ 1555 w 1682"/>
                  <a:gd name="T53" fmla="*/ 1141 h 3629"/>
                  <a:gd name="T54" fmla="*/ 1492 w 1682"/>
                  <a:gd name="T55" fmla="*/ 1003 h 3629"/>
                  <a:gd name="T56" fmla="*/ 1415 w 1682"/>
                  <a:gd name="T57" fmla="*/ 862 h 3629"/>
                  <a:gd name="T58" fmla="*/ 1322 w 1682"/>
                  <a:gd name="T59" fmla="*/ 724 h 3629"/>
                  <a:gd name="T60" fmla="*/ 1211 w 1682"/>
                  <a:gd name="T61" fmla="*/ 590 h 3629"/>
                  <a:gd name="T62" fmla="*/ 1090 w 1682"/>
                  <a:gd name="T63" fmla="*/ 467 h 3629"/>
                  <a:gd name="T64" fmla="*/ 959 w 1682"/>
                  <a:gd name="T65" fmla="*/ 361 h 3629"/>
                  <a:gd name="T66" fmla="*/ 825 w 1682"/>
                  <a:gd name="T67" fmla="*/ 268 h 3629"/>
                  <a:gd name="T68" fmla="*/ 689 w 1682"/>
                  <a:gd name="T69" fmla="*/ 191 h 3629"/>
                  <a:gd name="T70" fmla="*/ 555 w 1682"/>
                  <a:gd name="T71" fmla="*/ 130 h 3629"/>
                  <a:gd name="T72" fmla="*/ 428 w 1682"/>
                  <a:gd name="T73" fmla="*/ 84 h 3629"/>
                  <a:gd name="T74" fmla="*/ 308 w 1682"/>
                  <a:gd name="T75" fmla="*/ 50 h 3629"/>
                  <a:gd name="T76" fmla="*/ 197 w 1682"/>
                  <a:gd name="T77" fmla="*/ 25 h 3629"/>
                  <a:gd name="T78" fmla="*/ 93 w 1682"/>
                  <a:gd name="T79" fmla="*/ 9 h 3629"/>
                  <a:gd name="T80" fmla="*/ 0 w 1682"/>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82"/>
                  <a:gd name="T124" fmla="*/ 0 h 3629"/>
                  <a:gd name="T125" fmla="*/ 1682 w 168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82" h="3629">
                    <a:moveTo>
                      <a:pt x="0" y="3629"/>
                    </a:moveTo>
                    <a:lnTo>
                      <a:pt x="93" y="3619"/>
                    </a:lnTo>
                    <a:lnTo>
                      <a:pt x="197" y="3604"/>
                    </a:lnTo>
                    <a:lnTo>
                      <a:pt x="308" y="3579"/>
                    </a:lnTo>
                    <a:lnTo>
                      <a:pt x="428" y="3545"/>
                    </a:lnTo>
                    <a:lnTo>
                      <a:pt x="555" y="3499"/>
                    </a:lnTo>
                    <a:lnTo>
                      <a:pt x="689" y="3438"/>
                    </a:lnTo>
                    <a:lnTo>
                      <a:pt x="825" y="3361"/>
                    </a:lnTo>
                    <a:lnTo>
                      <a:pt x="959" y="3268"/>
                    </a:lnTo>
                    <a:lnTo>
                      <a:pt x="1090" y="3161"/>
                    </a:lnTo>
                    <a:lnTo>
                      <a:pt x="1211" y="3039"/>
                    </a:lnTo>
                    <a:lnTo>
                      <a:pt x="1322" y="2905"/>
                    </a:lnTo>
                    <a:lnTo>
                      <a:pt x="1415" y="2767"/>
                    </a:lnTo>
                    <a:lnTo>
                      <a:pt x="1492" y="2626"/>
                    </a:lnTo>
                    <a:lnTo>
                      <a:pt x="1555" y="2488"/>
                    </a:lnTo>
                    <a:lnTo>
                      <a:pt x="1601" y="2354"/>
                    </a:lnTo>
                    <a:lnTo>
                      <a:pt x="1635" y="2227"/>
                    </a:lnTo>
                    <a:lnTo>
                      <a:pt x="1660" y="2109"/>
                    </a:lnTo>
                    <a:lnTo>
                      <a:pt x="1673" y="2003"/>
                    </a:lnTo>
                    <a:lnTo>
                      <a:pt x="1680" y="1903"/>
                    </a:lnTo>
                    <a:lnTo>
                      <a:pt x="1682" y="1814"/>
                    </a:lnTo>
                    <a:lnTo>
                      <a:pt x="1680" y="1726"/>
                    </a:lnTo>
                    <a:lnTo>
                      <a:pt x="1673" y="1626"/>
                    </a:lnTo>
                    <a:lnTo>
                      <a:pt x="1660" y="1520"/>
                    </a:lnTo>
                    <a:lnTo>
                      <a:pt x="1635" y="1402"/>
                    </a:lnTo>
                    <a:lnTo>
                      <a:pt x="1601" y="1275"/>
                    </a:lnTo>
                    <a:lnTo>
                      <a:pt x="1555" y="1141"/>
                    </a:lnTo>
                    <a:lnTo>
                      <a:pt x="1492" y="1003"/>
                    </a:lnTo>
                    <a:lnTo>
                      <a:pt x="1415" y="862"/>
                    </a:lnTo>
                    <a:lnTo>
                      <a:pt x="1322" y="724"/>
                    </a:lnTo>
                    <a:lnTo>
                      <a:pt x="1211" y="590"/>
                    </a:lnTo>
                    <a:lnTo>
                      <a:pt x="1090" y="467"/>
                    </a:lnTo>
                    <a:lnTo>
                      <a:pt x="959" y="361"/>
                    </a:lnTo>
                    <a:lnTo>
                      <a:pt x="825" y="268"/>
                    </a:lnTo>
                    <a:lnTo>
                      <a:pt x="689" y="191"/>
                    </a:lnTo>
                    <a:lnTo>
                      <a:pt x="555" y="130"/>
                    </a:lnTo>
                    <a:lnTo>
                      <a:pt x="428" y="84"/>
                    </a:lnTo>
                    <a:lnTo>
                      <a:pt x="308" y="50"/>
                    </a:lnTo>
                    <a:lnTo>
                      <a:pt x="197" y="25"/>
                    </a:lnTo>
                    <a:lnTo>
                      <a:pt x="93" y="9"/>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51" name="Freeform 99"/>
              <p:cNvSpPr>
                <a:spLocks/>
              </p:cNvSpPr>
              <p:nvPr/>
            </p:nvSpPr>
            <p:spPr bwMode="auto">
              <a:xfrm>
                <a:off x="2508" y="451"/>
                <a:ext cx="1716" cy="3629"/>
              </a:xfrm>
              <a:custGeom>
                <a:avLst/>
                <a:gdLst>
                  <a:gd name="T0" fmla="*/ 0 w 1716"/>
                  <a:gd name="T1" fmla="*/ 3629 h 3629"/>
                  <a:gd name="T2" fmla="*/ 95 w 1716"/>
                  <a:gd name="T3" fmla="*/ 3622 h 3629"/>
                  <a:gd name="T4" fmla="*/ 197 w 1716"/>
                  <a:gd name="T5" fmla="*/ 3608 h 3629"/>
                  <a:gd name="T6" fmla="*/ 310 w 1716"/>
                  <a:gd name="T7" fmla="*/ 3585 h 3629"/>
                  <a:gd name="T8" fmla="*/ 433 w 1716"/>
                  <a:gd name="T9" fmla="*/ 3551 h 3629"/>
                  <a:gd name="T10" fmla="*/ 562 w 1716"/>
                  <a:gd name="T11" fmla="*/ 3508 h 3629"/>
                  <a:gd name="T12" fmla="*/ 696 w 1716"/>
                  <a:gd name="T13" fmla="*/ 3449 h 3629"/>
                  <a:gd name="T14" fmla="*/ 834 w 1716"/>
                  <a:gd name="T15" fmla="*/ 3375 h 3629"/>
                  <a:gd name="T16" fmla="*/ 972 w 1716"/>
                  <a:gd name="T17" fmla="*/ 3282 h 3629"/>
                  <a:gd name="T18" fmla="*/ 1106 w 1716"/>
                  <a:gd name="T19" fmla="*/ 3175 h 3629"/>
                  <a:gd name="T20" fmla="*/ 1231 w 1716"/>
                  <a:gd name="T21" fmla="*/ 3053 h 3629"/>
                  <a:gd name="T22" fmla="*/ 1342 w 1716"/>
                  <a:gd name="T23" fmla="*/ 2919 h 3629"/>
                  <a:gd name="T24" fmla="*/ 1440 w 1716"/>
                  <a:gd name="T25" fmla="*/ 2780 h 3629"/>
                  <a:gd name="T26" fmla="*/ 1519 w 1716"/>
                  <a:gd name="T27" fmla="*/ 2638 h 3629"/>
                  <a:gd name="T28" fmla="*/ 1585 w 1716"/>
                  <a:gd name="T29" fmla="*/ 2497 h 3629"/>
                  <a:gd name="T30" fmla="*/ 1632 w 1716"/>
                  <a:gd name="T31" fmla="*/ 2361 h 3629"/>
                  <a:gd name="T32" fmla="*/ 1666 w 1716"/>
                  <a:gd name="T33" fmla="*/ 2234 h 3629"/>
                  <a:gd name="T34" fmla="*/ 1691 w 1716"/>
                  <a:gd name="T35" fmla="*/ 2114 h 3629"/>
                  <a:gd name="T36" fmla="*/ 1707 w 1716"/>
                  <a:gd name="T37" fmla="*/ 2005 h 3629"/>
                  <a:gd name="T38" fmla="*/ 1714 w 1716"/>
                  <a:gd name="T39" fmla="*/ 1905 h 3629"/>
                  <a:gd name="T40" fmla="*/ 1716 w 1716"/>
                  <a:gd name="T41" fmla="*/ 1814 h 3629"/>
                  <a:gd name="T42" fmla="*/ 1714 w 1716"/>
                  <a:gd name="T43" fmla="*/ 1724 h 3629"/>
                  <a:gd name="T44" fmla="*/ 1707 w 1716"/>
                  <a:gd name="T45" fmla="*/ 1624 h 3629"/>
                  <a:gd name="T46" fmla="*/ 1691 w 1716"/>
                  <a:gd name="T47" fmla="*/ 1515 h 3629"/>
                  <a:gd name="T48" fmla="*/ 1666 w 1716"/>
                  <a:gd name="T49" fmla="*/ 1395 h 3629"/>
                  <a:gd name="T50" fmla="*/ 1632 w 1716"/>
                  <a:gd name="T51" fmla="*/ 1268 h 3629"/>
                  <a:gd name="T52" fmla="*/ 1585 w 1716"/>
                  <a:gd name="T53" fmla="*/ 1132 h 3629"/>
                  <a:gd name="T54" fmla="*/ 1519 w 1716"/>
                  <a:gd name="T55" fmla="*/ 991 h 3629"/>
                  <a:gd name="T56" fmla="*/ 1440 w 1716"/>
                  <a:gd name="T57" fmla="*/ 848 h 3629"/>
                  <a:gd name="T58" fmla="*/ 1342 w 1716"/>
                  <a:gd name="T59" fmla="*/ 710 h 3629"/>
                  <a:gd name="T60" fmla="*/ 1231 w 1716"/>
                  <a:gd name="T61" fmla="*/ 576 h 3629"/>
                  <a:gd name="T62" fmla="*/ 1106 w 1716"/>
                  <a:gd name="T63" fmla="*/ 454 h 3629"/>
                  <a:gd name="T64" fmla="*/ 972 w 1716"/>
                  <a:gd name="T65" fmla="*/ 347 h 3629"/>
                  <a:gd name="T66" fmla="*/ 834 w 1716"/>
                  <a:gd name="T67" fmla="*/ 254 h 3629"/>
                  <a:gd name="T68" fmla="*/ 696 w 1716"/>
                  <a:gd name="T69" fmla="*/ 179 h 3629"/>
                  <a:gd name="T70" fmla="*/ 562 w 1716"/>
                  <a:gd name="T71" fmla="*/ 120 h 3629"/>
                  <a:gd name="T72" fmla="*/ 433 w 1716"/>
                  <a:gd name="T73" fmla="*/ 77 h 3629"/>
                  <a:gd name="T74" fmla="*/ 310 w 1716"/>
                  <a:gd name="T75" fmla="*/ 43 h 3629"/>
                  <a:gd name="T76" fmla="*/ 197 w 1716"/>
                  <a:gd name="T77" fmla="*/ 21 h 3629"/>
                  <a:gd name="T78" fmla="*/ 95 w 1716"/>
                  <a:gd name="T79" fmla="*/ 7 h 3629"/>
                  <a:gd name="T80" fmla="*/ 0 w 1716"/>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6"/>
                  <a:gd name="T124" fmla="*/ 0 h 3629"/>
                  <a:gd name="T125" fmla="*/ 1716 w 1716"/>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6" h="3629">
                    <a:moveTo>
                      <a:pt x="0" y="3629"/>
                    </a:moveTo>
                    <a:lnTo>
                      <a:pt x="95" y="3622"/>
                    </a:lnTo>
                    <a:lnTo>
                      <a:pt x="197" y="3608"/>
                    </a:lnTo>
                    <a:lnTo>
                      <a:pt x="310" y="3585"/>
                    </a:lnTo>
                    <a:lnTo>
                      <a:pt x="433" y="3551"/>
                    </a:lnTo>
                    <a:lnTo>
                      <a:pt x="562" y="3508"/>
                    </a:lnTo>
                    <a:lnTo>
                      <a:pt x="696" y="3449"/>
                    </a:lnTo>
                    <a:lnTo>
                      <a:pt x="834" y="3375"/>
                    </a:lnTo>
                    <a:lnTo>
                      <a:pt x="972" y="3282"/>
                    </a:lnTo>
                    <a:lnTo>
                      <a:pt x="1106" y="3175"/>
                    </a:lnTo>
                    <a:lnTo>
                      <a:pt x="1231" y="3053"/>
                    </a:lnTo>
                    <a:lnTo>
                      <a:pt x="1342" y="2919"/>
                    </a:lnTo>
                    <a:lnTo>
                      <a:pt x="1440" y="2780"/>
                    </a:lnTo>
                    <a:lnTo>
                      <a:pt x="1519" y="2638"/>
                    </a:lnTo>
                    <a:lnTo>
                      <a:pt x="1585" y="2497"/>
                    </a:lnTo>
                    <a:lnTo>
                      <a:pt x="1632" y="2361"/>
                    </a:lnTo>
                    <a:lnTo>
                      <a:pt x="1666" y="2234"/>
                    </a:lnTo>
                    <a:lnTo>
                      <a:pt x="1691" y="2114"/>
                    </a:lnTo>
                    <a:lnTo>
                      <a:pt x="1707" y="2005"/>
                    </a:lnTo>
                    <a:lnTo>
                      <a:pt x="1714" y="1905"/>
                    </a:lnTo>
                    <a:lnTo>
                      <a:pt x="1716" y="1814"/>
                    </a:lnTo>
                    <a:lnTo>
                      <a:pt x="1714" y="1724"/>
                    </a:lnTo>
                    <a:lnTo>
                      <a:pt x="1707" y="1624"/>
                    </a:lnTo>
                    <a:lnTo>
                      <a:pt x="1691" y="1515"/>
                    </a:lnTo>
                    <a:lnTo>
                      <a:pt x="1666" y="1395"/>
                    </a:lnTo>
                    <a:lnTo>
                      <a:pt x="1632" y="1268"/>
                    </a:lnTo>
                    <a:lnTo>
                      <a:pt x="1585" y="1132"/>
                    </a:lnTo>
                    <a:lnTo>
                      <a:pt x="1519" y="991"/>
                    </a:lnTo>
                    <a:lnTo>
                      <a:pt x="1440" y="848"/>
                    </a:lnTo>
                    <a:lnTo>
                      <a:pt x="1342" y="710"/>
                    </a:lnTo>
                    <a:lnTo>
                      <a:pt x="1231" y="576"/>
                    </a:lnTo>
                    <a:lnTo>
                      <a:pt x="1106" y="454"/>
                    </a:lnTo>
                    <a:lnTo>
                      <a:pt x="972" y="347"/>
                    </a:lnTo>
                    <a:lnTo>
                      <a:pt x="834" y="254"/>
                    </a:lnTo>
                    <a:lnTo>
                      <a:pt x="696" y="179"/>
                    </a:lnTo>
                    <a:lnTo>
                      <a:pt x="562" y="120"/>
                    </a:lnTo>
                    <a:lnTo>
                      <a:pt x="433" y="77"/>
                    </a:lnTo>
                    <a:lnTo>
                      <a:pt x="310" y="43"/>
                    </a:lnTo>
                    <a:lnTo>
                      <a:pt x="197" y="21"/>
                    </a:lnTo>
                    <a:lnTo>
                      <a:pt x="95"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52" name="Freeform 100"/>
              <p:cNvSpPr>
                <a:spLocks/>
              </p:cNvSpPr>
              <p:nvPr/>
            </p:nvSpPr>
            <p:spPr bwMode="auto">
              <a:xfrm>
                <a:off x="2508" y="451"/>
                <a:ext cx="1750" cy="3629"/>
              </a:xfrm>
              <a:custGeom>
                <a:avLst/>
                <a:gdLst>
                  <a:gd name="T0" fmla="*/ 0 w 1750"/>
                  <a:gd name="T1" fmla="*/ 3629 h 3629"/>
                  <a:gd name="T2" fmla="*/ 95 w 1750"/>
                  <a:gd name="T3" fmla="*/ 3622 h 3629"/>
                  <a:gd name="T4" fmla="*/ 199 w 1750"/>
                  <a:gd name="T5" fmla="*/ 3610 h 3629"/>
                  <a:gd name="T6" fmla="*/ 313 w 1750"/>
                  <a:gd name="T7" fmla="*/ 3590 h 3629"/>
                  <a:gd name="T8" fmla="*/ 435 w 1750"/>
                  <a:gd name="T9" fmla="*/ 3561 h 3629"/>
                  <a:gd name="T10" fmla="*/ 567 w 1750"/>
                  <a:gd name="T11" fmla="*/ 3517 h 3629"/>
                  <a:gd name="T12" fmla="*/ 703 w 1750"/>
                  <a:gd name="T13" fmla="*/ 3458 h 3629"/>
                  <a:gd name="T14" fmla="*/ 843 w 1750"/>
                  <a:gd name="T15" fmla="*/ 3386 h 3629"/>
                  <a:gd name="T16" fmla="*/ 984 w 1750"/>
                  <a:gd name="T17" fmla="*/ 3295 h 3629"/>
                  <a:gd name="T18" fmla="*/ 1122 w 1750"/>
                  <a:gd name="T19" fmla="*/ 3189 h 3629"/>
                  <a:gd name="T20" fmla="*/ 1249 w 1750"/>
                  <a:gd name="T21" fmla="*/ 3066 h 3629"/>
                  <a:gd name="T22" fmla="*/ 1365 w 1750"/>
                  <a:gd name="T23" fmla="*/ 2932 h 3629"/>
                  <a:gd name="T24" fmla="*/ 1465 w 1750"/>
                  <a:gd name="T25" fmla="*/ 2792 h 3629"/>
                  <a:gd name="T26" fmla="*/ 1546 w 1750"/>
                  <a:gd name="T27" fmla="*/ 2649 h 3629"/>
                  <a:gd name="T28" fmla="*/ 1612 w 1750"/>
                  <a:gd name="T29" fmla="*/ 2506 h 3629"/>
                  <a:gd name="T30" fmla="*/ 1662 w 1750"/>
                  <a:gd name="T31" fmla="*/ 2370 h 3629"/>
                  <a:gd name="T32" fmla="*/ 1698 w 1750"/>
                  <a:gd name="T33" fmla="*/ 2241 h 3629"/>
                  <a:gd name="T34" fmla="*/ 1723 w 1750"/>
                  <a:gd name="T35" fmla="*/ 2118 h 3629"/>
                  <a:gd name="T36" fmla="*/ 1739 w 1750"/>
                  <a:gd name="T37" fmla="*/ 2007 h 3629"/>
                  <a:gd name="T38" fmla="*/ 1748 w 1750"/>
                  <a:gd name="T39" fmla="*/ 1907 h 3629"/>
                  <a:gd name="T40" fmla="*/ 1750 w 1750"/>
                  <a:gd name="T41" fmla="*/ 1814 h 3629"/>
                  <a:gd name="T42" fmla="*/ 1748 w 1750"/>
                  <a:gd name="T43" fmla="*/ 1721 h 3629"/>
                  <a:gd name="T44" fmla="*/ 1739 w 1750"/>
                  <a:gd name="T45" fmla="*/ 1622 h 3629"/>
                  <a:gd name="T46" fmla="*/ 1723 w 1750"/>
                  <a:gd name="T47" fmla="*/ 1511 h 3629"/>
                  <a:gd name="T48" fmla="*/ 1698 w 1750"/>
                  <a:gd name="T49" fmla="*/ 1388 h 3629"/>
                  <a:gd name="T50" fmla="*/ 1662 w 1750"/>
                  <a:gd name="T51" fmla="*/ 1259 h 3629"/>
                  <a:gd name="T52" fmla="*/ 1612 w 1750"/>
                  <a:gd name="T53" fmla="*/ 1123 h 3629"/>
                  <a:gd name="T54" fmla="*/ 1546 w 1750"/>
                  <a:gd name="T55" fmla="*/ 980 h 3629"/>
                  <a:gd name="T56" fmla="*/ 1465 w 1750"/>
                  <a:gd name="T57" fmla="*/ 837 h 3629"/>
                  <a:gd name="T58" fmla="*/ 1365 w 1750"/>
                  <a:gd name="T59" fmla="*/ 696 h 3629"/>
                  <a:gd name="T60" fmla="*/ 1249 w 1750"/>
                  <a:gd name="T61" fmla="*/ 563 h 3629"/>
                  <a:gd name="T62" fmla="*/ 1122 w 1750"/>
                  <a:gd name="T63" fmla="*/ 440 h 3629"/>
                  <a:gd name="T64" fmla="*/ 984 w 1750"/>
                  <a:gd name="T65" fmla="*/ 334 h 3629"/>
                  <a:gd name="T66" fmla="*/ 843 w 1750"/>
                  <a:gd name="T67" fmla="*/ 243 h 3629"/>
                  <a:gd name="T68" fmla="*/ 703 w 1750"/>
                  <a:gd name="T69" fmla="*/ 170 h 3629"/>
                  <a:gd name="T70" fmla="*/ 567 w 1750"/>
                  <a:gd name="T71" fmla="*/ 111 h 3629"/>
                  <a:gd name="T72" fmla="*/ 435 w 1750"/>
                  <a:gd name="T73" fmla="*/ 68 h 3629"/>
                  <a:gd name="T74" fmla="*/ 313 w 1750"/>
                  <a:gd name="T75" fmla="*/ 39 h 3629"/>
                  <a:gd name="T76" fmla="*/ 199 w 1750"/>
                  <a:gd name="T77" fmla="*/ 18 h 3629"/>
                  <a:gd name="T78" fmla="*/ 95 w 1750"/>
                  <a:gd name="T79" fmla="*/ 7 h 3629"/>
                  <a:gd name="T80" fmla="*/ 0 w 1750"/>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50"/>
                  <a:gd name="T124" fmla="*/ 0 h 3629"/>
                  <a:gd name="T125" fmla="*/ 1750 w 1750"/>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50" h="3629">
                    <a:moveTo>
                      <a:pt x="0" y="3629"/>
                    </a:moveTo>
                    <a:lnTo>
                      <a:pt x="95" y="3622"/>
                    </a:lnTo>
                    <a:lnTo>
                      <a:pt x="199" y="3610"/>
                    </a:lnTo>
                    <a:lnTo>
                      <a:pt x="313" y="3590"/>
                    </a:lnTo>
                    <a:lnTo>
                      <a:pt x="435" y="3561"/>
                    </a:lnTo>
                    <a:lnTo>
                      <a:pt x="567" y="3517"/>
                    </a:lnTo>
                    <a:lnTo>
                      <a:pt x="703" y="3458"/>
                    </a:lnTo>
                    <a:lnTo>
                      <a:pt x="843" y="3386"/>
                    </a:lnTo>
                    <a:lnTo>
                      <a:pt x="984" y="3295"/>
                    </a:lnTo>
                    <a:lnTo>
                      <a:pt x="1122" y="3189"/>
                    </a:lnTo>
                    <a:lnTo>
                      <a:pt x="1249" y="3066"/>
                    </a:lnTo>
                    <a:lnTo>
                      <a:pt x="1365" y="2932"/>
                    </a:lnTo>
                    <a:lnTo>
                      <a:pt x="1465" y="2792"/>
                    </a:lnTo>
                    <a:lnTo>
                      <a:pt x="1546" y="2649"/>
                    </a:lnTo>
                    <a:lnTo>
                      <a:pt x="1612" y="2506"/>
                    </a:lnTo>
                    <a:lnTo>
                      <a:pt x="1662" y="2370"/>
                    </a:lnTo>
                    <a:lnTo>
                      <a:pt x="1698" y="2241"/>
                    </a:lnTo>
                    <a:lnTo>
                      <a:pt x="1723" y="2118"/>
                    </a:lnTo>
                    <a:lnTo>
                      <a:pt x="1739" y="2007"/>
                    </a:lnTo>
                    <a:lnTo>
                      <a:pt x="1748" y="1907"/>
                    </a:lnTo>
                    <a:lnTo>
                      <a:pt x="1750" y="1814"/>
                    </a:lnTo>
                    <a:lnTo>
                      <a:pt x="1748" y="1721"/>
                    </a:lnTo>
                    <a:lnTo>
                      <a:pt x="1739" y="1622"/>
                    </a:lnTo>
                    <a:lnTo>
                      <a:pt x="1723" y="1511"/>
                    </a:lnTo>
                    <a:lnTo>
                      <a:pt x="1698" y="1388"/>
                    </a:lnTo>
                    <a:lnTo>
                      <a:pt x="1662" y="1259"/>
                    </a:lnTo>
                    <a:lnTo>
                      <a:pt x="1612" y="1123"/>
                    </a:lnTo>
                    <a:lnTo>
                      <a:pt x="1546" y="980"/>
                    </a:lnTo>
                    <a:lnTo>
                      <a:pt x="1465" y="837"/>
                    </a:lnTo>
                    <a:lnTo>
                      <a:pt x="1365" y="696"/>
                    </a:lnTo>
                    <a:lnTo>
                      <a:pt x="1249" y="563"/>
                    </a:lnTo>
                    <a:lnTo>
                      <a:pt x="1122" y="440"/>
                    </a:lnTo>
                    <a:lnTo>
                      <a:pt x="984" y="334"/>
                    </a:lnTo>
                    <a:lnTo>
                      <a:pt x="843" y="243"/>
                    </a:lnTo>
                    <a:lnTo>
                      <a:pt x="703" y="170"/>
                    </a:lnTo>
                    <a:lnTo>
                      <a:pt x="567" y="111"/>
                    </a:lnTo>
                    <a:lnTo>
                      <a:pt x="435" y="68"/>
                    </a:lnTo>
                    <a:lnTo>
                      <a:pt x="313" y="39"/>
                    </a:lnTo>
                    <a:lnTo>
                      <a:pt x="199" y="18"/>
                    </a:lnTo>
                    <a:lnTo>
                      <a:pt x="95"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53" name="Freeform 101"/>
              <p:cNvSpPr>
                <a:spLocks/>
              </p:cNvSpPr>
              <p:nvPr/>
            </p:nvSpPr>
            <p:spPr bwMode="auto">
              <a:xfrm>
                <a:off x="2508" y="451"/>
                <a:ext cx="1782" cy="3629"/>
              </a:xfrm>
              <a:custGeom>
                <a:avLst/>
                <a:gdLst>
                  <a:gd name="T0" fmla="*/ 0 w 1782"/>
                  <a:gd name="T1" fmla="*/ 3629 h 3629"/>
                  <a:gd name="T2" fmla="*/ 95 w 1782"/>
                  <a:gd name="T3" fmla="*/ 3624 h 3629"/>
                  <a:gd name="T4" fmla="*/ 199 w 1782"/>
                  <a:gd name="T5" fmla="*/ 3615 h 3629"/>
                  <a:gd name="T6" fmla="*/ 315 w 1782"/>
                  <a:gd name="T7" fmla="*/ 3595 h 3629"/>
                  <a:gd name="T8" fmla="*/ 437 w 1782"/>
                  <a:gd name="T9" fmla="*/ 3567 h 3629"/>
                  <a:gd name="T10" fmla="*/ 569 w 1782"/>
                  <a:gd name="T11" fmla="*/ 3526 h 3629"/>
                  <a:gd name="T12" fmla="*/ 709 w 1782"/>
                  <a:gd name="T13" fmla="*/ 3470 h 3629"/>
                  <a:gd name="T14" fmla="*/ 852 w 1782"/>
                  <a:gd name="T15" fmla="*/ 3399 h 3629"/>
                  <a:gd name="T16" fmla="*/ 995 w 1782"/>
                  <a:gd name="T17" fmla="*/ 3309 h 3629"/>
                  <a:gd name="T18" fmla="*/ 1136 w 1782"/>
                  <a:gd name="T19" fmla="*/ 3202 h 3629"/>
                  <a:gd name="T20" fmla="*/ 1265 w 1782"/>
                  <a:gd name="T21" fmla="*/ 3082 h 3629"/>
                  <a:gd name="T22" fmla="*/ 1385 w 1782"/>
                  <a:gd name="T23" fmla="*/ 2948 h 3629"/>
                  <a:gd name="T24" fmla="*/ 1487 w 1782"/>
                  <a:gd name="T25" fmla="*/ 2805 h 3629"/>
                  <a:gd name="T26" fmla="*/ 1571 w 1782"/>
                  <a:gd name="T27" fmla="*/ 2663 h 3629"/>
                  <a:gd name="T28" fmla="*/ 1639 w 1782"/>
                  <a:gd name="T29" fmla="*/ 2517 h 3629"/>
                  <a:gd name="T30" fmla="*/ 1691 w 1782"/>
                  <a:gd name="T31" fmla="*/ 2379 h 3629"/>
                  <a:gd name="T32" fmla="*/ 1730 w 1782"/>
                  <a:gd name="T33" fmla="*/ 2248 h 3629"/>
                  <a:gd name="T34" fmla="*/ 1755 w 1782"/>
                  <a:gd name="T35" fmla="*/ 2125 h 3629"/>
                  <a:gd name="T36" fmla="*/ 1771 w 1782"/>
                  <a:gd name="T37" fmla="*/ 2012 h 3629"/>
                  <a:gd name="T38" fmla="*/ 1780 w 1782"/>
                  <a:gd name="T39" fmla="*/ 1907 h 3629"/>
                  <a:gd name="T40" fmla="*/ 1782 w 1782"/>
                  <a:gd name="T41" fmla="*/ 1814 h 3629"/>
                  <a:gd name="T42" fmla="*/ 1780 w 1782"/>
                  <a:gd name="T43" fmla="*/ 1721 h 3629"/>
                  <a:gd name="T44" fmla="*/ 1771 w 1782"/>
                  <a:gd name="T45" fmla="*/ 1617 h 3629"/>
                  <a:gd name="T46" fmla="*/ 1755 w 1782"/>
                  <a:gd name="T47" fmla="*/ 1504 h 3629"/>
                  <a:gd name="T48" fmla="*/ 1730 w 1782"/>
                  <a:gd name="T49" fmla="*/ 1381 h 3629"/>
                  <a:gd name="T50" fmla="*/ 1691 w 1782"/>
                  <a:gd name="T51" fmla="*/ 1250 h 3629"/>
                  <a:gd name="T52" fmla="*/ 1639 w 1782"/>
                  <a:gd name="T53" fmla="*/ 1111 h 3629"/>
                  <a:gd name="T54" fmla="*/ 1571 w 1782"/>
                  <a:gd name="T55" fmla="*/ 966 h 3629"/>
                  <a:gd name="T56" fmla="*/ 1487 w 1782"/>
                  <a:gd name="T57" fmla="*/ 823 h 3629"/>
                  <a:gd name="T58" fmla="*/ 1385 w 1782"/>
                  <a:gd name="T59" fmla="*/ 681 h 3629"/>
                  <a:gd name="T60" fmla="*/ 1265 w 1782"/>
                  <a:gd name="T61" fmla="*/ 547 h 3629"/>
                  <a:gd name="T62" fmla="*/ 1136 w 1782"/>
                  <a:gd name="T63" fmla="*/ 427 h 3629"/>
                  <a:gd name="T64" fmla="*/ 995 w 1782"/>
                  <a:gd name="T65" fmla="*/ 320 h 3629"/>
                  <a:gd name="T66" fmla="*/ 852 w 1782"/>
                  <a:gd name="T67" fmla="*/ 229 h 3629"/>
                  <a:gd name="T68" fmla="*/ 709 w 1782"/>
                  <a:gd name="T69" fmla="*/ 159 h 3629"/>
                  <a:gd name="T70" fmla="*/ 569 w 1782"/>
                  <a:gd name="T71" fmla="*/ 102 h 3629"/>
                  <a:gd name="T72" fmla="*/ 437 w 1782"/>
                  <a:gd name="T73" fmla="*/ 61 h 3629"/>
                  <a:gd name="T74" fmla="*/ 315 w 1782"/>
                  <a:gd name="T75" fmla="*/ 34 h 3629"/>
                  <a:gd name="T76" fmla="*/ 199 w 1782"/>
                  <a:gd name="T77" fmla="*/ 14 h 3629"/>
                  <a:gd name="T78" fmla="*/ 95 w 1782"/>
                  <a:gd name="T79" fmla="*/ 5 h 3629"/>
                  <a:gd name="T80" fmla="*/ 0 w 1782"/>
                  <a:gd name="T81" fmla="*/ 0 h 3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82"/>
                  <a:gd name="T124" fmla="*/ 0 h 3629"/>
                  <a:gd name="T125" fmla="*/ 1782 w 1782"/>
                  <a:gd name="T126" fmla="*/ 3629 h 3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82" h="3629">
                    <a:moveTo>
                      <a:pt x="0" y="3629"/>
                    </a:moveTo>
                    <a:lnTo>
                      <a:pt x="95" y="3624"/>
                    </a:lnTo>
                    <a:lnTo>
                      <a:pt x="199" y="3615"/>
                    </a:lnTo>
                    <a:lnTo>
                      <a:pt x="315" y="3595"/>
                    </a:lnTo>
                    <a:lnTo>
                      <a:pt x="437" y="3567"/>
                    </a:lnTo>
                    <a:lnTo>
                      <a:pt x="569" y="3526"/>
                    </a:lnTo>
                    <a:lnTo>
                      <a:pt x="709" y="3470"/>
                    </a:lnTo>
                    <a:lnTo>
                      <a:pt x="852" y="3399"/>
                    </a:lnTo>
                    <a:lnTo>
                      <a:pt x="995" y="3309"/>
                    </a:lnTo>
                    <a:lnTo>
                      <a:pt x="1136" y="3202"/>
                    </a:lnTo>
                    <a:lnTo>
                      <a:pt x="1265" y="3082"/>
                    </a:lnTo>
                    <a:lnTo>
                      <a:pt x="1385" y="2948"/>
                    </a:lnTo>
                    <a:lnTo>
                      <a:pt x="1487" y="2805"/>
                    </a:lnTo>
                    <a:lnTo>
                      <a:pt x="1571" y="2663"/>
                    </a:lnTo>
                    <a:lnTo>
                      <a:pt x="1639" y="2517"/>
                    </a:lnTo>
                    <a:lnTo>
                      <a:pt x="1691" y="2379"/>
                    </a:lnTo>
                    <a:lnTo>
                      <a:pt x="1730" y="2248"/>
                    </a:lnTo>
                    <a:lnTo>
                      <a:pt x="1755" y="2125"/>
                    </a:lnTo>
                    <a:lnTo>
                      <a:pt x="1771" y="2012"/>
                    </a:lnTo>
                    <a:lnTo>
                      <a:pt x="1780" y="1907"/>
                    </a:lnTo>
                    <a:lnTo>
                      <a:pt x="1782" y="1814"/>
                    </a:lnTo>
                    <a:lnTo>
                      <a:pt x="1780" y="1721"/>
                    </a:lnTo>
                    <a:lnTo>
                      <a:pt x="1771" y="1617"/>
                    </a:lnTo>
                    <a:lnTo>
                      <a:pt x="1755" y="1504"/>
                    </a:lnTo>
                    <a:lnTo>
                      <a:pt x="1730" y="1381"/>
                    </a:lnTo>
                    <a:lnTo>
                      <a:pt x="1691" y="1250"/>
                    </a:lnTo>
                    <a:lnTo>
                      <a:pt x="1639" y="1111"/>
                    </a:lnTo>
                    <a:lnTo>
                      <a:pt x="1571" y="966"/>
                    </a:lnTo>
                    <a:lnTo>
                      <a:pt x="1487" y="823"/>
                    </a:lnTo>
                    <a:lnTo>
                      <a:pt x="1385" y="681"/>
                    </a:lnTo>
                    <a:lnTo>
                      <a:pt x="1265" y="547"/>
                    </a:lnTo>
                    <a:lnTo>
                      <a:pt x="1136" y="427"/>
                    </a:lnTo>
                    <a:lnTo>
                      <a:pt x="995" y="320"/>
                    </a:lnTo>
                    <a:lnTo>
                      <a:pt x="852" y="229"/>
                    </a:lnTo>
                    <a:lnTo>
                      <a:pt x="709" y="159"/>
                    </a:lnTo>
                    <a:lnTo>
                      <a:pt x="569" y="102"/>
                    </a:lnTo>
                    <a:lnTo>
                      <a:pt x="437" y="61"/>
                    </a:lnTo>
                    <a:lnTo>
                      <a:pt x="315" y="34"/>
                    </a:lnTo>
                    <a:lnTo>
                      <a:pt x="199" y="14"/>
                    </a:lnTo>
                    <a:lnTo>
                      <a:pt x="95" y="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54" name="Freeform 102"/>
              <p:cNvSpPr>
                <a:spLocks/>
              </p:cNvSpPr>
              <p:nvPr/>
            </p:nvSpPr>
            <p:spPr bwMode="auto">
              <a:xfrm>
                <a:off x="2444" y="451"/>
                <a:ext cx="127" cy="32"/>
              </a:xfrm>
              <a:custGeom>
                <a:avLst/>
                <a:gdLst>
                  <a:gd name="T0" fmla="*/ 127 w 127"/>
                  <a:gd name="T1" fmla="*/ 3 h 32"/>
                  <a:gd name="T2" fmla="*/ 127 w 127"/>
                  <a:gd name="T3" fmla="*/ 3 h 32"/>
                  <a:gd name="T4" fmla="*/ 127 w 127"/>
                  <a:gd name="T5" fmla="*/ 5 h 32"/>
                  <a:gd name="T6" fmla="*/ 127 w 127"/>
                  <a:gd name="T7" fmla="*/ 5 h 32"/>
                  <a:gd name="T8" fmla="*/ 125 w 127"/>
                  <a:gd name="T9" fmla="*/ 7 h 32"/>
                  <a:gd name="T10" fmla="*/ 125 w 127"/>
                  <a:gd name="T11" fmla="*/ 9 h 32"/>
                  <a:gd name="T12" fmla="*/ 125 w 127"/>
                  <a:gd name="T13" fmla="*/ 9 h 32"/>
                  <a:gd name="T14" fmla="*/ 123 w 127"/>
                  <a:gd name="T15" fmla="*/ 12 h 32"/>
                  <a:gd name="T16" fmla="*/ 123 w 127"/>
                  <a:gd name="T17" fmla="*/ 14 h 32"/>
                  <a:gd name="T18" fmla="*/ 120 w 127"/>
                  <a:gd name="T19" fmla="*/ 14 h 32"/>
                  <a:gd name="T20" fmla="*/ 118 w 127"/>
                  <a:gd name="T21" fmla="*/ 16 h 32"/>
                  <a:gd name="T22" fmla="*/ 116 w 127"/>
                  <a:gd name="T23" fmla="*/ 18 h 32"/>
                  <a:gd name="T24" fmla="*/ 114 w 127"/>
                  <a:gd name="T25" fmla="*/ 18 h 32"/>
                  <a:gd name="T26" fmla="*/ 111 w 127"/>
                  <a:gd name="T27" fmla="*/ 21 h 32"/>
                  <a:gd name="T28" fmla="*/ 109 w 127"/>
                  <a:gd name="T29" fmla="*/ 23 h 32"/>
                  <a:gd name="T30" fmla="*/ 107 w 127"/>
                  <a:gd name="T31" fmla="*/ 23 h 32"/>
                  <a:gd name="T32" fmla="*/ 102 w 127"/>
                  <a:gd name="T33" fmla="*/ 25 h 32"/>
                  <a:gd name="T34" fmla="*/ 100 w 127"/>
                  <a:gd name="T35" fmla="*/ 27 h 32"/>
                  <a:gd name="T36" fmla="*/ 98 w 127"/>
                  <a:gd name="T37" fmla="*/ 27 h 32"/>
                  <a:gd name="T38" fmla="*/ 93 w 127"/>
                  <a:gd name="T39" fmla="*/ 27 h 32"/>
                  <a:gd name="T40" fmla="*/ 91 w 127"/>
                  <a:gd name="T41" fmla="*/ 30 h 32"/>
                  <a:gd name="T42" fmla="*/ 86 w 127"/>
                  <a:gd name="T43" fmla="*/ 30 h 32"/>
                  <a:gd name="T44" fmla="*/ 84 w 127"/>
                  <a:gd name="T45" fmla="*/ 30 h 32"/>
                  <a:gd name="T46" fmla="*/ 80 w 127"/>
                  <a:gd name="T47" fmla="*/ 32 h 32"/>
                  <a:gd name="T48" fmla="*/ 77 w 127"/>
                  <a:gd name="T49" fmla="*/ 32 h 32"/>
                  <a:gd name="T50" fmla="*/ 75 w 127"/>
                  <a:gd name="T51" fmla="*/ 32 h 32"/>
                  <a:gd name="T52" fmla="*/ 73 w 127"/>
                  <a:gd name="T53" fmla="*/ 32 h 32"/>
                  <a:gd name="T54" fmla="*/ 68 w 127"/>
                  <a:gd name="T55" fmla="*/ 32 h 32"/>
                  <a:gd name="T56" fmla="*/ 66 w 127"/>
                  <a:gd name="T57" fmla="*/ 32 h 32"/>
                  <a:gd name="T58" fmla="*/ 64 w 127"/>
                  <a:gd name="T59" fmla="*/ 32 h 32"/>
                  <a:gd name="T60" fmla="*/ 64 w 127"/>
                  <a:gd name="T61" fmla="*/ 32 h 32"/>
                  <a:gd name="T62" fmla="*/ 61 w 127"/>
                  <a:gd name="T63" fmla="*/ 32 h 32"/>
                  <a:gd name="T64" fmla="*/ 59 w 127"/>
                  <a:gd name="T65" fmla="*/ 32 h 32"/>
                  <a:gd name="T66" fmla="*/ 57 w 127"/>
                  <a:gd name="T67" fmla="*/ 32 h 32"/>
                  <a:gd name="T68" fmla="*/ 55 w 127"/>
                  <a:gd name="T69" fmla="*/ 32 h 32"/>
                  <a:gd name="T70" fmla="*/ 52 w 127"/>
                  <a:gd name="T71" fmla="*/ 32 h 32"/>
                  <a:gd name="T72" fmla="*/ 48 w 127"/>
                  <a:gd name="T73" fmla="*/ 32 h 32"/>
                  <a:gd name="T74" fmla="*/ 46 w 127"/>
                  <a:gd name="T75" fmla="*/ 32 h 32"/>
                  <a:gd name="T76" fmla="*/ 43 w 127"/>
                  <a:gd name="T77" fmla="*/ 30 h 32"/>
                  <a:gd name="T78" fmla="*/ 39 w 127"/>
                  <a:gd name="T79" fmla="*/ 30 h 32"/>
                  <a:gd name="T80" fmla="*/ 36 w 127"/>
                  <a:gd name="T81" fmla="*/ 30 h 32"/>
                  <a:gd name="T82" fmla="*/ 32 w 127"/>
                  <a:gd name="T83" fmla="*/ 27 h 32"/>
                  <a:gd name="T84" fmla="*/ 30 w 127"/>
                  <a:gd name="T85" fmla="*/ 27 h 32"/>
                  <a:gd name="T86" fmla="*/ 25 w 127"/>
                  <a:gd name="T87" fmla="*/ 25 h 32"/>
                  <a:gd name="T88" fmla="*/ 23 w 127"/>
                  <a:gd name="T89" fmla="*/ 25 h 32"/>
                  <a:gd name="T90" fmla="*/ 18 w 127"/>
                  <a:gd name="T91" fmla="*/ 23 h 32"/>
                  <a:gd name="T92" fmla="*/ 16 w 127"/>
                  <a:gd name="T93" fmla="*/ 23 h 32"/>
                  <a:gd name="T94" fmla="*/ 14 w 127"/>
                  <a:gd name="T95" fmla="*/ 21 h 32"/>
                  <a:gd name="T96" fmla="*/ 12 w 127"/>
                  <a:gd name="T97" fmla="*/ 18 h 32"/>
                  <a:gd name="T98" fmla="*/ 9 w 127"/>
                  <a:gd name="T99" fmla="*/ 16 h 32"/>
                  <a:gd name="T100" fmla="*/ 7 w 127"/>
                  <a:gd name="T101" fmla="*/ 16 h 32"/>
                  <a:gd name="T102" fmla="*/ 7 w 127"/>
                  <a:gd name="T103" fmla="*/ 14 h 32"/>
                  <a:gd name="T104" fmla="*/ 5 w 127"/>
                  <a:gd name="T105" fmla="*/ 12 h 32"/>
                  <a:gd name="T106" fmla="*/ 2 w 127"/>
                  <a:gd name="T107" fmla="*/ 12 h 32"/>
                  <a:gd name="T108" fmla="*/ 2 w 127"/>
                  <a:gd name="T109" fmla="*/ 9 h 32"/>
                  <a:gd name="T110" fmla="*/ 2 w 127"/>
                  <a:gd name="T111" fmla="*/ 7 h 32"/>
                  <a:gd name="T112" fmla="*/ 0 w 127"/>
                  <a:gd name="T113" fmla="*/ 7 h 32"/>
                  <a:gd name="T114" fmla="*/ 0 w 127"/>
                  <a:gd name="T115" fmla="*/ 5 h 32"/>
                  <a:gd name="T116" fmla="*/ 0 w 127"/>
                  <a:gd name="T117" fmla="*/ 3 h 32"/>
                  <a:gd name="T118" fmla="*/ 0 w 127"/>
                  <a:gd name="T119" fmla="*/ 3 h 32"/>
                  <a:gd name="T120" fmla="*/ 0 w 127"/>
                  <a:gd name="T121" fmla="*/ 0 h 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
                  <a:gd name="T184" fmla="*/ 0 h 32"/>
                  <a:gd name="T185" fmla="*/ 127 w 127"/>
                  <a:gd name="T186" fmla="*/ 32 h 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 h="32">
                    <a:moveTo>
                      <a:pt x="127" y="0"/>
                    </a:moveTo>
                    <a:lnTo>
                      <a:pt x="127" y="3"/>
                    </a:lnTo>
                    <a:lnTo>
                      <a:pt x="127" y="5"/>
                    </a:lnTo>
                    <a:lnTo>
                      <a:pt x="127" y="7"/>
                    </a:lnTo>
                    <a:lnTo>
                      <a:pt x="125" y="7"/>
                    </a:lnTo>
                    <a:lnTo>
                      <a:pt x="125" y="9"/>
                    </a:lnTo>
                    <a:lnTo>
                      <a:pt x="125" y="12"/>
                    </a:lnTo>
                    <a:lnTo>
                      <a:pt x="123" y="12"/>
                    </a:lnTo>
                    <a:lnTo>
                      <a:pt x="123" y="14"/>
                    </a:lnTo>
                    <a:lnTo>
                      <a:pt x="120" y="14"/>
                    </a:lnTo>
                    <a:lnTo>
                      <a:pt x="120" y="16"/>
                    </a:lnTo>
                    <a:lnTo>
                      <a:pt x="118" y="16"/>
                    </a:lnTo>
                    <a:lnTo>
                      <a:pt x="116" y="18"/>
                    </a:lnTo>
                    <a:lnTo>
                      <a:pt x="114" y="18"/>
                    </a:lnTo>
                    <a:lnTo>
                      <a:pt x="114" y="21"/>
                    </a:lnTo>
                    <a:lnTo>
                      <a:pt x="111" y="21"/>
                    </a:lnTo>
                    <a:lnTo>
                      <a:pt x="111" y="23"/>
                    </a:lnTo>
                    <a:lnTo>
                      <a:pt x="109" y="23"/>
                    </a:lnTo>
                    <a:lnTo>
                      <a:pt x="107" y="23"/>
                    </a:lnTo>
                    <a:lnTo>
                      <a:pt x="104" y="25"/>
                    </a:lnTo>
                    <a:lnTo>
                      <a:pt x="102" y="25"/>
                    </a:lnTo>
                    <a:lnTo>
                      <a:pt x="100" y="27"/>
                    </a:lnTo>
                    <a:lnTo>
                      <a:pt x="98" y="27"/>
                    </a:lnTo>
                    <a:lnTo>
                      <a:pt x="95" y="27"/>
                    </a:lnTo>
                    <a:lnTo>
                      <a:pt x="93" y="27"/>
                    </a:lnTo>
                    <a:lnTo>
                      <a:pt x="91" y="30"/>
                    </a:lnTo>
                    <a:lnTo>
                      <a:pt x="89" y="30"/>
                    </a:lnTo>
                    <a:lnTo>
                      <a:pt x="86" y="30"/>
                    </a:lnTo>
                    <a:lnTo>
                      <a:pt x="84" y="30"/>
                    </a:lnTo>
                    <a:lnTo>
                      <a:pt x="82" y="32"/>
                    </a:lnTo>
                    <a:lnTo>
                      <a:pt x="80" y="32"/>
                    </a:lnTo>
                    <a:lnTo>
                      <a:pt x="77" y="32"/>
                    </a:lnTo>
                    <a:lnTo>
                      <a:pt x="75" y="32"/>
                    </a:lnTo>
                    <a:lnTo>
                      <a:pt x="73" y="32"/>
                    </a:lnTo>
                    <a:lnTo>
                      <a:pt x="70" y="32"/>
                    </a:lnTo>
                    <a:lnTo>
                      <a:pt x="68" y="32"/>
                    </a:lnTo>
                    <a:lnTo>
                      <a:pt x="66" y="32"/>
                    </a:lnTo>
                    <a:lnTo>
                      <a:pt x="64" y="32"/>
                    </a:lnTo>
                    <a:lnTo>
                      <a:pt x="61" y="32"/>
                    </a:lnTo>
                    <a:lnTo>
                      <a:pt x="59" y="32"/>
                    </a:lnTo>
                    <a:lnTo>
                      <a:pt x="57" y="32"/>
                    </a:lnTo>
                    <a:lnTo>
                      <a:pt x="55" y="32"/>
                    </a:lnTo>
                    <a:lnTo>
                      <a:pt x="52" y="32"/>
                    </a:lnTo>
                    <a:lnTo>
                      <a:pt x="50" y="32"/>
                    </a:lnTo>
                    <a:lnTo>
                      <a:pt x="48" y="32"/>
                    </a:lnTo>
                    <a:lnTo>
                      <a:pt x="46" y="32"/>
                    </a:lnTo>
                    <a:lnTo>
                      <a:pt x="43" y="30"/>
                    </a:lnTo>
                    <a:lnTo>
                      <a:pt x="41" y="30"/>
                    </a:lnTo>
                    <a:lnTo>
                      <a:pt x="39" y="30"/>
                    </a:lnTo>
                    <a:lnTo>
                      <a:pt x="36" y="30"/>
                    </a:lnTo>
                    <a:lnTo>
                      <a:pt x="34" y="27"/>
                    </a:lnTo>
                    <a:lnTo>
                      <a:pt x="32" y="27"/>
                    </a:lnTo>
                    <a:lnTo>
                      <a:pt x="30" y="27"/>
                    </a:lnTo>
                    <a:lnTo>
                      <a:pt x="27" y="27"/>
                    </a:lnTo>
                    <a:lnTo>
                      <a:pt x="25" y="25"/>
                    </a:lnTo>
                    <a:lnTo>
                      <a:pt x="23" y="25"/>
                    </a:lnTo>
                    <a:lnTo>
                      <a:pt x="21" y="23"/>
                    </a:lnTo>
                    <a:lnTo>
                      <a:pt x="18" y="23"/>
                    </a:lnTo>
                    <a:lnTo>
                      <a:pt x="16" y="23"/>
                    </a:lnTo>
                    <a:lnTo>
                      <a:pt x="16" y="21"/>
                    </a:lnTo>
                    <a:lnTo>
                      <a:pt x="14" y="21"/>
                    </a:lnTo>
                    <a:lnTo>
                      <a:pt x="14" y="18"/>
                    </a:lnTo>
                    <a:lnTo>
                      <a:pt x="12" y="18"/>
                    </a:lnTo>
                    <a:lnTo>
                      <a:pt x="9" y="16"/>
                    </a:lnTo>
                    <a:lnTo>
                      <a:pt x="7" y="16"/>
                    </a:lnTo>
                    <a:lnTo>
                      <a:pt x="7" y="14"/>
                    </a:lnTo>
                    <a:lnTo>
                      <a:pt x="5" y="14"/>
                    </a:lnTo>
                    <a:lnTo>
                      <a:pt x="5" y="12"/>
                    </a:lnTo>
                    <a:lnTo>
                      <a:pt x="2" y="12"/>
                    </a:lnTo>
                    <a:lnTo>
                      <a:pt x="2" y="9"/>
                    </a:lnTo>
                    <a:lnTo>
                      <a:pt x="2" y="7"/>
                    </a:lnTo>
                    <a:lnTo>
                      <a:pt x="0" y="7"/>
                    </a:lnTo>
                    <a:lnTo>
                      <a:pt x="0" y="5"/>
                    </a:lnTo>
                    <a:lnTo>
                      <a:pt x="0" y="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55" name="Freeform 103"/>
              <p:cNvSpPr>
                <a:spLocks/>
              </p:cNvSpPr>
              <p:nvPr/>
            </p:nvSpPr>
            <p:spPr bwMode="auto">
              <a:xfrm>
                <a:off x="2444" y="4048"/>
                <a:ext cx="127" cy="32"/>
              </a:xfrm>
              <a:custGeom>
                <a:avLst/>
                <a:gdLst>
                  <a:gd name="T0" fmla="*/ 0 w 127"/>
                  <a:gd name="T1" fmla="*/ 29 h 32"/>
                  <a:gd name="T2" fmla="*/ 0 w 127"/>
                  <a:gd name="T3" fmla="*/ 29 h 32"/>
                  <a:gd name="T4" fmla="*/ 0 w 127"/>
                  <a:gd name="T5" fmla="*/ 27 h 32"/>
                  <a:gd name="T6" fmla="*/ 0 w 127"/>
                  <a:gd name="T7" fmla="*/ 27 h 32"/>
                  <a:gd name="T8" fmla="*/ 2 w 127"/>
                  <a:gd name="T9" fmla="*/ 25 h 32"/>
                  <a:gd name="T10" fmla="*/ 2 w 127"/>
                  <a:gd name="T11" fmla="*/ 22 h 32"/>
                  <a:gd name="T12" fmla="*/ 2 w 127"/>
                  <a:gd name="T13" fmla="*/ 22 h 32"/>
                  <a:gd name="T14" fmla="*/ 5 w 127"/>
                  <a:gd name="T15" fmla="*/ 20 h 32"/>
                  <a:gd name="T16" fmla="*/ 5 w 127"/>
                  <a:gd name="T17" fmla="*/ 18 h 32"/>
                  <a:gd name="T18" fmla="*/ 7 w 127"/>
                  <a:gd name="T19" fmla="*/ 18 h 32"/>
                  <a:gd name="T20" fmla="*/ 9 w 127"/>
                  <a:gd name="T21" fmla="*/ 16 h 32"/>
                  <a:gd name="T22" fmla="*/ 12 w 127"/>
                  <a:gd name="T23" fmla="*/ 13 h 32"/>
                  <a:gd name="T24" fmla="*/ 14 w 127"/>
                  <a:gd name="T25" fmla="*/ 13 h 32"/>
                  <a:gd name="T26" fmla="*/ 16 w 127"/>
                  <a:gd name="T27" fmla="*/ 11 h 32"/>
                  <a:gd name="T28" fmla="*/ 18 w 127"/>
                  <a:gd name="T29" fmla="*/ 9 h 32"/>
                  <a:gd name="T30" fmla="*/ 21 w 127"/>
                  <a:gd name="T31" fmla="*/ 9 h 32"/>
                  <a:gd name="T32" fmla="*/ 25 w 127"/>
                  <a:gd name="T33" fmla="*/ 7 h 32"/>
                  <a:gd name="T34" fmla="*/ 27 w 127"/>
                  <a:gd name="T35" fmla="*/ 4 h 32"/>
                  <a:gd name="T36" fmla="*/ 30 w 127"/>
                  <a:gd name="T37" fmla="*/ 4 h 32"/>
                  <a:gd name="T38" fmla="*/ 34 w 127"/>
                  <a:gd name="T39" fmla="*/ 4 h 32"/>
                  <a:gd name="T40" fmla="*/ 36 w 127"/>
                  <a:gd name="T41" fmla="*/ 2 h 32"/>
                  <a:gd name="T42" fmla="*/ 41 w 127"/>
                  <a:gd name="T43" fmla="*/ 2 h 32"/>
                  <a:gd name="T44" fmla="*/ 43 w 127"/>
                  <a:gd name="T45" fmla="*/ 2 h 32"/>
                  <a:gd name="T46" fmla="*/ 48 w 127"/>
                  <a:gd name="T47" fmla="*/ 0 h 32"/>
                  <a:gd name="T48" fmla="*/ 50 w 127"/>
                  <a:gd name="T49" fmla="*/ 0 h 32"/>
                  <a:gd name="T50" fmla="*/ 52 w 127"/>
                  <a:gd name="T51" fmla="*/ 0 h 32"/>
                  <a:gd name="T52" fmla="*/ 55 w 127"/>
                  <a:gd name="T53" fmla="*/ 0 h 32"/>
                  <a:gd name="T54" fmla="*/ 59 w 127"/>
                  <a:gd name="T55" fmla="*/ 0 h 32"/>
                  <a:gd name="T56" fmla="*/ 61 w 127"/>
                  <a:gd name="T57" fmla="*/ 0 h 32"/>
                  <a:gd name="T58" fmla="*/ 64 w 127"/>
                  <a:gd name="T59" fmla="*/ 0 h 32"/>
                  <a:gd name="T60" fmla="*/ 64 w 127"/>
                  <a:gd name="T61" fmla="*/ 0 h 32"/>
                  <a:gd name="T62" fmla="*/ 66 w 127"/>
                  <a:gd name="T63" fmla="*/ 0 h 32"/>
                  <a:gd name="T64" fmla="*/ 68 w 127"/>
                  <a:gd name="T65" fmla="*/ 0 h 32"/>
                  <a:gd name="T66" fmla="*/ 70 w 127"/>
                  <a:gd name="T67" fmla="*/ 0 h 32"/>
                  <a:gd name="T68" fmla="*/ 73 w 127"/>
                  <a:gd name="T69" fmla="*/ 0 h 32"/>
                  <a:gd name="T70" fmla="*/ 75 w 127"/>
                  <a:gd name="T71" fmla="*/ 0 h 32"/>
                  <a:gd name="T72" fmla="*/ 80 w 127"/>
                  <a:gd name="T73" fmla="*/ 0 h 32"/>
                  <a:gd name="T74" fmla="*/ 82 w 127"/>
                  <a:gd name="T75" fmla="*/ 0 h 32"/>
                  <a:gd name="T76" fmla="*/ 84 w 127"/>
                  <a:gd name="T77" fmla="*/ 2 h 32"/>
                  <a:gd name="T78" fmla="*/ 89 w 127"/>
                  <a:gd name="T79" fmla="*/ 2 h 32"/>
                  <a:gd name="T80" fmla="*/ 91 w 127"/>
                  <a:gd name="T81" fmla="*/ 2 h 32"/>
                  <a:gd name="T82" fmla="*/ 95 w 127"/>
                  <a:gd name="T83" fmla="*/ 4 h 32"/>
                  <a:gd name="T84" fmla="*/ 98 w 127"/>
                  <a:gd name="T85" fmla="*/ 4 h 32"/>
                  <a:gd name="T86" fmla="*/ 102 w 127"/>
                  <a:gd name="T87" fmla="*/ 7 h 32"/>
                  <a:gd name="T88" fmla="*/ 104 w 127"/>
                  <a:gd name="T89" fmla="*/ 7 h 32"/>
                  <a:gd name="T90" fmla="*/ 109 w 127"/>
                  <a:gd name="T91" fmla="*/ 9 h 32"/>
                  <a:gd name="T92" fmla="*/ 111 w 127"/>
                  <a:gd name="T93" fmla="*/ 9 h 32"/>
                  <a:gd name="T94" fmla="*/ 114 w 127"/>
                  <a:gd name="T95" fmla="*/ 11 h 32"/>
                  <a:gd name="T96" fmla="*/ 116 w 127"/>
                  <a:gd name="T97" fmla="*/ 13 h 32"/>
                  <a:gd name="T98" fmla="*/ 118 w 127"/>
                  <a:gd name="T99" fmla="*/ 16 h 32"/>
                  <a:gd name="T100" fmla="*/ 120 w 127"/>
                  <a:gd name="T101" fmla="*/ 16 h 32"/>
                  <a:gd name="T102" fmla="*/ 120 w 127"/>
                  <a:gd name="T103" fmla="*/ 18 h 32"/>
                  <a:gd name="T104" fmla="*/ 123 w 127"/>
                  <a:gd name="T105" fmla="*/ 20 h 32"/>
                  <a:gd name="T106" fmla="*/ 125 w 127"/>
                  <a:gd name="T107" fmla="*/ 20 h 32"/>
                  <a:gd name="T108" fmla="*/ 125 w 127"/>
                  <a:gd name="T109" fmla="*/ 22 h 32"/>
                  <a:gd name="T110" fmla="*/ 125 w 127"/>
                  <a:gd name="T111" fmla="*/ 25 h 32"/>
                  <a:gd name="T112" fmla="*/ 127 w 127"/>
                  <a:gd name="T113" fmla="*/ 25 h 32"/>
                  <a:gd name="T114" fmla="*/ 127 w 127"/>
                  <a:gd name="T115" fmla="*/ 27 h 32"/>
                  <a:gd name="T116" fmla="*/ 127 w 127"/>
                  <a:gd name="T117" fmla="*/ 29 h 32"/>
                  <a:gd name="T118" fmla="*/ 127 w 127"/>
                  <a:gd name="T119" fmla="*/ 29 h 32"/>
                  <a:gd name="T120" fmla="*/ 127 w 127"/>
                  <a:gd name="T121" fmla="*/ 32 h 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
                  <a:gd name="T184" fmla="*/ 0 h 32"/>
                  <a:gd name="T185" fmla="*/ 127 w 127"/>
                  <a:gd name="T186" fmla="*/ 32 h 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 h="32">
                    <a:moveTo>
                      <a:pt x="0" y="32"/>
                    </a:moveTo>
                    <a:lnTo>
                      <a:pt x="0" y="29"/>
                    </a:lnTo>
                    <a:lnTo>
                      <a:pt x="0" y="27"/>
                    </a:lnTo>
                    <a:lnTo>
                      <a:pt x="0" y="25"/>
                    </a:lnTo>
                    <a:lnTo>
                      <a:pt x="2" y="25"/>
                    </a:lnTo>
                    <a:lnTo>
                      <a:pt x="2" y="22"/>
                    </a:lnTo>
                    <a:lnTo>
                      <a:pt x="2" y="20"/>
                    </a:lnTo>
                    <a:lnTo>
                      <a:pt x="5" y="20"/>
                    </a:lnTo>
                    <a:lnTo>
                      <a:pt x="5" y="18"/>
                    </a:lnTo>
                    <a:lnTo>
                      <a:pt x="7" y="18"/>
                    </a:lnTo>
                    <a:lnTo>
                      <a:pt x="7" y="16"/>
                    </a:lnTo>
                    <a:lnTo>
                      <a:pt x="9" y="16"/>
                    </a:lnTo>
                    <a:lnTo>
                      <a:pt x="12" y="13"/>
                    </a:lnTo>
                    <a:lnTo>
                      <a:pt x="14" y="13"/>
                    </a:lnTo>
                    <a:lnTo>
                      <a:pt x="14" y="11"/>
                    </a:lnTo>
                    <a:lnTo>
                      <a:pt x="16" y="11"/>
                    </a:lnTo>
                    <a:lnTo>
                      <a:pt x="16" y="9"/>
                    </a:lnTo>
                    <a:lnTo>
                      <a:pt x="18" y="9"/>
                    </a:lnTo>
                    <a:lnTo>
                      <a:pt x="21" y="9"/>
                    </a:lnTo>
                    <a:lnTo>
                      <a:pt x="23" y="7"/>
                    </a:lnTo>
                    <a:lnTo>
                      <a:pt x="25" y="7"/>
                    </a:lnTo>
                    <a:lnTo>
                      <a:pt x="27" y="4"/>
                    </a:lnTo>
                    <a:lnTo>
                      <a:pt x="30" y="4"/>
                    </a:lnTo>
                    <a:lnTo>
                      <a:pt x="32" y="4"/>
                    </a:lnTo>
                    <a:lnTo>
                      <a:pt x="34" y="4"/>
                    </a:lnTo>
                    <a:lnTo>
                      <a:pt x="36" y="2"/>
                    </a:lnTo>
                    <a:lnTo>
                      <a:pt x="39" y="2"/>
                    </a:lnTo>
                    <a:lnTo>
                      <a:pt x="41" y="2"/>
                    </a:lnTo>
                    <a:lnTo>
                      <a:pt x="43" y="2"/>
                    </a:lnTo>
                    <a:lnTo>
                      <a:pt x="46" y="0"/>
                    </a:lnTo>
                    <a:lnTo>
                      <a:pt x="48" y="0"/>
                    </a:lnTo>
                    <a:lnTo>
                      <a:pt x="50" y="0"/>
                    </a:lnTo>
                    <a:lnTo>
                      <a:pt x="52" y="0"/>
                    </a:lnTo>
                    <a:lnTo>
                      <a:pt x="55" y="0"/>
                    </a:lnTo>
                    <a:lnTo>
                      <a:pt x="57" y="0"/>
                    </a:lnTo>
                    <a:lnTo>
                      <a:pt x="59" y="0"/>
                    </a:lnTo>
                    <a:lnTo>
                      <a:pt x="61" y="0"/>
                    </a:lnTo>
                    <a:lnTo>
                      <a:pt x="64" y="0"/>
                    </a:lnTo>
                    <a:lnTo>
                      <a:pt x="66" y="0"/>
                    </a:lnTo>
                    <a:lnTo>
                      <a:pt x="68" y="0"/>
                    </a:lnTo>
                    <a:lnTo>
                      <a:pt x="70" y="0"/>
                    </a:lnTo>
                    <a:lnTo>
                      <a:pt x="73" y="0"/>
                    </a:lnTo>
                    <a:lnTo>
                      <a:pt x="75" y="0"/>
                    </a:lnTo>
                    <a:lnTo>
                      <a:pt x="77" y="0"/>
                    </a:lnTo>
                    <a:lnTo>
                      <a:pt x="80" y="0"/>
                    </a:lnTo>
                    <a:lnTo>
                      <a:pt x="82" y="0"/>
                    </a:lnTo>
                    <a:lnTo>
                      <a:pt x="84" y="2"/>
                    </a:lnTo>
                    <a:lnTo>
                      <a:pt x="86" y="2"/>
                    </a:lnTo>
                    <a:lnTo>
                      <a:pt x="89" y="2"/>
                    </a:lnTo>
                    <a:lnTo>
                      <a:pt x="91" y="2"/>
                    </a:lnTo>
                    <a:lnTo>
                      <a:pt x="93" y="4"/>
                    </a:lnTo>
                    <a:lnTo>
                      <a:pt x="95" y="4"/>
                    </a:lnTo>
                    <a:lnTo>
                      <a:pt x="98" y="4"/>
                    </a:lnTo>
                    <a:lnTo>
                      <a:pt x="100" y="4"/>
                    </a:lnTo>
                    <a:lnTo>
                      <a:pt x="102" y="7"/>
                    </a:lnTo>
                    <a:lnTo>
                      <a:pt x="104" y="7"/>
                    </a:lnTo>
                    <a:lnTo>
                      <a:pt x="107" y="9"/>
                    </a:lnTo>
                    <a:lnTo>
                      <a:pt x="109" y="9"/>
                    </a:lnTo>
                    <a:lnTo>
                      <a:pt x="111" y="9"/>
                    </a:lnTo>
                    <a:lnTo>
                      <a:pt x="111" y="11"/>
                    </a:lnTo>
                    <a:lnTo>
                      <a:pt x="114" y="11"/>
                    </a:lnTo>
                    <a:lnTo>
                      <a:pt x="114" y="13"/>
                    </a:lnTo>
                    <a:lnTo>
                      <a:pt x="116" y="13"/>
                    </a:lnTo>
                    <a:lnTo>
                      <a:pt x="118" y="16"/>
                    </a:lnTo>
                    <a:lnTo>
                      <a:pt x="120" y="16"/>
                    </a:lnTo>
                    <a:lnTo>
                      <a:pt x="120" y="18"/>
                    </a:lnTo>
                    <a:lnTo>
                      <a:pt x="123" y="18"/>
                    </a:lnTo>
                    <a:lnTo>
                      <a:pt x="123" y="20"/>
                    </a:lnTo>
                    <a:lnTo>
                      <a:pt x="125" y="20"/>
                    </a:lnTo>
                    <a:lnTo>
                      <a:pt x="125" y="22"/>
                    </a:lnTo>
                    <a:lnTo>
                      <a:pt x="125" y="25"/>
                    </a:lnTo>
                    <a:lnTo>
                      <a:pt x="127" y="25"/>
                    </a:lnTo>
                    <a:lnTo>
                      <a:pt x="127" y="27"/>
                    </a:lnTo>
                    <a:lnTo>
                      <a:pt x="127" y="29"/>
                    </a:lnTo>
                    <a:lnTo>
                      <a:pt x="127" y="32"/>
                    </a:lnTo>
                  </a:path>
                </a:pathLst>
              </a:custGeom>
              <a:noFill/>
              <a:ln w="0">
                <a:solidFill>
                  <a:srgbClr val="C0C0C0"/>
                </a:solidFill>
                <a:round/>
                <a:headEnd/>
                <a:tailEnd/>
              </a:ln>
            </p:spPr>
            <p:txBody>
              <a:bodyPr/>
              <a:lstStyle/>
              <a:p>
                <a:endParaRPr lang="fr-FR">
                  <a:latin typeface="OpenDyslexic" pitchFamily="50" charset="0"/>
                </a:endParaRPr>
              </a:p>
            </p:txBody>
          </p:sp>
          <p:sp>
            <p:nvSpPr>
              <p:cNvPr id="26756" name="Freeform 104"/>
              <p:cNvSpPr>
                <a:spLocks/>
              </p:cNvSpPr>
              <p:nvPr/>
            </p:nvSpPr>
            <p:spPr bwMode="auto">
              <a:xfrm>
                <a:off x="2381" y="456"/>
                <a:ext cx="254" cy="59"/>
              </a:xfrm>
              <a:custGeom>
                <a:avLst/>
                <a:gdLst>
                  <a:gd name="T0" fmla="*/ 254 w 254"/>
                  <a:gd name="T1" fmla="*/ 0 h 59"/>
                  <a:gd name="T2" fmla="*/ 254 w 254"/>
                  <a:gd name="T3" fmla="*/ 2 h 59"/>
                  <a:gd name="T4" fmla="*/ 251 w 254"/>
                  <a:gd name="T5" fmla="*/ 4 h 59"/>
                  <a:gd name="T6" fmla="*/ 251 w 254"/>
                  <a:gd name="T7" fmla="*/ 9 h 59"/>
                  <a:gd name="T8" fmla="*/ 251 w 254"/>
                  <a:gd name="T9" fmla="*/ 11 h 59"/>
                  <a:gd name="T10" fmla="*/ 249 w 254"/>
                  <a:gd name="T11" fmla="*/ 13 h 59"/>
                  <a:gd name="T12" fmla="*/ 247 w 254"/>
                  <a:gd name="T13" fmla="*/ 16 h 59"/>
                  <a:gd name="T14" fmla="*/ 245 w 254"/>
                  <a:gd name="T15" fmla="*/ 20 h 59"/>
                  <a:gd name="T16" fmla="*/ 242 w 254"/>
                  <a:gd name="T17" fmla="*/ 22 h 59"/>
                  <a:gd name="T18" fmla="*/ 240 w 254"/>
                  <a:gd name="T19" fmla="*/ 25 h 59"/>
                  <a:gd name="T20" fmla="*/ 236 w 254"/>
                  <a:gd name="T21" fmla="*/ 29 h 59"/>
                  <a:gd name="T22" fmla="*/ 233 w 254"/>
                  <a:gd name="T23" fmla="*/ 32 h 59"/>
                  <a:gd name="T24" fmla="*/ 229 w 254"/>
                  <a:gd name="T25" fmla="*/ 36 h 59"/>
                  <a:gd name="T26" fmla="*/ 222 w 254"/>
                  <a:gd name="T27" fmla="*/ 38 h 59"/>
                  <a:gd name="T28" fmla="*/ 217 w 254"/>
                  <a:gd name="T29" fmla="*/ 41 h 59"/>
                  <a:gd name="T30" fmla="*/ 211 w 254"/>
                  <a:gd name="T31" fmla="*/ 45 h 59"/>
                  <a:gd name="T32" fmla="*/ 204 w 254"/>
                  <a:gd name="T33" fmla="*/ 47 h 59"/>
                  <a:gd name="T34" fmla="*/ 199 w 254"/>
                  <a:gd name="T35" fmla="*/ 50 h 59"/>
                  <a:gd name="T36" fmla="*/ 192 w 254"/>
                  <a:gd name="T37" fmla="*/ 52 h 59"/>
                  <a:gd name="T38" fmla="*/ 186 w 254"/>
                  <a:gd name="T39" fmla="*/ 52 h 59"/>
                  <a:gd name="T40" fmla="*/ 179 w 254"/>
                  <a:gd name="T41" fmla="*/ 54 h 59"/>
                  <a:gd name="T42" fmla="*/ 172 w 254"/>
                  <a:gd name="T43" fmla="*/ 56 h 59"/>
                  <a:gd name="T44" fmla="*/ 165 w 254"/>
                  <a:gd name="T45" fmla="*/ 56 h 59"/>
                  <a:gd name="T46" fmla="*/ 158 w 254"/>
                  <a:gd name="T47" fmla="*/ 56 h 59"/>
                  <a:gd name="T48" fmla="*/ 154 w 254"/>
                  <a:gd name="T49" fmla="*/ 59 h 59"/>
                  <a:gd name="T50" fmla="*/ 147 w 254"/>
                  <a:gd name="T51" fmla="*/ 59 h 59"/>
                  <a:gd name="T52" fmla="*/ 143 w 254"/>
                  <a:gd name="T53" fmla="*/ 59 h 59"/>
                  <a:gd name="T54" fmla="*/ 138 w 254"/>
                  <a:gd name="T55" fmla="*/ 59 h 59"/>
                  <a:gd name="T56" fmla="*/ 133 w 254"/>
                  <a:gd name="T57" fmla="*/ 59 h 59"/>
                  <a:gd name="T58" fmla="*/ 129 w 254"/>
                  <a:gd name="T59" fmla="*/ 59 h 59"/>
                  <a:gd name="T60" fmla="*/ 127 w 254"/>
                  <a:gd name="T61" fmla="*/ 59 h 59"/>
                  <a:gd name="T62" fmla="*/ 122 w 254"/>
                  <a:gd name="T63" fmla="*/ 59 h 59"/>
                  <a:gd name="T64" fmla="*/ 118 w 254"/>
                  <a:gd name="T65" fmla="*/ 59 h 59"/>
                  <a:gd name="T66" fmla="*/ 113 w 254"/>
                  <a:gd name="T67" fmla="*/ 59 h 59"/>
                  <a:gd name="T68" fmla="*/ 109 w 254"/>
                  <a:gd name="T69" fmla="*/ 59 h 59"/>
                  <a:gd name="T70" fmla="*/ 102 w 254"/>
                  <a:gd name="T71" fmla="*/ 59 h 59"/>
                  <a:gd name="T72" fmla="*/ 97 w 254"/>
                  <a:gd name="T73" fmla="*/ 59 h 59"/>
                  <a:gd name="T74" fmla="*/ 90 w 254"/>
                  <a:gd name="T75" fmla="*/ 56 h 59"/>
                  <a:gd name="T76" fmla="*/ 86 w 254"/>
                  <a:gd name="T77" fmla="*/ 56 h 59"/>
                  <a:gd name="T78" fmla="*/ 79 w 254"/>
                  <a:gd name="T79" fmla="*/ 54 h 59"/>
                  <a:gd name="T80" fmla="*/ 72 w 254"/>
                  <a:gd name="T81" fmla="*/ 54 h 59"/>
                  <a:gd name="T82" fmla="*/ 65 w 254"/>
                  <a:gd name="T83" fmla="*/ 52 h 59"/>
                  <a:gd name="T84" fmla="*/ 59 w 254"/>
                  <a:gd name="T85" fmla="*/ 50 h 59"/>
                  <a:gd name="T86" fmla="*/ 52 w 254"/>
                  <a:gd name="T87" fmla="*/ 47 h 59"/>
                  <a:gd name="T88" fmla="*/ 45 w 254"/>
                  <a:gd name="T89" fmla="*/ 45 h 59"/>
                  <a:gd name="T90" fmla="*/ 38 w 254"/>
                  <a:gd name="T91" fmla="*/ 43 h 59"/>
                  <a:gd name="T92" fmla="*/ 34 w 254"/>
                  <a:gd name="T93" fmla="*/ 41 h 59"/>
                  <a:gd name="T94" fmla="*/ 29 w 254"/>
                  <a:gd name="T95" fmla="*/ 36 h 59"/>
                  <a:gd name="T96" fmla="*/ 22 w 254"/>
                  <a:gd name="T97" fmla="*/ 34 h 59"/>
                  <a:gd name="T98" fmla="*/ 20 w 254"/>
                  <a:gd name="T99" fmla="*/ 32 h 59"/>
                  <a:gd name="T100" fmla="*/ 16 w 254"/>
                  <a:gd name="T101" fmla="*/ 27 h 59"/>
                  <a:gd name="T102" fmla="*/ 11 w 254"/>
                  <a:gd name="T103" fmla="*/ 25 h 59"/>
                  <a:gd name="T104" fmla="*/ 9 w 254"/>
                  <a:gd name="T105" fmla="*/ 20 h 59"/>
                  <a:gd name="T106" fmla="*/ 6 w 254"/>
                  <a:gd name="T107" fmla="*/ 18 h 59"/>
                  <a:gd name="T108" fmla="*/ 4 w 254"/>
                  <a:gd name="T109" fmla="*/ 16 h 59"/>
                  <a:gd name="T110" fmla="*/ 4 w 254"/>
                  <a:gd name="T111" fmla="*/ 11 h 59"/>
                  <a:gd name="T112" fmla="*/ 2 w 254"/>
                  <a:gd name="T113" fmla="*/ 9 h 59"/>
                  <a:gd name="T114" fmla="*/ 2 w 254"/>
                  <a:gd name="T115" fmla="*/ 7 h 59"/>
                  <a:gd name="T116" fmla="*/ 0 w 254"/>
                  <a:gd name="T117" fmla="*/ 4 h 59"/>
                  <a:gd name="T118" fmla="*/ 0 w 254"/>
                  <a:gd name="T119" fmla="*/ 2 h 59"/>
                  <a:gd name="T120" fmla="*/ 0 w 254"/>
                  <a:gd name="T121" fmla="*/ 0 h 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4"/>
                  <a:gd name="T184" fmla="*/ 0 h 59"/>
                  <a:gd name="T185" fmla="*/ 254 w 254"/>
                  <a:gd name="T186" fmla="*/ 59 h 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4" h="59">
                    <a:moveTo>
                      <a:pt x="254" y="0"/>
                    </a:moveTo>
                    <a:lnTo>
                      <a:pt x="254" y="0"/>
                    </a:lnTo>
                    <a:lnTo>
                      <a:pt x="254" y="2"/>
                    </a:lnTo>
                    <a:lnTo>
                      <a:pt x="254" y="4"/>
                    </a:lnTo>
                    <a:lnTo>
                      <a:pt x="251" y="4"/>
                    </a:lnTo>
                    <a:lnTo>
                      <a:pt x="251" y="7"/>
                    </a:lnTo>
                    <a:lnTo>
                      <a:pt x="251" y="9"/>
                    </a:lnTo>
                    <a:lnTo>
                      <a:pt x="251" y="11"/>
                    </a:lnTo>
                    <a:lnTo>
                      <a:pt x="249" y="11"/>
                    </a:lnTo>
                    <a:lnTo>
                      <a:pt x="249" y="13"/>
                    </a:lnTo>
                    <a:lnTo>
                      <a:pt x="249" y="16"/>
                    </a:lnTo>
                    <a:lnTo>
                      <a:pt x="247" y="16"/>
                    </a:lnTo>
                    <a:lnTo>
                      <a:pt x="247" y="18"/>
                    </a:lnTo>
                    <a:lnTo>
                      <a:pt x="245" y="20"/>
                    </a:lnTo>
                    <a:lnTo>
                      <a:pt x="242" y="22"/>
                    </a:lnTo>
                    <a:lnTo>
                      <a:pt x="242" y="25"/>
                    </a:lnTo>
                    <a:lnTo>
                      <a:pt x="240" y="25"/>
                    </a:lnTo>
                    <a:lnTo>
                      <a:pt x="238" y="27"/>
                    </a:lnTo>
                    <a:lnTo>
                      <a:pt x="236" y="29"/>
                    </a:lnTo>
                    <a:lnTo>
                      <a:pt x="233" y="32"/>
                    </a:lnTo>
                    <a:lnTo>
                      <a:pt x="231" y="34"/>
                    </a:lnTo>
                    <a:lnTo>
                      <a:pt x="229" y="36"/>
                    </a:lnTo>
                    <a:lnTo>
                      <a:pt x="224" y="36"/>
                    </a:lnTo>
                    <a:lnTo>
                      <a:pt x="222" y="38"/>
                    </a:lnTo>
                    <a:lnTo>
                      <a:pt x="220" y="41"/>
                    </a:lnTo>
                    <a:lnTo>
                      <a:pt x="217" y="41"/>
                    </a:lnTo>
                    <a:lnTo>
                      <a:pt x="215" y="43"/>
                    </a:lnTo>
                    <a:lnTo>
                      <a:pt x="211" y="45"/>
                    </a:lnTo>
                    <a:lnTo>
                      <a:pt x="208" y="45"/>
                    </a:lnTo>
                    <a:lnTo>
                      <a:pt x="204" y="47"/>
                    </a:lnTo>
                    <a:lnTo>
                      <a:pt x="201" y="47"/>
                    </a:lnTo>
                    <a:lnTo>
                      <a:pt x="199" y="50"/>
                    </a:lnTo>
                    <a:lnTo>
                      <a:pt x="195" y="50"/>
                    </a:lnTo>
                    <a:lnTo>
                      <a:pt x="192" y="52"/>
                    </a:lnTo>
                    <a:lnTo>
                      <a:pt x="188" y="52"/>
                    </a:lnTo>
                    <a:lnTo>
                      <a:pt x="186" y="52"/>
                    </a:lnTo>
                    <a:lnTo>
                      <a:pt x="181" y="54"/>
                    </a:lnTo>
                    <a:lnTo>
                      <a:pt x="179" y="54"/>
                    </a:lnTo>
                    <a:lnTo>
                      <a:pt x="174" y="54"/>
                    </a:lnTo>
                    <a:lnTo>
                      <a:pt x="172" y="56"/>
                    </a:lnTo>
                    <a:lnTo>
                      <a:pt x="167" y="56"/>
                    </a:lnTo>
                    <a:lnTo>
                      <a:pt x="165" y="56"/>
                    </a:lnTo>
                    <a:lnTo>
                      <a:pt x="163" y="56"/>
                    </a:lnTo>
                    <a:lnTo>
                      <a:pt x="158" y="56"/>
                    </a:lnTo>
                    <a:lnTo>
                      <a:pt x="156" y="59"/>
                    </a:lnTo>
                    <a:lnTo>
                      <a:pt x="154" y="59"/>
                    </a:lnTo>
                    <a:lnTo>
                      <a:pt x="152" y="59"/>
                    </a:lnTo>
                    <a:lnTo>
                      <a:pt x="147" y="59"/>
                    </a:lnTo>
                    <a:lnTo>
                      <a:pt x="145" y="59"/>
                    </a:lnTo>
                    <a:lnTo>
                      <a:pt x="143" y="59"/>
                    </a:lnTo>
                    <a:lnTo>
                      <a:pt x="140" y="59"/>
                    </a:lnTo>
                    <a:lnTo>
                      <a:pt x="138" y="59"/>
                    </a:lnTo>
                    <a:lnTo>
                      <a:pt x="136" y="59"/>
                    </a:lnTo>
                    <a:lnTo>
                      <a:pt x="133" y="59"/>
                    </a:lnTo>
                    <a:lnTo>
                      <a:pt x="131" y="59"/>
                    </a:lnTo>
                    <a:lnTo>
                      <a:pt x="129" y="59"/>
                    </a:lnTo>
                    <a:lnTo>
                      <a:pt x="127" y="59"/>
                    </a:lnTo>
                    <a:lnTo>
                      <a:pt x="124" y="59"/>
                    </a:lnTo>
                    <a:lnTo>
                      <a:pt x="122" y="59"/>
                    </a:lnTo>
                    <a:lnTo>
                      <a:pt x="120" y="59"/>
                    </a:lnTo>
                    <a:lnTo>
                      <a:pt x="118" y="59"/>
                    </a:lnTo>
                    <a:lnTo>
                      <a:pt x="115" y="59"/>
                    </a:lnTo>
                    <a:lnTo>
                      <a:pt x="113" y="59"/>
                    </a:lnTo>
                    <a:lnTo>
                      <a:pt x="111" y="59"/>
                    </a:lnTo>
                    <a:lnTo>
                      <a:pt x="109" y="59"/>
                    </a:lnTo>
                    <a:lnTo>
                      <a:pt x="106" y="59"/>
                    </a:lnTo>
                    <a:lnTo>
                      <a:pt x="102" y="59"/>
                    </a:lnTo>
                    <a:lnTo>
                      <a:pt x="99" y="59"/>
                    </a:lnTo>
                    <a:lnTo>
                      <a:pt x="97" y="59"/>
                    </a:lnTo>
                    <a:lnTo>
                      <a:pt x="95" y="56"/>
                    </a:lnTo>
                    <a:lnTo>
                      <a:pt x="90" y="56"/>
                    </a:lnTo>
                    <a:lnTo>
                      <a:pt x="88" y="56"/>
                    </a:lnTo>
                    <a:lnTo>
                      <a:pt x="86" y="56"/>
                    </a:lnTo>
                    <a:lnTo>
                      <a:pt x="81" y="56"/>
                    </a:lnTo>
                    <a:lnTo>
                      <a:pt x="79" y="54"/>
                    </a:lnTo>
                    <a:lnTo>
                      <a:pt x="75" y="54"/>
                    </a:lnTo>
                    <a:lnTo>
                      <a:pt x="72" y="54"/>
                    </a:lnTo>
                    <a:lnTo>
                      <a:pt x="68" y="52"/>
                    </a:lnTo>
                    <a:lnTo>
                      <a:pt x="65" y="52"/>
                    </a:lnTo>
                    <a:lnTo>
                      <a:pt x="61" y="52"/>
                    </a:lnTo>
                    <a:lnTo>
                      <a:pt x="59" y="50"/>
                    </a:lnTo>
                    <a:lnTo>
                      <a:pt x="54" y="50"/>
                    </a:lnTo>
                    <a:lnTo>
                      <a:pt x="52" y="47"/>
                    </a:lnTo>
                    <a:lnTo>
                      <a:pt x="50" y="47"/>
                    </a:lnTo>
                    <a:lnTo>
                      <a:pt x="45" y="45"/>
                    </a:lnTo>
                    <a:lnTo>
                      <a:pt x="43" y="45"/>
                    </a:lnTo>
                    <a:lnTo>
                      <a:pt x="38" y="43"/>
                    </a:lnTo>
                    <a:lnTo>
                      <a:pt x="36" y="41"/>
                    </a:lnTo>
                    <a:lnTo>
                      <a:pt x="34" y="41"/>
                    </a:lnTo>
                    <a:lnTo>
                      <a:pt x="31" y="38"/>
                    </a:lnTo>
                    <a:lnTo>
                      <a:pt x="29" y="36"/>
                    </a:lnTo>
                    <a:lnTo>
                      <a:pt x="25" y="36"/>
                    </a:lnTo>
                    <a:lnTo>
                      <a:pt x="22" y="34"/>
                    </a:lnTo>
                    <a:lnTo>
                      <a:pt x="20" y="32"/>
                    </a:lnTo>
                    <a:lnTo>
                      <a:pt x="18" y="29"/>
                    </a:lnTo>
                    <a:lnTo>
                      <a:pt x="16" y="27"/>
                    </a:lnTo>
                    <a:lnTo>
                      <a:pt x="13" y="25"/>
                    </a:lnTo>
                    <a:lnTo>
                      <a:pt x="11" y="25"/>
                    </a:lnTo>
                    <a:lnTo>
                      <a:pt x="11" y="22"/>
                    </a:lnTo>
                    <a:lnTo>
                      <a:pt x="9" y="20"/>
                    </a:lnTo>
                    <a:lnTo>
                      <a:pt x="6" y="18"/>
                    </a:lnTo>
                    <a:lnTo>
                      <a:pt x="6" y="16"/>
                    </a:lnTo>
                    <a:lnTo>
                      <a:pt x="4" y="16"/>
                    </a:lnTo>
                    <a:lnTo>
                      <a:pt x="4" y="13"/>
                    </a:lnTo>
                    <a:lnTo>
                      <a:pt x="4" y="11"/>
                    </a:lnTo>
                    <a:lnTo>
                      <a:pt x="2" y="11"/>
                    </a:lnTo>
                    <a:lnTo>
                      <a:pt x="2" y="9"/>
                    </a:lnTo>
                    <a:lnTo>
                      <a:pt x="2" y="7"/>
                    </a:lnTo>
                    <a:lnTo>
                      <a:pt x="2" y="4"/>
                    </a:lnTo>
                    <a:lnTo>
                      <a:pt x="0" y="4"/>
                    </a:lnTo>
                    <a:lnTo>
                      <a:pt x="0" y="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57" name="Freeform 105"/>
              <p:cNvSpPr>
                <a:spLocks/>
              </p:cNvSpPr>
              <p:nvPr/>
            </p:nvSpPr>
            <p:spPr bwMode="auto">
              <a:xfrm>
                <a:off x="2381" y="4016"/>
                <a:ext cx="254" cy="59"/>
              </a:xfrm>
              <a:custGeom>
                <a:avLst/>
                <a:gdLst>
                  <a:gd name="T0" fmla="*/ 0 w 254"/>
                  <a:gd name="T1" fmla="*/ 59 h 59"/>
                  <a:gd name="T2" fmla="*/ 0 w 254"/>
                  <a:gd name="T3" fmla="*/ 57 h 59"/>
                  <a:gd name="T4" fmla="*/ 2 w 254"/>
                  <a:gd name="T5" fmla="*/ 54 h 59"/>
                  <a:gd name="T6" fmla="*/ 2 w 254"/>
                  <a:gd name="T7" fmla="*/ 50 h 59"/>
                  <a:gd name="T8" fmla="*/ 2 w 254"/>
                  <a:gd name="T9" fmla="*/ 48 h 59"/>
                  <a:gd name="T10" fmla="*/ 4 w 254"/>
                  <a:gd name="T11" fmla="*/ 45 h 59"/>
                  <a:gd name="T12" fmla="*/ 6 w 254"/>
                  <a:gd name="T13" fmla="*/ 43 h 59"/>
                  <a:gd name="T14" fmla="*/ 9 w 254"/>
                  <a:gd name="T15" fmla="*/ 39 h 59"/>
                  <a:gd name="T16" fmla="*/ 11 w 254"/>
                  <a:gd name="T17" fmla="*/ 36 h 59"/>
                  <a:gd name="T18" fmla="*/ 13 w 254"/>
                  <a:gd name="T19" fmla="*/ 34 h 59"/>
                  <a:gd name="T20" fmla="*/ 18 w 254"/>
                  <a:gd name="T21" fmla="*/ 30 h 59"/>
                  <a:gd name="T22" fmla="*/ 20 w 254"/>
                  <a:gd name="T23" fmla="*/ 27 h 59"/>
                  <a:gd name="T24" fmla="*/ 25 w 254"/>
                  <a:gd name="T25" fmla="*/ 23 h 59"/>
                  <a:gd name="T26" fmla="*/ 31 w 254"/>
                  <a:gd name="T27" fmla="*/ 20 h 59"/>
                  <a:gd name="T28" fmla="*/ 36 w 254"/>
                  <a:gd name="T29" fmla="*/ 18 h 59"/>
                  <a:gd name="T30" fmla="*/ 43 w 254"/>
                  <a:gd name="T31" fmla="*/ 14 h 59"/>
                  <a:gd name="T32" fmla="*/ 50 w 254"/>
                  <a:gd name="T33" fmla="*/ 11 h 59"/>
                  <a:gd name="T34" fmla="*/ 54 w 254"/>
                  <a:gd name="T35" fmla="*/ 9 h 59"/>
                  <a:gd name="T36" fmla="*/ 61 w 254"/>
                  <a:gd name="T37" fmla="*/ 7 h 59"/>
                  <a:gd name="T38" fmla="*/ 68 w 254"/>
                  <a:gd name="T39" fmla="*/ 7 h 59"/>
                  <a:gd name="T40" fmla="*/ 75 w 254"/>
                  <a:gd name="T41" fmla="*/ 5 h 59"/>
                  <a:gd name="T42" fmla="*/ 81 w 254"/>
                  <a:gd name="T43" fmla="*/ 2 h 59"/>
                  <a:gd name="T44" fmla="*/ 88 w 254"/>
                  <a:gd name="T45" fmla="*/ 2 h 59"/>
                  <a:gd name="T46" fmla="*/ 95 w 254"/>
                  <a:gd name="T47" fmla="*/ 2 h 59"/>
                  <a:gd name="T48" fmla="*/ 99 w 254"/>
                  <a:gd name="T49" fmla="*/ 0 h 59"/>
                  <a:gd name="T50" fmla="*/ 106 w 254"/>
                  <a:gd name="T51" fmla="*/ 0 h 59"/>
                  <a:gd name="T52" fmla="*/ 111 w 254"/>
                  <a:gd name="T53" fmla="*/ 0 h 59"/>
                  <a:gd name="T54" fmla="*/ 115 w 254"/>
                  <a:gd name="T55" fmla="*/ 0 h 59"/>
                  <a:gd name="T56" fmla="*/ 120 w 254"/>
                  <a:gd name="T57" fmla="*/ 0 h 59"/>
                  <a:gd name="T58" fmla="*/ 124 w 254"/>
                  <a:gd name="T59" fmla="*/ 0 h 59"/>
                  <a:gd name="T60" fmla="*/ 127 w 254"/>
                  <a:gd name="T61" fmla="*/ 0 h 59"/>
                  <a:gd name="T62" fmla="*/ 131 w 254"/>
                  <a:gd name="T63" fmla="*/ 0 h 59"/>
                  <a:gd name="T64" fmla="*/ 136 w 254"/>
                  <a:gd name="T65" fmla="*/ 0 h 59"/>
                  <a:gd name="T66" fmla="*/ 140 w 254"/>
                  <a:gd name="T67" fmla="*/ 0 h 59"/>
                  <a:gd name="T68" fmla="*/ 145 w 254"/>
                  <a:gd name="T69" fmla="*/ 0 h 59"/>
                  <a:gd name="T70" fmla="*/ 152 w 254"/>
                  <a:gd name="T71" fmla="*/ 0 h 59"/>
                  <a:gd name="T72" fmla="*/ 156 w 254"/>
                  <a:gd name="T73" fmla="*/ 0 h 59"/>
                  <a:gd name="T74" fmla="*/ 163 w 254"/>
                  <a:gd name="T75" fmla="*/ 2 h 59"/>
                  <a:gd name="T76" fmla="*/ 167 w 254"/>
                  <a:gd name="T77" fmla="*/ 2 h 59"/>
                  <a:gd name="T78" fmla="*/ 174 w 254"/>
                  <a:gd name="T79" fmla="*/ 5 h 59"/>
                  <a:gd name="T80" fmla="*/ 181 w 254"/>
                  <a:gd name="T81" fmla="*/ 5 h 59"/>
                  <a:gd name="T82" fmla="*/ 188 w 254"/>
                  <a:gd name="T83" fmla="*/ 7 h 59"/>
                  <a:gd name="T84" fmla="*/ 195 w 254"/>
                  <a:gd name="T85" fmla="*/ 9 h 59"/>
                  <a:gd name="T86" fmla="*/ 201 w 254"/>
                  <a:gd name="T87" fmla="*/ 11 h 59"/>
                  <a:gd name="T88" fmla="*/ 208 w 254"/>
                  <a:gd name="T89" fmla="*/ 14 h 59"/>
                  <a:gd name="T90" fmla="*/ 215 w 254"/>
                  <a:gd name="T91" fmla="*/ 16 h 59"/>
                  <a:gd name="T92" fmla="*/ 220 w 254"/>
                  <a:gd name="T93" fmla="*/ 18 h 59"/>
                  <a:gd name="T94" fmla="*/ 224 w 254"/>
                  <a:gd name="T95" fmla="*/ 23 h 59"/>
                  <a:gd name="T96" fmla="*/ 231 w 254"/>
                  <a:gd name="T97" fmla="*/ 25 h 59"/>
                  <a:gd name="T98" fmla="*/ 233 w 254"/>
                  <a:gd name="T99" fmla="*/ 27 h 59"/>
                  <a:gd name="T100" fmla="*/ 238 w 254"/>
                  <a:gd name="T101" fmla="*/ 32 h 59"/>
                  <a:gd name="T102" fmla="*/ 242 w 254"/>
                  <a:gd name="T103" fmla="*/ 34 h 59"/>
                  <a:gd name="T104" fmla="*/ 245 w 254"/>
                  <a:gd name="T105" fmla="*/ 39 h 59"/>
                  <a:gd name="T106" fmla="*/ 247 w 254"/>
                  <a:gd name="T107" fmla="*/ 41 h 59"/>
                  <a:gd name="T108" fmla="*/ 249 w 254"/>
                  <a:gd name="T109" fmla="*/ 43 h 59"/>
                  <a:gd name="T110" fmla="*/ 249 w 254"/>
                  <a:gd name="T111" fmla="*/ 48 h 59"/>
                  <a:gd name="T112" fmla="*/ 251 w 254"/>
                  <a:gd name="T113" fmla="*/ 50 h 59"/>
                  <a:gd name="T114" fmla="*/ 251 w 254"/>
                  <a:gd name="T115" fmla="*/ 52 h 59"/>
                  <a:gd name="T116" fmla="*/ 254 w 254"/>
                  <a:gd name="T117" fmla="*/ 54 h 59"/>
                  <a:gd name="T118" fmla="*/ 254 w 254"/>
                  <a:gd name="T119" fmla="*/ 57 h 59"/>
                  <a:gd name="T120" fmla="*/ 254 w 254"/>
                  <a:gd name="T121" fmla="*/ 59 h 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4"/>
                  <a:gd name="T184" fmla="*/ 0 h 59"/>
                  <a:gd name="T185" fmla="*/ 254 w 254"/>
                  <a:gd name="T186" fmla="*/ 59 h 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4" h="59">
                    <a:moveTo>
                      <a:pt x="0" y="59"/>
                    </a:moveTo>
                    <a:lnTo>
                      <a:pt x="0" y="59"/>
                    </a:lnTo>
                    <a:lnTo>
                      <a:pt x="0" y="57"/>
                    </a:lnTo>
                    <a:lnTo>
                      <a:pt x="0" y="54"/>
                    </a:lnTo>
                    <a:lnTo>
                      <a:pt x="2" y="54"/>
                    </a:lnTo>
                    <a:lnTo>
                      <a:pt x="2" y="52"/>
                    </a:lnTo>
                    <a:lnTo>
                      <a:pt x="2" y="50"/>
                    </a:lnTo>
                    <a:lnTo>
                      <a:pt x="2" y="48"/>
                    </a:lnTo>
                    <a:lnTo>
                      <a:pt x="4" y="48"/>
                    </a:lnTo>
                    <a:lnTo>
                      <a:pt x="4" y="45"/>
                    </a:lnTo>
                    <a:lnTo>
                      <a:pt x="4" y="43"/>
                    </a:lnTo>
                    <a:lnTo>
                      <a:pt x="6" y="43"/>
                    </a:lnTo>
                    <a:lnTo>
                      <a:pt x="6" y="41"/>
                    </a:lnTo>
                    <a:lnTo>
                      <a:pt x="9" y="39"/>
                    </a:lnTo>
                    <a:lnTo>
                      <a:pt x="11" y="36"/>
                    </a:lnTo>
                    <a:lnTo>
                      <a:pt x="11" y="34"/>
                    </a:lnTo>
                    <a:lnTo>
                      <a:pt x="13" y="34"/>
                    </a:lnTo>
                    <a:lnTo>
                      <a:pt x="16" y="32"/>
                    </a:lnTo>
                    <a:lnTo>
                      <a:pt x="18" y="30"/>
                    </a:lnTo>
                    <a:lnTo>
                      <a:pt x="20" y="27"/>
                    </a:lnTo>
                    <a:lnTo>
                      <a:pt x="22" y="25"/>
                    </a:lnTo>
                    <a:lnTo>
                      <a:pt x="25" y="23"/>
                    </a:lnTo>
                    <a:lnTo>
                      <a:pt x="29" y="23"/>
                    </a:lnTo>
                    <a:lnTo>
                      <a:pt x="31" y="20"/>
                    </a:lnTo>
                    <a:lnTo>
                      <a:pt x="34" y="18"/>
                    </a:lnTo>
                    <a:lnTo>
                      <a:pt x="36" y="18"/>
                    </a:lnTo>
                    <a:lnTo>
                      <a:pt x="38" y="16"/>
                    </a:lnTo>
                    <a:lnTo>
                      <a:pt x="43" y="14"/>
                    </a:lnTo>
                    <a:lnTo>
                      <a:pt x="45" y="14"/>
                    </a:lnTo>
                    <a:lnTo>
                      <a:pt x="50" y="11"/>
                    </a:lnTo>
                    <a:lnTo>
                      <a:pt x="52" y="11"/>
                    </a:lnTo>
                    <a:lnTo>
                      <a:pt x="54" y="9"/>
                    </a:lnTo>
                    <a:lnTo>
                      <a:pt x="59" y="9"/>
                    </a:lnTo>
                    <a:lnTo>
                      <a:pt x="61" y="7"/>
                    </a:lnTo>
                    <a:lnTo>
                      <a:pt x="65" y="7"/>
                    </a:lnTo>
                    <a:lnTo>
                      <a:pt x="68" y="7"/>
                    </a:lnTo>
                    <a:lnTo>
                      <a:pt x="72" y="5"/>
                    </a:lnTo>
                    <a:lnTo>
                      <a:pt x="75" y="5"/>
                    </a:lnTo>
                    <a:lnTo>
                      <a:pt x="79" y="5"/>
                    </a:lnTo>
                    <a:lnTo>
                      <a:pt x="81" y="2"/>
                    </a:lnTo>
                    <a:lnTo>
                      <a:pt x="86" y="2"/>
                    </a:lnTo>
                    <a:lnTo>
                      <a:pt x="88" y="2"/>
                    </a:lnTo>
                    <a:lnTo>
                      <a:pt x="90" y="2"/>
                    </a:lnTo>
                    <a:lnTo>
                      <a:pt x="95" y="2"/>
                    </a:lnTo>
                    <a:lnTo>
                      <a:pt x="97" y="0"/>
                    </a:lnTo>
                    <a:lnTo>
                      <a:pt x="99" y="0"/>
                    </a:lnTo>
                    <a:lnTo>
                      <a:pt x="102" y="0"/>
                    </a:lnTo>
                    <a:lnTo>
                      <a:pt x="106" y="0"/>
                    </a:lnTo>
                    <a:lnTo>
                      <a:pt x="109" y="0"/>
                    </a:lnTo>
                    <a:lnTo>
                      <a:pt x="111" y="0"/>
                    </a:lnTo>
                    <a:lnTo>
                      <a:pt x="113" y="0"/>
                    </a:lnTo>
                    <a:lnTo>
                      <a:pt x="115" y="0"/>
                    </a:lnTo>
                    <a:lnTo>
                      <a:pt x="118" y="0"/>
                    </a:lnTo>
                    <a:lnTo>
                      <a:pt x="120" y="0"/>
                    </a:lnTo>
                    <a:lnTo>
                      <a:pt x="122" y="0"/>
                    </a:lnTo>
                    <a:lnTo>
                      <a:pt x="124" y="0"/>
                    </a:lnTo>
                    <a:lnTo>
                      <a:pt x="127" y="0"/>
                    </a:lnTo>
                    <a:lnTo>
                      <a:pt x="129" y="0"/>
                    </a:lnTo>
                    <a:lnTo>
                      <a:pt x="131" y="0"/>
                    </a:lnTo>
                    <a:lnTo>
                      <a:pt x="133" y="0"/>
                    </a:lnTo>
                    <a:lnTo>
                      <a:pt x="136" y="0"/>
                    </a:lnTo>
                    <a:lnTo>
                      <a:pt x="138" y="0"/>
                    </a:lnTo>
                    <a:lnTo>
                      <a:pt x="140" y="0"/>
                    </a:lnTo>
                    <a:lnTo>
                      <a:pt x="143" y="0"/>
                    </a:lnTo>
                    <a:lnTo>
                      <a:pt x="145" y="0"/>
                    </a:lnTo>
                    <a:lnTo>
                      <a:pt x="147" y="0"/>
                    </a:lnTo>
                    <a:lnTo>
                      <a:pt x="152" y="0"/>
                    </a:lnTo>
                    <a:lnTo>
                      <a:pt x="154" y="0"/>
                    </a:lnTo>
                    <a:lnTo>
                      <a:pt x="156" y="0"/>
                    </a:lnTo>
                    <a:lnTo>
                      <a:pt x="158" y="2"/>
                    </a:lnTo>
                    <a:lnTo>
                      <a:pt x="163" y="2"/>
                    </a:lnTo>
                    <a:lnTo>
                      <a:pt x="165" y="2"/>
                    </a:lnTo>
                    <a:lnTo>
                      <a:pt x="167" y="2"/>
                    </a:lnTo>
                    <a:lnTo>
                      <a:pt x="172" y="2"/>
                    </a:lnTo>
                    <a:lnTo>
                      <a:pt x="174" y="5"/>
                    </a:lnTo>
                    <a:lnTo>
                      <a:pt x="179" y="5"/>
                    </a:lnTo>
                    <a:lnTo>
                      <a:pt x="181" y="5"/>
                    </a:lnTo>
                    <a:lnTo>
                      <a:pt x="186" y="7"/>
                    </a:lnTo>
                    <a:lnTo>
                      <a:pt x="188" y="7"/>
                    </a:lnTo>
                    <a:lnTo>
                      <a:pt x="192" y="7"/>
                    </a:lnTo>
                    <a:lnTo>
                      <a:pt x="195" y="9"/>
                    </a:lnTo>
                    <a:lnTo>
                      <a:pt x="199" y="9"/>
                    </a:lnTo>
                    <a:lnTo>
                      <a:pt x="201" y="11"/>
                    </a:lnTo>
                    <a:lnTo>
                      <a:pt x="204" y="11"/>
                    </a:lnTo>
                    <a:lnTo>
                      <a:pt x="208" y="14"/>
                    </a:lnTo>
                    <a:lnTo>
                      <a:pt x="211" y="14"/>
                    </a:lnTo>
                    <a:lnTo>
                      <a:pt x="215" y="16"/>
                    </a:lnTo>
                    <a:lnTo>
                      <a:pt x="217" y="18"/>
                    </a:lnTo>
                    <a:lnTo>
                      <a:pt x="220" y="18"/>
                    </a:lnTo>
                    <a:lnTo>
                      <a:pt x="222" y="20"/>
                    </a:lnTo>
                    <a:lnTo>
                      <a:pt x="224" y="23"/>
                    </a:lnTo>
                    <a:lnTo>
                      <a:pt x="229" y="23"/>
                    </a:lnTo>
                    <a:lnTo>
                      <a:pt x="231" y="25"/>
                    </a:lnTo>
                    <a:lnTo>
                      <a:pt x="233" y="27"/>
                    </a:lnTo>
                    <a:lnTo>
                      <a:pt x="236" y="30"/>
                    </a:lnTo>
                    <a:lnTo>
                      <a:pt x="238" y="32"/>
                    </a:lnTo>
                    <a:lnTo>
                      <a:pt x="240" y="34"/>
                    </a:lnTo>
                    <a:lnTo>
                      <a:pt x="242" y="34"/>
                    </a:lnTo>
                    <a:lnTo>
                      <a:pt x="242" y="36"/>
                    </a:lnTo>
                    <a:lnTo>
                      <a:pt x="245" y="39"/>
                    </a:lnTo>
                    <a:lnTo>
                      <a:pt x="247" y="41"/>
                    </a:lnTo>
                    <a:lnTo>
                      <a:pt x="247" y="43"/>
                    </a:lnTo>
                    <a:lnTo>
                      <a:pt x="249" y="43"/>
                    </a:lnTo>
                    <a:lnTo>
                      <a:pt x="249" y="45"/>
                    </a:lnTo>
                    <a:lnTo>
                      <a:pt x="249" y="48"/>
                    </a:lnTo>
                    <a:lnTo>
                      <a:pt x="251" y="48"/>
                    </a:lnTo>
                    <a:lnTo>
                      <a:pt x="251" y="50"/>
                    </a:lnTo>
                    <a:lnTo>
                      <a:pt x="251" y="52"/>
                    </a:lnTo>
                    <a:lnTo>
                      <a:pt x="251" y="54"/>
                    </a:lnTo>
                    <a:lnTo>
                      <a:pt x="254" y="54"/>
                    </a:lnTo>
                    <a:lnTo>
                      <a:pt x="254" y="57"/>
                    </a:lnTo>
                    <a:lnTo>
                      <a:pt x="254" y="59"/>
                    </a:lnTo>
                  </a:path>
                </a:pathLst>
              </a:custGeom>
              <a:noFill/>
              <a:ln w="0">
                <a:solidFill>
                  <a:srgbClr val="C0C0C0"/>
                </a:solidFill>
                <a:round/>
                <a:headEnd/>
                <a:tailEnd/>
              </a:ln>
            </p:spPr>
            <p:txBody>
              <a:bodyPr/>
              <a:lstStyle/>
              <a:p>
                <a:endParaRPr lang="fr-FR">
                  <a:latin typeface="OpenDyslexic" pitchFamily="50" charset="0"/>
                </a:endParaRPr>
              </a:p>
            </p:txBody>
          </p:sp>
          <p:sp>
            <p:nvSpPr>
              <p:cNvPr id="26758" name="Freeform 106"/>
              <p:cNvSpPr>
                <a:spLocks/>
              </p:cNvSpPr>
              <p:nvPr/>
            </p:nvSpPr>
            <p:spPr bwMode="auto">
              <a:xfrm>
                <a:off x="2317" y="460"/>
                <a:ext cx="381" cy="89"/>
              </a:xfrm>
              <a:custGeom>
                <a:avLst/>
                <a:gdLst>
                  <a:gd name="T0" fmla="*/ 381 w 381"/>
                  <a:gd name="T1" fmla="*/ 3 h 89"/>
                  <a:gd name="T2" fmla="*/ 379 w 381"/>
                  <a:gd name="T3" fmla="*/ 7 h 89"/>
                  <a:gd name="T4" fmla="*/ 379 w 381"/>
                  <a:gd name="T5" fmla="*/ 9 h 89"/>
                  <a:gd name="T6" fmla="*/ 377 w 381"/>
                  <a:gd name="T7" fmla="*/ 14 h 89"/>
                  <a:gd name="T8" fmla="*/ 377 w 381"/>
                  <a:gd name="T9" fmla="*/ 18 h 89"/>
                  <a:gd name="T10" fmla="*/ 374 w 381"/>
                  <a:gd name="T11" fmla="*/ 21 h 89"/>
                  <a:gd name="T12" fmla="*/ 370 w 381"/>
                  <a:gd name="T13" fmla="*/ 25 h 89"/>
                  <a:gd name="T14" fmla="*/ 368 w 381"/>
                  <a:gd name="T15" fmla="*/ 30 h 89"/>
                  <a:gd name="T16" fmla="*/ 363 w 381"/>
                  <a:gd name="T17" fmla="*/ 34 h 89"/>
                  <a:gd name="T18" fmla="*/ 358 w 381"/>
                  <a:gd name="T19" fmla="*/ 39 h 89"/>
                  <a:gd name="T20" fmla="*/ 354 w 381"/>
                  <a:gd name="T21" fmla="*/ 43 h 89"/>
                  <a:gd name="T22" fmla="*/ 347 w 381"/>
                  <a:gd name="T23" fmla="*/ 48 h 89"/>
                  <a:gd name="T24" fmla="*/ 340 w 381"/>
                  <a:gd name="T25" fmla="*/ 55 h 89"/>
                  <a:gd name="T26" fmla="*/ 334 w 381"/>
                  <a:gd name="T27" fmla="*/ 57 h 89"/>
                  <a:gd name="T28" fmla="*/ 324 w 381"/>
                  <a:gd name="T29" fmla="*/ 62 h 89"/>
                  <a:gd name="T30" fmla="*/ 315 w 381"/>
                  <a:gd name="T31" fmla="*/ 66 h 89"/>
                  <a:gd name="T32" fmla="*/ 306 w 381"/>
                  <a:gd name="T33" fmla="*/ 71 h 89"/>
                  <a:gd name="T34" fmla="*/ 297 w 381"/>
                  <a:gd name="T35" fmla="*/ 73 h 89"/>
                  <a:gd name="T36" fmla="*/ 286 w 381"/>
                  <a:gd name="T37" fmla="*/ 77 h 89"/>
                  <a:gd name="T38" fmla="*/ 277 w 381"/>
                  <a:gd name="T39" fmla="*/ 80 h 89"/>
                  <a:gd name="T40" fmla="*/ 268 w 381"/>
                  <a:gd name="T41" fmla="*/ 82 h 89"/>
                  <a:gd name="T42" fmla="*/ 256 w 381"/>
                  <a:gd name="T43" fmla="*/ 82 h 89"/>
                  <a:gd name="T44" fmla="*/ 247 w 381"/>
                  <a:gd name="T45" fmla="*/ 84 h 89"/>
                  <a:gd name="T46" fmla="*/ 238 w 381"/>
                  <a:gd name="T47" fmla="*/ 87 h 89"/>
                  <a:gd name="T48" fmla="*/ 229 w 381"/>
                  <a:gd name="T49" fmla="*/ 87 h 89"/>
                  <a:gd name="T50" fmla="*/ 222 w 381"/>
                  <a:gd name="T51" fmla="*/ 87 h 89"/>
                  <a:gd name="T52" fmla="*/ 213 w 381"/>
                  <a:gd name="T53" fmla="*/ 89 h 89"/>
                  <a:gd name="T54" fmla="*/ 207 w 381"/>
                  <a:gd name="T55" fmla="*/ 89 h 89"/>
                  <a:gd name="T56" fmla="*/ 200 w 381"/>
                  <a:gd name="T57" fmla="*/ 89 h 89"/>
                  <a:gd name="T58" fmla="*/ 193 w 381"/>
                  <a:gd name="T59" fmla="*/ 89 h 89"/>
                  <a:gd name="T60" fmla="*/ 191 w 381"/>
                  <a:gd name="T61" fmla="*/ 89 h 89"/>
                  <a:gd name="T62" fmla="*/ 184 w 381"/>
                  <a:gd name="T63" fmla="*/ 89 h 89"/>
                  <a:gd name="T64" fmla="*/ 177 w 381"/>
                  <a:gd name="T65" fmla="*/ 89 h 89"/>
                  <a:gd name="T66" fmla="*/ 170 w 381"/>
                  <a:gd name="T67" fmla="*/ 89 h 89"/>
                  <a:gd name="T68" fmla="*/ 163 w 381"/>
                  <a:gd name="T69" fmla="*/ 89 h 89"/>
                  <a:gd name="T70" fmla="*/ 154 w 381"/>
                  <a:gd name="T71" fmla="*/ 87 h 89"/>
                  <a:gd name="T72" fmla="*/ 148 w 381"/>
                  <a:gd name="T73" fmla="*/ 87 h 89"/>
                  <a:gd name="T74" fmla="*/ 139 w 381"/>
                  <a:gd name="T75" fmla="*/ 84 h 89"/>
                  <a:gd name="T76" fmla="*/ 129 w 381"/>
                  <a:gd name="T77" fmla="*/ 84 h 89"/>
                  <a:gd name="T78" fmla="*/ 120 w 381"/>
                  <a:gd name="T79" fmla="*/ 82 h 89"/>
                  <a:gd name="T80" fmla="*/ 109 w 381"/>
                  <a:gd name="T81" fmla="*/ 80 h 89"/>
                  <a:gd name="T82" fmla="*/ 100 w 381"/>
                  <a:gd name="T83" fmla="*/ 77 h 89"/>
                  <a:gd name="T84" fmla="*/ 91 w 381"/>
                  <a:gd name="T85" fmla="*/ 75 h 89"/>
                  <a:gd name="T86" fmla="*/ 80 w 381"/>
                  <a:gd name="T87" fmla="*/ 71 h 89"/>
                  <a:gd name="T88" fmla="*/ 70 w 381"/>
                  <a:gd name="T89" fmla="*/ 68 h 89"/>
                  <a:gd name="T90" fmla="*/ 61 w 381"/>
                  <a:gd name="T91" fmla="*/ 64 h 89"/>
                  <a:gd name="T92" fmla="*/ 52 w 381"/>
                  <a:gd name="T93" fmla="*/ 59 h 89"/>
                  <a:gd name="T94" fmla="*/ 46 w 381"/>
                  <a:gd name="T95" fmla="*/ 55 h 89"/>
                  <a:gd name="T96" fmla="*/ 36 w 381"/>
                  <a:gd name="T97" fmla="*/ 50 h 89"/>
                  <a:gd name="T98" fmla="*/ 30 w 381"/>
                  <a:gd name="T99" fmla="*/ 46 h 89"/>
                  <a:gd name="T100" fmla="*/ 25 w 381"/>
                  <a:gd name="T101" fmla="*/ 41 h 89"/>
                  <a:gd name="T102" fmla="*/ 21 w 381"/>
                  <a:gd name="T103" fmla="*/ 37 h 89"/>
                  <a:gd name="T104" fmla="*/ 16 w 381"/>
                  <a:gd name="T105" fmla="*/ 32 h 89"/>
                  <a:gd name="T106" fmla="*/ 12 w 381"/>
                  <a:gd name="T107" fmla="*/ 28 h 89"/>
                  <a:gd name="T108" fmla="*/ 9 w 381"/>
                  <a:gd name="T109" fmla="*/ 23 h 89"/>
                  <a:gd name="T110" fmla="*/ 7 w 381"/>
                  <a:gd name="T111" fmla="*/ 18 h 89"/>
                  <a:gd name="T112" fmla="*/ 5 w 381"/>
                  <a:gd name="T113" fmla="*/ 16 h 89"/>
                  <a:gd name="T114" fmla="*/ 2 w 381"/>
                  <a:gd name="T115" fmla="*/ 12 h 89"/>
                  <a:gd name="T116" fmla="*/ 2 w 381"/>
                  <a:gd name="T117" fmla="*/ 7 h 89"/>
                  <a:gd name="T118" fmla="*/ 2 w 381"/>
                  <a:gd name="T119" fmla="*/ 5 h 89"/>
                  <a:gd name="T120" fmla="*/ 0 w 381"/>
                  <a:gd name="T121" fmla="*/ 0 h 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1"/>
                  <a:gd name="T184" fmla="*/ 0 h 89"/>
                  <a:gd name="T185" fmla="*/ 381 w 381"/>
                  <a:gd name="T186" fmla="*/ 89 h 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1" h="89">
                    <a:moveTo>
                      <a:pt x="381" y="0"/>
                    </a:moveTo>
                    <a:lnTo>
                      <a:pt x="381" y="3"/>
                    </a:lnTo>
                    <a:lnTo>
                      <a:pt x="379" y="5"/>
                    </a:lnTo>
                    <a:lnTo>
                      <a:pt x="379" y="7"/>
                    </a:lnTo>
                    <a:lnTo>
                      <a:pt x="379" y="9"/>
                    </a:lnTo>
                    <a:lnTo>
                      <a:pt x="379" y="12"/>
                    </a:lnTo>
                    <a:lnTo>
                      <a:pt x="377" y="14"/>
                    </a:lnTo>
                    <a:lnTo>
                      <a:pt x="377" y="16"/>
                    </a:lnTo>
                    <a:lnTo>
                      <a:pt x="377" y="18"/>
                    </a:lnTo>
                    <a:lnTo>
                      <a:pt x="374" y="18"/>
                    </a:lnTo>
                    <a:lnTo>
                      <a:pt x="374" y="21"/>
                    </a:lnTo>
                    <a:lnTo>
                      <a:pt x="372" y="23"/>
                    </a:lnTo>
                    <a:lnTo>
                      <a:pt x="370" y="25"/>
                    </a:lnTo>
                    <a:lnTo>
                      <a:pt x="370" y="28"/>
                    </a:lnTo>
                    <a:lnTo>
                      <a:pt x="368" y="30"/>
                    </a:lnTo>
                    <a:lnTo>
                      <a:pt x="365" y="32"/>
                    </a:lnTo>
                    <a:lnTo>
                      <a:pt x="363" y="34"/>
                    </a:lnTo>
                    <a:lnTo>
                      <a:pt x="361" y="37"/>
                    </a:lnTo>
                    <a:lnTo>
                      <a:pt x="358" y="39"/>
                    </a:lnTo>
                    <a:lnTo>
                      <a:pt x="356" y="41"/>
                    </a:lnTo>
                    <a:lnTo>
                      <a:pt x="354" y="43"/>
                    </a:lnTo>
                    <a:lnTo>
                      <a:pt x="352" y="46"/>
                    </a:lnTo>
                    <a:lnTo>
                      <a:pt x="347" y="48"/>
                    </a:lnTo>
                    <a:lnTo>
                      <a:pt x="345" y="50"/>
                    </a:lnTo>
                    <a:lnTo>
                      <a:pt x="340" y="55"/>
                    </a:lnTo>
                    <a:lnTo>
                      <a:pt x="336" y="55"/>
                    </a:lnTo>
                    <a:lnTo>
                      <a:pt x="334" y="57"/>
                    </a:lnTo>
                    <a:lnTo>
                      <a:pt x="329" y="59"/>
                    </a:lnTo>
                    <a:lnTo>
                      <a:pt x="324" y="62"/>
                    </a:lnTo>
                    <a:lnTo>
                      <a:pt x="320" y="64"/>
                    </a:lnTo>
                    <a:lnTo>
                      <a:pt x="315" y="66"/>
                    </a:lnTo>
                    <a:lnTo>
                      <a:pt x="311" y="68"/>
                    </a:lnTo>
                    <a:lnTo>
                      <a:pt x="306" y="71"/>
                    </a:lnTo>
                    <a:lnTo>
                      <a:pt x="302" y="71"/>
                    </a:lnTo>
                    <a:lnTo>
                      <a:pt x="297" y="73"/>
                    </a:lnTo>
                    <a:lnTo>
                      <a:pt x="290" y="75"/>
                    </a:lnTo>
                    <a:lnTo>
                      <a:pt x="286" y="77"/>
                    </a:lnTo>
                    <a:lnTo>
                      <a:pt x="281" y="77"/>
                    </a:lnTo>
                    <a:lnTo>
                      <a:pt x="277" y="80"/>
                    </a:lnTo>
                    <a:lnTo>
                      <a:pt x="272" y="80"/>
                    </a:lnTo>
                    <a:lnTo>
                      <a:pt x="268" y="82"/>
                    </a:lnTo>
                    <a:lnTo>
                      <a:pt x="261" y="82"/>
                    </a:lnTo>
                    <a:lnTo>
                      <a:pt x="256" y="82"/>
                    </a:lnTo>
                    <a:lnTo>
                      <a:pt x="252" y="84"/>
                    </a:lnTo>
                    <a:lnTo>
                      <a:pt x="247" y="84"/>
                    </a:lnTo>
                    <a:lnTo>
                      <a:pt x="243" y="84"/>
                    </a:lnTo>
                    <a:lnTo>
                      <a:pt x="238" y="87"/>
                    </a:lnTo>
                    <a:lnTo>
                      <a:pt x="234" y="87"/>
                    </a:lnTo>
                    <a:lnTo>
                      <a:pt x="229" y="87"/>
                    </a:lnTo>
                    <a:lnTo>
                      <a:pt x="227" y="87"/>
                    </a:lnTo>
                    <a:lnTo>
                      <a:pt x="222" y="87"/>
                    </a:lnTo>
                    <a:lnTo>
                      <a:pt x="218" y="89"/>
                    </a:lnTo>
                    <a:lnTo>
                      <a:pt x="213" y="89"/>
                    </a:lnTo>
                    <a:lnTo>
                      <a:pt x="211" y="89"/>
                    </a:lnTo>
                    <a:lnTo>
                      <a:pt x="207" y="89"/>
                    </a:lnTo>
                    <a:lnTo>
                      <a:pt x="204" y="89"/>
                    </a:lnTo>
                    <a:lnTo>
                      <a:pt x="200" y="89"/>
                    </a:lnTo>
                    <a:lnTo>
                      <a:pt x="197" y="89"/>
                    </a:lnTo>
                    <a:lnTo>
                      <a:pt x="193" y="89"/>
                    </a:lnTo>
                    <a:lnTo>
                      <a:pt x="191" y="89"/>
                    </a:lnTo>
                    <a:lnTo>
                      <a:pt x="188" y="89"/>
                    </a:lnTo>
                    <a:lnTo>
                      <a:pt x="184" y="89"/>
                    </a:lnTo>
                    <a:lnTo>
                      <a:pt x="182" y="89"/>
                    </a:lnTo>
                    <a:lnTo>
                      <a:pt x="177" y="89"/>
                    </a:lnTo>
                    <a:lnTo>
                      <a:pt x="175" y="89"/>
                    </a:lnTo>
                    <a:lnTo>
                      <a:pt x="170" y="89"/>
                    </a:lnTo>
                    <a:lnTo>
                      <a:pt x="168" y="89"/>
                    </a:lnTo>
                    <a:lnTo>
                      <a:pt x="163" y="89"/>
                    </a:lnTo>
                    <a:lnTo>
                      <a:pt x="159" y="87"/>
                    </a:lnTo>
                    <a:lnTo>
                      <a:pt x="154" y="87"/>
                    </a:lnTo>
                    <a:lnTo>
                      <a:pt x="152" y="87"/>
                    </a:lnTo>
                    <a:lnTo>
                      <a:pt x="148" y="87"/>
                    </a:lnTo>
                    <a:lnTo>
                      <a:pt x="143" y="87"/>
                    </a:lnTo>
                    <a:lnTo>
                      <a:pt x="139" y="84"/>
                    </a:lnTo>
                    <a:lnTo>
                      <a:pt x="134" y="84"/>
                    </a:lnTo>
                    <a:lnTo>
                      <a:pt x="129" y="84"/>
                    </a:lnTo>
                    <a:lnTo>
                      <a:pt x="125" y="82"/>
                    </a:lnTo>
                    <a:lnTo>
                      <a:pt x="120" y="82"/>
                    </a:lnTo>
                    <a:lnTo>
                      <a:pt x="114" y="82"/>
                    </a:lnTo>
                    <a:lnTo>
                      <a:pt x="109" y="80"/>
                    </a:lnTo>
                    <a:lnTo>
                      <a:pt x="104" y="80"/>
                    </a:lnTo>
                    <a:lnTo>
                      <a:pt x="100" y="77"/>
                    </a:lnTo>
                    <a:lnTo>
                      <a:pt x="95" y="77"/>
                    </a:lnTo>
                    <a:lnTo>
                      <a:pt x="91" y="75"/>
                    </a:lnTo>
                    <a:lnTo>
                      <a:pt x="84" y="73"/>
                    </a:lnTo>
                    <a:lnTo>
                      <a:pt x="80" y="71"/>
                    </a:lnTo>
                    <a:lnTo>
                      <a:pt x="75" y="71"/>
                    </a:lnTo>
                    <a:lnTo>
                      <a:pt x="70" y="68"/>
                    </a:lnTo>
                    <a:lnTo>
                      <a:pt x="66" y="66"/>
                    </a:lnTo>
                    <a:lnTo>
                      <a:pt x="61" y="64"/>
                    </a:lnTo>
                    <a:lnTo>
                      <a:pt x="57" y="62"/>
                    </a:lnTo>
                    <a:lnTo>
                      <a:pt x="52" y="59"/>
                    </a:lnTo>
                    <a:lnTo>
                      <a:pt x="48" y="57"/>
                    </a:lnTo>
                    <a:lnTo>
                      <a:pt x="46" y="55"/>
                    </a:lnTo>
                    <a:lnTo>
                      <a:pt x="41" y="55"/>
                    </a:lnTo>
                    <a:lnTo>
                      <a:pt x="36" y="50"/>
                    </a:lnTo>
                    <a:lnTo>
                      <a:pt x="34" y="48"/>
                    </a:lnTo>
                    <a:lnTo>
                      <a:pt x="30" y="46"/>
                    </a:lnTo>
                    <a:lnTo>
                      <a:pt x="27" y="43"/>
                    </a:lnTo>
                    <a:lnTo>
                      <a:pt x="25" y="41"/>
                    </a:lnTo>
                    <a:lnTo>
                      <a:pt x="23" y="39"/>
                    </a:lnTo>
                    <a:lnTo>
                      <a:pt x="21" y="37"/>
                    </a:lnTo>
                    <a:lnTo>
                      <a:pt x="18" y="34"/>
                    </a:lnTo>
                    <a:lnTo>
                      <a:pt x="16" y="32"/>
                    </a:lnTo>
                    <a:lnTo>
                      <a:pt x="14" y="30"/>
                    </a:lnTo>
                    <a:lnTo>
                      <a:pt x="12" y="28"/>
                    </a:lnTo>
                    <a:lnTo>
                      <a:pt x="12" y="25"/>
                    </a:lnTo>
                    <a:lnTo>
                      <a:pt x="9" y="23"/>
                    </a:lnTo>
                    <a:lnTo>
                      <a:pt x="7" y="21"/>
                    </a:lnTo>
                    <a:lnTo>
                      <a:pt x="7" y="18"/>
                    </a:lnTo>
                    <a:lnTo>
                      <a:pt x="5" y="18"/>
                    </a:lnTo>
                    <a:lnTo>
                      <a:pt x="5" y="16"/>
                    </a:lnTo>
                    <a:lnTo>
                      <a:pt x="5" y="14"/>
                    </a:lnTo>
                    <a:lnTo>
                      <a:pt x="2" y="12"/>
                    </a:lnTo>
                    <a:lnTo>
                      <a:pt x="2" y="9"/>
                    </a:lnTo>
                    <a:lnTo>
                      <a:pt x="2" y="7"/>
                    </a:lnTo>
                    <a:lnTo>
                      <a:pt x="2" y="5"/>
                    </a:lnTo>
                    <a:lnTo>
                      <a:pt x="0" y="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59" name="Freeform 107"/>
              <p:cNvSpPr>
                <a:spLocks/>
              </p:cNvSpPr>
              <p:nvPr/>
            </p:nvSpPr>
            <p:spPr bwMode="auto">
              <a:xfrm>
                <a:off x="2317" y="3982"/>
                <a:ext cx="381" cy="88"/>
              </a:xfrm>
              <a:custGeom>
                <a:avLst/>
                <a:gdLst>
                  <a:gd name="T0" fmla="*/ 0 w 381"/>
                  <a:gd name="T1" fmla="*/ 86 h 88"/>
                  <a:gd name="T2" fmla="*/ 2 w 381"/>
                  <a:gd name="T3" fmla="*/ 82 h 88"/>
                  <a:gd name="T4" fmla="*/ 2 w 381"/>
                  <a:gd name="T5" fmla="*/ 79 h 88"/>
                  <a:gd name="T6" fmla="*/ 5 w 381"/>
                  <a:gd name="T7" fmla="*/ 75 h 88"/>
                  <a:gd name="T8" fmla="*/ 5 w 381"/>
                  <a:gd name="T9" fmla="*/ 70 h 88"/>
                  <a:gd name="T10" fmla="*/ 7 w 381"/>
                  <a:gd name="T11" fmla="*/ 68 h 88"/>
                  <a:gd name="T12" fmla="*/ 12 w 381"/>
                  <a:gd name="T13" fmla="*/ 64 h 88"/>
                  <a:gd name="T14" fmla="*/ 14 w 381"/>
                  <a:gd name="T15" fmla="*/ 59 h 88"/>
                  <a:gd name="T16" fmla="*/ 18 w 381"/>
                  <a:gd name="T17" fmla="*/ 54 h 88"/>
                  <a:gd name="T18" fmla="*/ 23 w 381"/>
                  <a:gd name="T19" fmla="*/ 50 h 88"/>
                  <a:gd name="T20" fmla="*/ 27 w 381"/>
                  <a:gd name="T21" fmla="*/ 45 h 88"/>
                  <a:gd name="T22" fmla="*/ 34 w 381"/>
                  <a:gd name="T23" fmla="*/ 41 h 88"/>
                  <a:gd name="T24" fmla="*/ 41 w 381"/>
                  <a:gd name="T25" fmla="*/ 34 h 88"/>
                  <a:gd name="T26" fmla="*/ 48 w 381"/>
                  <a:gd name="T27" fmla="*/ 32 h 88"/>
                  <a:gd name="T28" fmla="*/ 57 w 381"/>
                  <a:gd name="T29" fmla="*/ 27 h 88"/>
                  <a:gd name="T30" fmla="*/ 66 w 381"/>
                  <a:gd name="T31" fmla="*/ 23 h 88"/>
                  <a:gd name="T32" fmla="*/ 75 w 381"/>
                  <a:gd name="T33" fmla="*/ 18 h 88"/>
                  <a:gd name="T34" fmla="*/ 84 w 381"/>
                  <a:gd name="T35" fmla="*/ 16 h 88"/>
                  <a:gd name="T36" fmla="*/ 95 w 381"/>
                  <a:gd name="T37" fmla="*/ 11 h 88"/>
                  <a:gd name="T38" fmla="*/ 104 w 381"/>
                  <a:gd name="T39" fmla="*/ 9 h 88"/>
                  <a:gd name="T40" fmla="*/ 114 w 381"/>
                  <a:gd name="T41" fmla="*/ 7 h 88"/>
                  <a:gd name="T42" fmla="*/ 125 w 381"/>
                  <a:gd name="T43" fmla="*/ 7 h 88"/>
                  <a:gd name="T44" fmla="*/ 134 w 381"/>
                  <a:gd name="T45" fmla="*/ 5 h 88"/>
                  <a:gd name="T46" fmla="*/ 143 w 381"/>
                  <a:gd name="T47" fmla="*/ 2 h 88"/>
                  <a:gd name="T48" fmla="*/ 152 w 381"/>
                  <a:gd name="T49" fmla="*/ 2 h 88"/>
                  <a:gd name="T50" fmla="*/ 159 w 381"/>
                  <a:gd name="T51" fmla="*/ 2 h 88"/>
                  <a:gd name="T52" fmla="*/ 168 w 381"/>
                  <a:gd name="T53" fmla="*/ 0 h 88"/>
                  <a:gd name="T54" fmla="*/ 175 w 381"/>
                  <a:gd name="T55" fmla="*/ 0 h 88"/>
                  <a:gd name="T56" fmla="*/ 182 w 381"/>
                  <a:gd name="T57" fmla="*/ 0 h 88"/>
                  <a:gd name="T58" fmla="*/ 188 w 381"/>
                  <a:gd name="T59" fmla="*/ 0 h 88"/>
                  <a:gd name="T60" fmla="*/ 191 w 381"/>
                  <a:gd name="T61" fmla="*/ 0 h 88"/>
                  <a:gd name="T62" fmla="*/ 197 w 381"/>
                  <a:gd name="T63" fmla="*/ 0 h 88"/>
                  <a:gd name="T64" fmla="*/ 204 w 381"/>
                  <a:gd name="T65" fmla="*/ 0 h 88"/>
                  <a:gd name="T66" fmla="*/ 211 w 381"/>
                  <a:gd name="T67" fmla="*/ 0 h 88"/>
                  <a:gd name="T68" fmla="*/ 218 w 381"/>
                  <a:gd name="T69" fmla="*/ 0 h 88"/>
                  <a:gd name="T70" fmla="*/ 227 w 381"/>
                  <a:gd name="T71" fmla="*/ 2 h 88"/>
                  <a:gd name="T72" fmla="*/ 234 w 381"/>
                  <a:gd name="T73" fmla="*/ 2 h 88"/>
                  <a:gd name="T74" fmla="*/ 243 w 381"/>
                  <a:gd name="T75" fmla="*/ 5 h 88"/>
                  <a:gd name="T76" fmla="*/ 252 w 381"/>
                  <a:gd name="T77" fmla="*/ 5 h 88"/>
                  <a:gd name="T78" fmla="*/ 261 w 381"/>
                  <a:gd name="T79" fmla="*/ 7 h 88"/>
                  <a:gd name="T80" fmla="*/ 272 w 381"/>
                  <a:gd name="T81" fmla="*/ 9 h 88"/>
                  <a:gd name="T82" fmla="*/ 281 w 381"/>
                  <a:gd name="T83" fmla="*/ 11 h 88"/>
                  <a:gd name="T84" fmla="*/ 290 w 381"/>
                  <a:gd name="T85" fmla="*/ 14 h 88"/>
                  <a:gd name="T86" fmla="*/ 302 w 381"/>
                  <a:gd name="T87" fmla="*/ 18 h 88"/>
                  <a:gd name="T88" fmla="*/ 311 w 381"/>
                  <a:gd name="T89" fmla="*/ 20 h 88"/>
                  <a:gd name="T90" fmla="*/ 320 w 381"/>
                  <a:gd name="T91" fmla="*/ 25 h 88"/>
                  <a:gd name="T92" fmla="*/ 329 w 381"/>
                  <a:gd name="T93" fmla="*/ 30 h 88"/>
                  <a:gd name="T94" fmla="*/ 336 w 381"/>
                  <a:gd name="T95" fmla="*/ 34 h 88"/>
                  <a:gd name="T96" fmla="*/ 345 w 381"/>
                  <a:gd name="T97" fmla="*/ 39 h 88"/>
                  <a:gd name="T98" fmla="*/ 352 w 381"/>
                  <a:gd name="T99" fmla="*/ 43 h 88"/>
                  <a:gd name="T100" fmla="*/ 356 w 381"/>
                  <a:gd name="T101" fmla="*/ 48 h 88"/>
                  <a:gd name="T102" fmla="*/ 361 w 381"/>
                  <a:gd name="T103" fmla="*/ 52 h 88"/>
                  <a:gd name="T104" fmla="*/ 365 w 381"/>
                  <a:gd name="T105" fmla="*/ 57 h 88"/>
                  <a:gd name="T106" fmla="*/ 370 w 381"/>
                  <a:gd name="T107" fmla="*/ 61 h 88"/>
                  <a:gd name="T108" fmla="*/ 372 w 381"/>
                  <a:gd name="T109" fmla="*/ 66 h 88"/>
                  <a:gd name="T110" fmla="*/ 374 w 381"/>
                  <a:gd name="T111" fmla="*/ 70 h 88"/>
                  <a:gd name="T112" fmla="*/ 377 w 381"/>
                  <a:gd name="T113" fmla="*/ 73 h 88"/>
                  <a:gd name="T114" fmla="*/ 379 w 381"/>
                  <a:gd name="T115" fmla="*/ 77 h 88"/>
                  <a:gd name="T116" fmla="*/ 379 w 381"/>
                  <a:gd name="T117" fmla="*/ 82 h 88"/>
                  <a:gd name="T118" fmla="*/ 379 w 381"/>
                  <a:gd name="T119" fmla="*/ 84 h 88"/>
                  <a:gd name="T120" fmla="*/ 381 w 381"/>
                  <a:gd name="T121" fmla="*/ 88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1"/>
                  <a:gd name="T184" fmla="*/ 0 h 88"/>
                  <a:gd name="T185" fmla="*/ 381 w 381"/>
                  <a:gd name="T186" fmla="*/ 88 h 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1" h="88">
                    <a:moveTo>
                      <a:pt x="0" y="88"/>
                    </a:moveTo>
                    <a:lnTo>
                      <a:pt x="0" y="86"/>
                    </a:lnTo>
                    <a:lnTo>
                      <a:pt x="2" y="84"/>
                    </a:lnTo>
                    <a:lnTo>
                      <a:pt x="2" y="82"/>
                    </a:lnTo>
                    <a:lnTo>
                      <a:pt x="2" y="79"/>
                    </a:lnTo>
                    <a:lnTo>
                      <a:pt x="2" y="77"/>
                    </a:lnTo>
                    <a:lnTo>
                      <a:pt x="5" y="75"/>
                    </a:lnTo>
                    <a:lnTo>
                      <a:pt x="5" y="73"/>
                    </a:lnTo>
                    <a:lnTo>
                      <a:pt x="5" y="70"/>
                    </a:lnTo>
                    <a:lnTo>
                      <a:pt x="7" y="70"/>
                    </a:lnTo>
                    <a:lnTo>
                      <a:pt x="7" y="68"/>
                    </a:lnTo>
                    <a:lnTo>
                      <a:pt x="9" y="66"/>
                    </a:lnTo>
                    <a:lnTo>
                      <a:pt x="12" y="64"/>
                    </a:lnTo>
                    <a:lnTo>
                      <a:pt x="12" y="61"/>
                    </a:lnTo>
                    <a:lnTo>
                      <a:pt x="14" y="59"/>
                    </a:lnTo>
                    <a:lnTo>
                      <a:pt x="16" y="57"/>
                    </a:lnTo>
                    <a:lnTo>
                      <a:pt x="18" y="54"/>
                    </a:lnTo>
                    <a:lnTo>
                      <a:pt x="21" y="52"/>
                    </a:lnTo>
                    <a:lnTo>
                      <a:pt x="23" y="50"/>
                    </a:lnTo>
                    <a:lnTo>
                      <a:pt x="25" y="48"/>
                    </a:lnTo>
                    <a:lnTo>
                      <a:pt x="27" y="45"/>
                    </a:lnTo>
                    <a:lnTo>
                      <a:pt x="30" y="43"/>
                    </a:lnTo>
                    <a:lnTo>
                      <a:pt x="34" y="41"/>
                    </a:lnTo>
                    <a:lnTo>
                      <a:pt x="36" y="39"/>
                    </a:lnTo>
                    <a:lnTo>
                      <a:pt x="41" y="34"/>
                    </a:lnTo>
                    <a:lnTo>
                      <a:pt x="46" y="34"/>
                    </a:lnTo>
                    <a:lnTo>
                      <a:pt x="48" y="32"/>
                    </a:lnTo>
                    <a:lnTo>
                      <a:pt x="52" y="30"/>
                    </a:lnTo>
                    <a:lnTo>
                      <a:pt x="57" y="27"/>
                    </a:lnTo>
                    <a:lnTo>
                      <a:pt x="61" y="25"/>
                    </a:lnTo>
                    <a:lnTo>
                      <a:pt x="66" y="23"/>
                    </a:lnTo>
                    <a:lnTo>
                      <a:pt x="70" y="20"/>
                    </a:lnTo>
                    <a:lnTo>
                      <a:pt x="75" y="18"/>
                    </a:lnTo>
                    <a:lnTo>
                      <a:pt x="80" y="18"/>
                    </a:lnTo>
                    <a:lnTo>
                      <a:pt x="84" y="16"/>
                    </a:lnTo>
                    <a:lnTo>
                      <a:pt x="91" y="14"/>
                    </a:lnTo>
                    <a:lnTo>
                      <a:pt x="95" y="11"/>
                    </a:lnTo>
                    <a:lnTo>
                      <a:pt x="100" y="11"/>
                    </a:lnTo>
                    <a:lnTo>
                      <a:pt x="104" y="9"/>
                    </a:lnTo>
                    <a:lnTo>
                      <a:pt x="109" y="9"/>
                    </a:lnTo>
                    <a:lnTo>
                      <a:pt x="114" y="7"/>
                    </a:lnTo>
                    <a:lnTo>
                      <a:pt x="120" y="7"/>
                    </a:lnTo>
                    <a:lnTo>
                      <a:pt x="125" y="7"/>
                    </a:lnTo>
                    <a:lnTo>
                      <a:pt x="129" y="5"/>
                    </a:lnTo>
                    <a:lnTo>
                      <a:pt x="134" y="5"/>
                    </a:lnTo>
                    <a:lnTo>
                      <a:pt x="139" y="5"/>
                    </a:lnTo>
                    <a:lnTo>
                      <a:pt x="143" y="2"/>
                    </a:lnTo>
                    <a:lnTo>
                      <a:pt x="148" y="2"/>
                    </a:lnTo>
                    <a:lnTo>
                      <a:pt x="152" y="2"/>
                    </a:lnTo>
                    <a:lnTo>
                      <a:pt x="154" y="2"/>
                    </a:lnTo>
                    <a:lnTo>
                      <a:pt x="159" y="2"/>
                    </a:lnTo>
                    <a:lnTo>
                      <a:pt x="163" y="0"/>
                    </a:lnTo>
                    <a:lnTo>
                      <a:pt x="168" y="0"/>
                    </a:lnTo>
                    <a:lnTo>
                      <a:pt x="170" y="0"/>
                    </a:lnTo>
                    <a:lnTo>
                      <a:pt x="175" y="0"/>
                    </a:lnTo>
                    <a:lnTo>
                      <a:pt x="177" y="0"/>
                    </a:lnTo>
                    <a:lnTo>
                      <a:pt x="182" y="0"/>
                    </a:lnTo>
                    <a:lnTo>
                      <a:pt x="184" y="0"/>
                    </a:lnTo>
                    <a:lnTo>
                      <a:pt x="188" y="0"/>
                    </a:lnTo>
                    <a:lnTo>
                      <a:pt x="191" y="0"/>
                    </a:lnTo>
                    <a:lnTo>
                      <a:pt x="193" y="0"/>
                    </a:lnTo>
                    <a:lnTo>
                      <a:pt x="197" y="0"/>
                    </a:lnTo>
                    <a:lnTo>
                      <a:pt x="200" y="0"/>
                    </a:lnTo>
                    <a:lnTo>
                      <a:pt x="204" y="0"/>
                    </a:lnTo>
                    <a:lnTo>
                      <a:pt x="207" y="0"/>
                    </a:lnTo>
                    <a:lnTo>
                      <a:pt x="211" y="0"/>
                    </a:lnTo>
                    <a:lnTo>
                      <a:pt x="213" y="0"/>
                    </a:lnTo>
                    <a:lnTo>
                      <a:pt x="218" y="0"/>
                    </a:lnTo>
                    <a:lnTo>
                      <a:pt x="222" y="2"/>
                    </a:lnTo>
                    <a:lnTo>
                      <a:pt x="227" y="2"/>
                    </a:lnTo>
                    <a:lnTo>
                      <a:pt x="229" y="2"/>
                    </a:lnTo>
                    <a:lnTo>
                      <a:pt x="234" y="2"/>
                    </a:lnTo>
                    <a:lnTo>
                      <a:pt x="238" y="2"/>
                    </a:lnTo>
                    <a:lnTo>
                      <a:pt x="243" y="5"/>
                    </a:lnTo>
                    <a:lnTo>
                      <a:pt x="247" y="5"/>
                    </a:lnTo>
                    <a:lnTo>
                      <a:pt x="252" y="5"/>
                    </a:lnTo>
                    <a:lnTo>
                      <a:pt x="256" y="7"/>
                    </a:lnTo>
                    <a:lnTo>
                      <a:pt x="261" y="7"/>
                    </a:lnTo>
                    <a:lnTo>
                      <a:pt x="268" y="7"/>
                    </a:lnTo>
                    <a:lnTo>
                      <a:pt x="272" y="9"/>
                    </a:lnTo>
                    <a:lnTo>
                      <a:pt x="277" y="9"/>
                    </a:lnTo>
                    <a:lnTo>
                      <a:pt x="281" y="11"/>
                    </a:lnTo>
                    <a:lnTo>
                      <a:pt x="286" y="11"/>
                    </a:lnTo>
                    <a:lnTo>
                      <a:pt x="290" y="14"/>
                    </a:lnTo>
                    <a:lnTo>
                      <a:pt x="297" y="16"/>
                    </a:lnTo>
                    <a:lnTo>
                      <a:pt x="302" y="18"/>
                    </a:lnTo>
                    <a:lnTo>
                      <a:pt x="306" y="18"/>
                    </a:lnTo>
                    <a:lnTo>
                      <a:pt x="311" y="20"/>
                    </a:lnTo>
                    <a:lnTo>
                      <a:pt x="315" y="23"/>
                    </a:lnTo>
                    <a:lnTo>
                      <a:pt x="320" y="25"/>
                    </a:lnTo>
                    <a:lnTo>
                      <a:pt x="324" y="27"/>
                    </a:lnTo>
                    <a:lnTo>
                      <a:pt x="329" y="30"/>
                    </a:lnTo>
                    <a:lnTo>
                      <a:pt x="334" y="32"/>
                    </a:lnTo>
                    <a:lnTo>
                      <a:pt x="336" y="34"/>
                    </a:lnTo>
                    <a:lnTo>
                      <a:pt x="340" y="34"/>
                    </a:lnTo>
                    <a:lnTo>
                      <a:pt x="345" y="39"/>
                    </a:lnTo>
                    <a:lnTo>
                      <a:pt x="347" y="41"/>
                    </a:lnTo>
                    <a:lnTo>
                      <a:pt x="352" y="43"/>
                    </a:lnTo>
                    <a:lnTo>
                      <a:pt x="354" y="45"/>
                    </a:lnTo>
                    <a:lnTo>
                      <a:pt x="356" y="48"/>
                    </a:lnTo>
                    <a:lnTo>
                      <a:pt x="358" y="50"/>
                    </a:lnTo>
                    <a:lnTo>
                      <a:pt x="361" y="52"/>
                    </a:lnTo>
                    <a:lnTo>
                      <a:pt x="363" y="54"/>
                    </a:lnTo>
                    <a:lnTo>
                      <a:pt x="365" y="57"/>
                    </a:lnTo>
                    <a:lnTo>
                      <a:pt x="368" y="59"/>
                    </a:lnTo>
                    <a:lnTo>
                      <a:pt x="370" y="61"/>
                    </a:lnTo>
                    <a:lnTo>
                      <a:pt x="370" y="64"/>
                    </a:lnTo>
                    <a:lnTo>
                      <a:pt x="372" y="66"/>
                    </a:lnTo>
                    <a:lnTo>
                      <a:pt x="374" y="68"/>
                    </a:lnTo>
                    <a:lnTo>
                      <a:pt x="374" y="70"/>
                    </a:lnTo>
                    <a:lnTo>
                      <a:pt x="377" y="70"/>
                    </a:lnTo>
                    <a:lnTo>
                      <a:pt x="377" y="73"/>
                    </a:lnTo>
                    <a:lnTo>
                      <a:pt x="377" y="75"/>
                    </a:lnTo>
                    <a:lnTo>
                      <a:pt x="379" y="77"/>
                    </a:lnTo>
                    <a:lnTo>
                      <a:pt x="379" y="79"/>
                    </a:lnTo>
                    <a:lnTo>
                      <a:pt x="379" y="82"/>
                    </a:lnTo>
                    <a:lnTo>
                      <a:pt x="379" y="84"/>
                    </a:lnTo>
                    <a:lnTo>
                      <a:pt x="381" y="86"/>
                    </a:lnTo>
                    <a:lnTo>
                      <a:pt x="381" y="88"/>
                    </a:lnTo>
                  </a:path>
                </a:pathLst>
              </a:custGeom>
              <a:noFill/>
              <a:ln w="0">
                <a:solidFill>
                  <a:srgbClr val="C0C0C0"/>
                </a:solidFill>
                <a:round/>
                <a:headEnd/>
                <a:tailEnd/>
              </a:ln>
            </p:spPr>
            <p:txBody>
              <a:bodyPr/>
              <a:lstStyle/>
              <a:p>
                <a:endParaRPr lang="fr-FR">
                  <a:latin typeface="OpenDyslexic" pitchFamily="50" charset="0"/>
                </a:endParaRPr>
              </a:p>
            </p:txBody>
          </p:sp>
          <p:sp>
            <p:nvSpPr>
              <p:cNvPr id="26760" name="Freeform 108"/>
              <p:cNvSpPr>
                <a:spLocks/>
              </p:cNvSpPr>
              <p:nvPr/>
            </p:nvSpPr>
            <p:spPr bwMode="auto">
              <a:xfrm>
                <a:off x="2256" y="469"/>
                <a:ext cx="503" cy="114"/>
              </a:xfrm>
              <a:custGeom>
                <a:avLst/>
                <a:gdLst>
                  <a:gd name="T0" fmla="*/ 503 w 503"/>
                  <a:gd name="T1" fmla="*/ 3 h 114"/>
                  <a:gd name="T2" fmla="*/ 503 w 503"/>
                  <a:gd name="T3" fmla="*/ 7 h 114"/>
                  <a:gd name="T4" fmla="*/ 501 w 503"/>
                  <a:gd name="T5" fmla="*/ 12 h 114"/>
                  <a:gd name="T6" fmla="*/ 499 w 503"/>
                  <a:gd name="T7" fmla="*/ 16 h 114"/>
                  <a:gd name="T8" fmla="*/ 497 w 503"/>
                  <a:gd name="T9" fmla="*/ 21 h 114"/>
                  <a:gd name="T10" fmla="*/ 494 w 503"/>
                  <a:gd name="T11" fmla="*/ 28 h 114"/>
                  <a:gd name="T12" fmla="*/ 490 w 503"/>
                  <a:gd name="T13" fmla="*/ 32 h 114"/>
                  <a:gd name="T14" fmla="*/ 485 w 503"/>
                  <a:gd name="T15" fmla="*/ 39 h 114"/>
                  <a:gd name="T16" fmla="*/ 481 w 503"/>
                  <a:gd name="T17" fmla="*/ 43 h 114"/>
                  <a:gd name="T18" fmla="*/ 474 w 503"/>
                  <a:gd name="T19" fmla="*/ 50 h 114"/>
                  <a:gd name="T20" fmla="*/ 467 w 503"/>
                  <a:gd name="T21" fmla="*/ 57 h 114"/>
                  <a:gd name="T22" fmla="*/ 458 w 503"/>
                  <a:gd name="T23" fmla="*/ 62 h 114"/>
                  <a:gd name="T24" fmla="*/ 449 w 503"/>
                  <a:gd name="T25" fmla="*/ 68 h 114"/>
                  <a:gd name="T26" fmla="*/ 440 w 503"/>
                  <a:gd name="T27" fmla="*/ 75 h 114"/>
                  <a:gd name="T28" fmla="*/ 429 w 503"/>
                  <a:gd name="T29" fmla="*/ 80 h 114"/>
                  <a:gd name="T30" fmla="*/ 415 w 503"/>
                  <a:gd name="T31" fmla="*/ 84 h 114"/>
                  <a:gd name="T32" fmla="*/ 404 w 503"/>
                  <a:gd name="T33" fmla="*/ 89 h 114"/>
                  <a:gd name="T34" fmla="*/ 390 w 503"/>
                  <a:gd name="T35" fmla="*/ 93 h 114"/>
                  <a:gd name="T36" fmla="*/ 379 w 503"/>
                  <a:gd name="T37" fmla="*/ 98 h 114"/>
                  <a:gd name="T38" fmla="*/ 365 w 503"/>
                  <a:gd name="T39" fmla="*/ 100 h 114"/>
                  <a:gd name="T40" fmla="*/ 351 w 503"/>
                  <a:gd name="T41" fmla="*/ 105 h 114"/>
                  <a:gd name="T42" fmla="*/ 340 w 503"/>
                  <a:gd name="T43" fmla="*/ 107 h 114"/>
                  <a:gd name="T44" fmla="*/ 326 w 503"/>
                  <a:gd name="T45" fmla="*/ 107 h 114"/>
                  <a:gd name="T46" fmla="*/ 315 w 503"/>
                  <a:gd name="T47" fmla="*/ 109 h 114"/>
                  <a:gd name="T48" fmla="*/ 304 w 503"/>
                  <a:gd name="T49" fmla="*/ 112 h 114"/>
                  <a:gd name="T50" fmla="*/ 292 w 503"/>
                  <a:gd name="T51" fmla="*/ 112 h 114"/>
                  <a:gd name="T52" fmla="*/ 283 w 503"/>
                  <a:gd name="T53" fmla="*/ 112 h 114"/>
                  <a:gd name="T54" fmla="*/ 272 w 503"/>
                  <a:gd name="T55" fmla="*/ 114 h 114"/>
                  <a:gd name="T56" fmla="*/ 263 w 503"/>
                  <a:gd name="T57" fmla="*/ 114 h 114"/>
                  <a:gd name="T58" fmla="*/ 256 w 503"/>
                  <a:gd name="T59" fmla="*/ 114 h 114"/>
                  <a:gd name="T60" fmla="*/ 252 w 503"/>
                  <a:gd name="T61" fmla="*/ 114 h 114"/>
                  <a:gd name="T62" fmla="*/ 243 w 503"/>
                  <a:gd name="T63" fmla="*/ 114 h 114"/>
                  <a:gd name="T64" fmla="*/ 236 w 503"/>
                  <a:gd name="T65" fmla="*/ 114 h 114"/>
                  <a:gd name="T66" fmla="*/ 224 w 503"/>
                  <a:gd name="T67" fmla="*/ 112 h 114"/>
                  <a:gd name="T68" fmla="*/ 215 w 503"/>
                  <a:gd name="T69" fmla="*/ 112 h 114"/>
                  <a:gd name="T70" fmla="*/ 206 w 503"/>
                  <a:gd name="T71" fmla="*/ 112 h 114"/>
                  <a:gd name="T72" fmla="*/ 195 w 503"/>
                  <a:gd name="T73" fmla="*/ 109 h 114"/>
                  <a:gd name="T74" fmla="*/ 184 w 503"/>
                  <a:gd name="T75" fmla="*/ 109 h 114"/>
                  <a:gd name="T76" fmla="*/ 170 w 503"/>
                  <a:gd name="T77" fmla="*/ 107 h 114"/>
                  <a:gd name="T78" fmla="*/ 159 w 503"/>
                  <a:gd name="T79" fmla="*/ 105 h 114"/>
                  <a:gd name="T80" fmla="*/ 145 w 503"/>
                  <a:gd name="T81" fmla="*/ 102 h 114"/>
                  <a:gd name="T82" fmla="*/ 131 w 503"/>
                  <a:gd name="T83" fmla="*/ 100 h 114"/>
                  <a:gd name="T84" fmla="*/ 120 w 503"/>
                  <a:gd name="T85" fmla="*/ 96 h 114"/>
                  <a:gd name="T86" fmla="*/ 107 w 503"/>
                  <a:gd name="T87" fmla="*/ 91 h 114"/>
                  <a:gd name="T88" fmla="*/ 93 w 503"/>
                  <a:gd name="T89" fmla="*/ 87 h 114"/>
                  <a:gd name="T90" fmla="*/ 82 w 503"/>
                  <a:gd name="T91" fmla="*/ 82 h 114"/>
                  <a:gd name="T92" fmla="*/ 70 w 503"/>
                  <a:gd name="T93" fmla="*/ 78 h 114"/>
                  <a:gd name="T94" fmla="*/ 59 w 503"/>
                  <a:gd name="T95" fmla="*/ 71 h 114"/>
                  <a:gd name="T96" fmla="*/ 50 w 503"/>
                  <a:gd name="T97" fmla="*/ 66 h 114"/>
                  <a:gd name="T98" fmla="*/ 41 w 503"/>
                  <a:gd name="T99" fmla="*/ 59 h 114"/>
                  <a:gd name="T100" fmla="*/ 32 w 503"/>
                  <a:gd name="T101" fmla="*/ 53 h 114"/>
                  <a:gd name="T102" fmla="*/ 25 w 503"/>
                  <a:gd name="T103" fmla="*/ 48 h 114"/>
                  <a:gd name="T104" fmla="*/ 20 w 503"/>
                  <a:gd name="T105" fmla="*/ 41 h 114"/>
                  <a:gd name="T106" fmla="*/ 16 w 503"/>
                  <a:gd name="T107" fmla="*/ 34 h 114"/>
                  <a:gd name="T108" fmla="*/ 11 w 503"/>
                  <a:gd name="T109" fmla="*/ 30 h 114"/>
                  <a:gd name="T110" fmla="*/ 7 w 503"/>
                  <a:gd name="T111" fmla="*/ 23 h 114"/>
                  <a:gd name="T112" fmla="*/ 4 w 503"/>
                  <a:gd name="T113" fmla="*/ 19 h 114"/>
                  <a:gd name="T114" fmla="*/ 2 w 503"/>
                  <a:gd name="T115" fmla="*/ 14 h 114"/>
                  <a:gd name="T116" fmla="*/ 0 w 503"/>
                  <a:gd name="T117" fmla="*/ 9 h 114"/>
                  <a:gd name="T118" fmla="*/ 0 w 503"/>
                  <a:gd name="T119" fmla="*/ 5 h 114"/>
                  <a:gd name="T120" fmla="*/ 0 w 503"/>
                  <a:gd name="T121" fmla="*/ 0 h 1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3"/>
                  <a:gd name="T184" fmla="*/ 0 h 114"/>
                  <a:gd name="T185" fmla="*/ 503 w 503"/>
                  <a:gd name="T186" fmla="*/ 114 h 1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3" h="114">
                    <a:moveTo>
                      <a:pt x="503" y="0"/>
                    </a:moveTo>
                    <a:lnTo>
                      <a:pt x="503" y="3"/>
                    </a:lnTo>
                    <a:lnTo>
                      <a:pt x="503" y="5"/>
                    </a:lnTo>
                    <a:lnTo>
                      <a:pt x="503" y="7"/>
                    </a:lnTo>
                    <a:lnTo>
                      <a:pt x="503" y="9"/>
                    </a:lnTo>
                    <a:lnTo>
                      <a:pt x="501" y="12"/>
                    </a:lnTo>
                    <a:lnTo>
                      <a:pt x="501" y="14"/>
                    </a:lnTo>
                    <a:lnTo>
                      <a:pt x="499" y="16"/>
                    </a:lnTo>
                    <a:lnTo>
                      <a:pt x="499" y="19"/>
                    </a:lnTo>
                    <a:lnTo>
                      <a:pt x="497" y="21"/>
                    </a:lnTo>
                    <a:lnTo>
                      <a:pt x="497" y="23"/>
                    </a:lnTo>
                    <a:lnTo>
                      <a:pt x="494" y="28"/>
                    </a:lnTo>
                    <a:lnTo>
                      <a:pt x="492" y="30"/>
                    </a:lnTo>
                    <a:lnTo>
                      <a:pt x="490" y="32"/>
                    </a:lnTo>
                    <a:lnTo>
                      <a:pt x="488" y="34"/>
                    </a:lnTo>
                    <a:lnTo>
                      <a:pt x="485" y="39"/>
                    </a:lnTo>
                    <a:lnTo>
                      <a:pt x="483" y="41"/>
                    </a:lnTo>
                    <a:lnTo>
                      <a:pt x="481" y="43"/>
                    </a:lnTo>
                    <a:lnTo>
                      <a:pt x="478" y="48"/>
                    </a:lnTo>
                    <a:lnTo>
                      <a:pt x="474" y="50"/>
                    </a:lnTo>
                    <a:lnTo>
                      <a:pt x="472" y="53"/>
                    </a:lnTo>
                    <a:lnTo>
                      <a:pt x="467" y="57"/>
                    </a:lnTo>
                    <a:lnTo>
                      <a:pt x="463" y="59"/>
                    </a:lnTo>
                    <a:lnTo>
                      <a:pt x="458" y="62"/>
                    </a:lnTo>
                    <a:lnTo>
                      <a:pt x="453" y="66"/>
                    </a:lnTo>
                    <a:lnTo>
                      <a:pt x="449" y="68"/>
                    </a:lnTo>
                    <a:lnTo>
                      <a:pt x="444" y="71"/>
                    </a:lnTo>
                    <a:lnTo>
                      <a:pt x="440" y="75"/>
                    </a:lnTo>
                    <a:lnTo>
                      <a:pt x="433" y="78"/>
                    </a:lnTo>
                    <a:lnTo>
                      <a:pt x="429" y="80"/>
                    </a:lnTo>
                    <a:lnTo>
                      <a:pt x="422" y="82"/>
                    </a:lnTo>
                    <a:lnTo>
                      <a:pt x="415" y="84"/>
                    </a:lnTo>
                    <a:lnTo>
                      <a:pt x="410" y="87"/>
                    </a:lnTo>
                    <a:lnTo>
                      <a:pt x="404" y="89"/>
                    </a:lnTo>
                    <a:lnTo>
                      <a:pt x="397" y="91"/>
                    </a:lnTo>
                    <a:lnTo>
                      <a:pt x="390" y="93"/>
                    </a:lnTo>
                    <a:lnTo>
                      <a:pt x="383" y="96"/>
                    </a:lnTo>
                    <a:lnTo>
                      <a:pt x="379" y="98"/>
                    </a:lnTo>
                    <a:lnTo>
                      <a:pt x="372" y="100"/>
                    </a:lnTo>
                    <a:lnTo>
                      <a:pt x="365" y="100"/>
                    </a:lnTo>
                    <a:lnTo>
                      <a:pt x="358" y="102"/>
                    </a:lnTo>
                    <a:lnTo>
                      <a:pt x="351" y="105"/>
                    </a:lnTo>
                    <a:lnTo>
                      <a:pt x="345" y="105"/>
                    </a:lnTo>
                    <a:lnTo>
                      <a:pt x="340" y="107"/>
                    </a:lnTo>
                    <a:lnTo>
                      <a:pt x="333" y="107"/>
                    </a:lnTo>
                    <a:lnTo>
                      <a:pt x="326" y="107"/>
                    </a:lnTo>
                    <a:lnTo>
                      <a:pt x="320" y="109"/>
                    </a:lnTo>
                    <a:lnTo>
                      <a:pt x="315" y="109"/>
                    </a:lnTo>
                    <a:lnTo>
                      <a:pt x="308" y="109"/>
                    </a:lnTo>
                    <a:lnTo>
                      <a:pt x="304" y="112"/>
                    </a:lnTo>
                    <a:lnTo>
                      <a:pt x="297" y="112"/>
                    </a:lnTo>
                    <a:lnTo>
                      <a:pt x="292" y="112"/>
                    </a:lnTo>
                    <a:lnTo>
                      <a:pt x="288" y="112"/>
                    </a:lnTo>
                    <a:lnTo>
                      <a:pt x="283" y="112"/>
                    </a:lnTo>
                    <a:lnTo>
                      <a:pt x="279" y="112"/>
                    </a:lnTo>
                    <a:lnTo>
                      <a:pt x="272" y="114"/>
                    </a:lnTo>
                    <a:lnTo>
                      <a:pt x="268" y="114"/>
                    </a:lnTo>
                    <a:lnTo>
                      <a:pt x="263" y="114"/>
                    </a:lnTo>
                    <a:lnTo>
                      <a:pt x="261" y="114"/>
                    </a:lnTo>
                    <a:lnTo>
                      <a:pt x="256" y="114"/>
                    </a:lnTo>
                    <a:lnTo>
                      <a:pt x="252" y="114"/>
                    </a:lnTo>
                    <a:lnTo>
                      <a:pt x="247" y="114"/>
                    </a:lnTo>
                    <a:lnTo>
                      <a:pt x="243" y="114"/>
                    </a:lnTo>
                    <a:lnTo>
                      <a:pt x="240" y="114"/>
                    </a:lnTo>
                    <a:lnTo>
                      <a:pt x="236" y="114"/>
                    </a:lnTo>
                    <a:lnTo>
                      <a:pt x="231" y="114"/>
                    </a:lnTo>
                    <a:lnTo>
                      <a:pt x="224" y="112"/>
                    </a:lnTo>
                    <a:lnTo>
                      <a:pt x="220" y="112"/>
                    </a:lnTo>
                    <a:lnTo>
                      <a:pt x="215" y="112"/>
                    </a:lnTo>
                    <a:lnTo>
                      <a:pt x="211" y="112"/>
                    </a:lnTo>
                    <a:lnTo>
                      <a:pt x="206" y="112"/>
                    </a:lnTo>
                    <a:lnTo>
                      <a:pt x="200" y="112"/>
                    </a:lnTo>
                    <a:lnTo>
                      <a:pt x="195" y="109"/>
                    </a:lnTo>
                    <a:lnTo>
                      <a:pt x="188" y="109"/>
                    </a:lnTo>
                    <a:lnTo>
                      <a:pt x="184" y="109"/>
                    </a:lnTo>
                    <a:lnTo>
                      <a:pt x="177" y="107"/>
                    </a:lnTo>
                    <a:lnTo>
                      <a:pt x="170" y="107"/>
                    </a:lnTo>
                    <a:lnTo>
                      <a:pt x="163" y="107"/>
                    </a:lnTo>
                    <a:lnTo>
                      <a:pt x="159" y="105"/>
                    </a:lnTo>
                    <a:lnTo>
                      <a:pt x="152" y="105"/>
                    </a:lnTo>
                    <a:lnTo>
                      <a:pt x="145" y="102"/>
                    </a:lnTo>
                    <a:lnTo>
                      <a:pt x="138" y="100"/>
                    </a:lnTo>
                    <a:lnTo>
                      <a:pt x="131" y="100"/>
                    </a:lnTo>
                    <a:lnTo>
                      <a:pt x="125" y="98"/>
                    </a:lnTo>
                    <a:lnTo>
                      <a:pt x="120" y="96"/>
                    </a:lnTo>
                    <a:lnTo>
                      <a:pt x="113" y="93"/>
                    </a:lnTo>
                    <a:lnTo>
                      <a:pt x="107" y="91"/>
                    </a:lnTo>
                    <a:lnTo>
                      <a:pt x="100" y="89"/>
                    </a:lnTo>
                    <a:lnTo>
                      <a:pt x="93" y="87"/>
                    </a:lnTo>
                    <a:lnTo>
                      <a:pt x="88" y="84"/>
                    </a:lnTo>
                    <a:lnTo>
                      <a:pt x="82" y="82"/>
                    </a:lnTo>
                    <a:lnTo>
                      <a:pt x="75" y="80"/>
                    </a:lnTo>
                    <a:lnTo>
                      <a:pt x="70" y="78"/>
                    </a:lnTo>
                    <a:lnTo>
                      <a:pt x="63" y="75"/>
                    </a:lnTo>
                    <a:lnTo>
                      <a:pt x="59" y="71"/>
                    </a:lnTo>
                    <a:lnTo>
                      <a:pt x="54" y="68"/>
                    </a:lnTo>
                    <a:lnTo>
                      <a:pt x="50" y="66"/>
                    </a:lnTo>
                    <a:lnTo>
                      <a:pt x="45" y="62"/>
                    </a:lnTo>
                    <a:lnTo>
                      <a:pt x="41" y="59"/>
                    </a:lnTo>
                    <a:lnTo>
                      <a:pt x="36" y="57"/>
                    </a:lnTo>
                    <a:lnTo>
                      <a:pt x="32" y="53"/>
                    </a:lnTo>
                    <a:lnTo>
                      <a:pt x="29" y="50"/>
                    </a:lnTo>
                    <a:lnTo>
                      <a:pt x="25" y="48"/>
                    </a:lnTo>
                    <a:lnTo>
                      <a:pt x="23" y="43"/>
                    </a:lnTo>
                    <a:lnTo>
                      <a:pt x="20" y="41"/>
                    </a:lnTo>
                    <a:lnTo>
                      <a:pt x="18" y="39"/>
                    </a:lnTo>
                    <a:lnTo>
                      <a:pt x="16" y="34"/>
                    </a:lnTo>
                    <a:lnTo>
                      <a:pt x="14" y="32"/>
                    </a:lnTo>
                    <a:lnTo>
                      <a:pt x="11" y="30"/>
                    </a:lnTo>
                    <a:lnTo>
                      <a:pt x="9" y="28"/>
                    </a:lnTo>
                    <a:lnTo>
                      <a:pt x="7" y="23"/>
                    </a:lnTo>
                    <a:lnTo>
                      <a:pt x="7" y="21"/>
                    </a:lnTo>
                    <a:lnTo>
                      <a:pt x="4" y="19"/>
                    </a:lnTo>
                    <a:lnTo>
                      <a:pt x="4" y="16"/>
                    </a:lnTo>
                    <a:lnTo>
                      <a:pt x="2" y="14"/>
                    </a:lnTo>
                    <a:lnTo>
                      <a:pt x="2" y="12"/>
                    </a:lnTo>
                    <a:lnTo>
                      <a:pt x="0" y="9"/>
                    </a:lnTo>
                    <a:lnTo>
                      <a:pt x="0" y="7"/>
                    </a:lnTo>
                    <a:lnTo>
                      <a:pt x="0" y="5"/>
                    </a:lnTo>
                    <a:lnTo>
                      <a:pt x="0" y="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61" name="Freeform 109"/>
              <p:cNvSpPr>
                <a:spLocks/>
              </p:cNvSpPr>
              <p:nvPr/>
            </p:nvSpPr>
            <p:spPr bwMode="auto">
              <a:xfrm>
                <a:off x="2256" y="3948"/>
                <a:ext cx="503" cy="113"/>
              </a:xfrm>
              <a:custGeom>
                <a:avLst/>
                <a:gdLst>
                  <a:gd name="T0" fmla="*/ 0 w 503"/>
                  <a:gd name="T1" fmla="*/ 111 h 113"/>
                  <a:gd name="T2" fmla="*/ 0 w 503"/>
                  <a:gd name="T3" fmla="*/ 107 h 113"/>
                  <a:gd name="T4" fmla="*/ 2 w 503"/>
                  <a:gd name="T5" fmla="*/ 102 h 113"/>
                  <a:gd name="T6" fmla="*/ 4 w 503"/>
                  <a:gd name="T7" fmla="*/ 98 h 113"/>
                  <a:gd name="T8" fmla="*/ 7 w 503"/>
                  <a:gd name="T9" fmla="*/ 93 h 113"/>
                  <a:gd name="T10" fmla="*/ 9 w 503"/>
                  <a:gd name="T11" fmla="*/ 86 h 113"/>
                  <a:gd name="T12" fmla="*/ 14 w 503"/>
                  <a:gd name="T13" fmla="*/ 82 h 113"/>
                  <a:gd name="T14" fmla="*/ 18 w 503"/>
                  <a:gd name="T15" fmla="*/ 75 h 113"/>
                  <a:gd name="T16" fmla="*/ 23 w 503"/>
                  <a:gd name="T17" fmla="*/ 70 h 113"/>
                  <a:gd name="T18" fmla="*/ 29 w 503"/>
                  <a:gd name="T19" fmla="*/ 64 h 113"/>
                  <a:gd name="T20" fmla="*/ 36 w 503"/>
                  <a:gd name="T21" fmla="*/ 57 h 113"/>
                  <a:gd name="T22" fmla="*/ 45 w 503"/>
                  <a:gd name="T23" fmla="*/ 52 h 113"/>
                  <a:gd name="T24" fmla="*/ 54 w 503"/>
                  <a:gd name="T25" fmla="*/ 45 h 113"/>
                  <a:gd name="T26" fmla="*/ 63 w 503"/>
                  <a:gd name="T27" fmla="*/ 39 h 113"/>
                  <a:gd name="T28" fmla="*/ 75 w 503"/>
                  <a:gd name="T29" fmla="*/ 34 h 113"/>
                  <a:gd name="T30" fmla="*/ 88 w 503"/>
                  <a:gd name="T31" fmla="*/ 29 h 113"/>
                  <a:gd name="T32" fmla="*/ 100 w 503"/>
                  <a:gd name="T33" fmla="*/ 25 h 113"/>
                  <a:gd name="T34" fmla="*/ 113 w 503"/>
                  <a:gd name="T35" fmla="*/ 20 h 113"/>
                  <a:gd name="T36" fmla="*/ 125 w 503"/>
                  <a:gd name="T37" fmla="*/ 16 h 113"/>
                  <a:gd name="T38" fmla="*/ 138 w 503"/>
                  <a:gd name="T39" fmla="*/ 14 h 113"/>
                  <a:gd name="T40" fmla="*/ 152 w 503"/>
                  <a:gd name="T41" fmla="*/ 9 h 113"/>
                  <a:gd name="T42" fmla="*/ 163 w 503"/>
                  <a:gd name="T43" fmla="*/ 7 h 113"/>
                  <a:gd name="T44" fmla="*/ 177 w 503"/>
                  <a:gd name="T45" fmla="*/ 7 h 113"/>
                  <a:gd name="T46" fmla="*/ 188 w 503"/>
                  <a:gd name="T47" fmla="*/ 5 h 113"/>
                  <a:gd name="T48" fmla="*/ 200 w 503"/>
                  <a:gd name="T49" fmla="*/ 2 h 113"/>
                  <a:gd name="T50" fmla="*/ 211 w 503"/>
                  <a:gd name="T51" fmla="*/ 2 h 113"/>
                  <a:gd name="T52" fmla="*/ 220 w 503"/>
                  <a:gd name="T53" fmla="*/ 2 h 113"/>
                  <a:gd name="T54" fmla="*/ 231 w 503"/>
                  <a:gd name="T55" fmla="*/ 0 h 113"/>
                  <a:gd name="T56" fmla="*/ 240 w 503"/>
                  <a:gd name="T57" fmla="*/ 0 h 113"/>
                  <a:gd name="T58" fmla="*/ 247 w 503"/>
                  <a:gd name="T59" fmla="*/ 0 h 113"/>
                  <a:gd name="T60" fmla="*/ 252 w 503"/>
                  <a:gd name="T61" fmla="*/ 0 h 113"/>
                  <a:gd name="T62" fmla="*/ 261 w 503"/>
                  <a:gd name="T63" fmla="*/ 0 h 113"/>
                  <a:gd name="T64" fmla="*/ 268 w 503"/>
                  <a:gd name="T65" fmla="*/ 0 h 113"/>
                  <a:gd name="T66" fmla="*/ 279 w 503"/>
                  <a:gd name="T67" fmla="*/ 2 h 113"/>
                  <a:gd name="T68" fmla="*/ 288 w 503"/>
                  <a:gd name="T69" fmla="*/ 2 h 113"/>
                  <a:gd name="T70" fmla="*/ 297 w 503"/>
                  <a:gd name="T71" fmla="*/ 2 h 113"/>
                  <a:gd name="T72" fmla="*/ 308 w 503"/>
                  <a:gd name="T73" fmla="*/ 5 h 113"/>
                  <a:gd name="T74" fmla="*/ 320 w 503"/>
                  <a:gd name="T75" fmla="*/ 5 h 113"/>
                  <a:gd name="T76" fmla="*/ 333 w 503"/>
                  <a:gd name="T77" fmla="*/ 7 h 113"/>
                  <a:gd name="T78" fmla="*/ 345 w 503"/>
                  <a:gd name="T79" fmla="*/ 9 h 113"/>
                  <a:gd name="T80" fmla="*/ 358 w 503"/>
                  <a:gd name="T81" fmla="*/ 11 h 113"/>
                  <a:gd name="T82" fmla="*/ 372 w 503"/>
                  <a:gd name="T83" fmla="*/ 14 h 113"/>
                  <a:gd name="T84" fmla="*/ 383 w 503"/>
                  <a:gd name="T85" fmla="*/ 18 h 113"/>
                  <a:gd name="T86" fmla="*/ 397 w 503"/>
                  <a:gd name="T87" fmla="*/ 23 h 113"/>
                  <a:gd name="T88" fmla="*/ 410 w 503"/>
                  <a:gd name="T89" fmla="*/ 27 h 113"/>
                  <a:gd name="T90" fmla="*/ 422 w 503"/>
                  <a:gd name="T91" fmla="*/ 32 h 113"/>
                  <a:gd name="T92" fmla="*/ 433 w 503"/>
                  <a:gd name="T93" fmla="*/ 36 h 113"/>
                  <a:gd name="T94" fmla="*/ 444 w 503"/>
                  <a:gd name="T95" fmla="*/ 43 h 113"/>
                  <a:gd name="T96" fmla="*/ 453 w 503"/>
                  <a:gd name="T97" fmla="*/ 48 h 113"/>
                  <a:gd name="T98" fmla="*/ 463 w 503"/>
                  <a:gd name="T99" fmla="*/ 54 h 113"/>
                  <a:gd name="T100" fmla="*/ 472 w 503"/>
                  <a:gd name="T101" fmla="*/ 61 h 113"/>
                  <a:gd name="T102" fmla="*/ 478 w 503"/>
                  <a:gd name="T103" fmla="*/ 66 h 113"/>
                  <a:gd name="T104" fmla="*/ 483 w 503"/>
                  <a:gd name="T105" fmla="*/ 73 h 113"/>
                  <a:gd name="T106" fmla="*/ 488 w 503"/>
                  <a:gd name="T107" fmla="*/ 79 h 113"/>
                  <a:gd name="T108" fmla="*/ 492 w 503"/>
                  <a:gd name="T109" fmla="*/ 84 h 113"/>
                  <a:gd name="T110" fmla="*/ 497 w 503"/>
                  <a:gd name="T111" fmla="*/ 91 h 113"/>
                  <a:gd name="T112" fmla="*/ 499 w 503"/>
                  <a:gd name="T113" fmla="*/ 95 h 113"/>
                  <a:gd name="T114" fmla="*/ 501 w 503"/>
                  <a:gd name="T115" fmla="*/ 100 h 113"/>
                  <a:gd name="T116" fmla="*/ 503 w 503"/>
                  <a:gd name="T117" fmla="*/ 104 h 113"/>
                  <a:gd name="T118" fmla="*/ 503 w 503"/>
                  <a:gd name="T119" fmla="*/ 109 h 113"/>
                  <a:gd name="T120" fmla="*/ 503 w 503"/>
                  <a:gd name="T121" fmla="*/ 113 h 11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3"/>
                  <a:gd name="T184" fmla="*/ 0 h 113"/>
                  <a:gd name="T185" fmla="*/ 503 w 503"/>
                  <a:gd name="T186" fmla="*/ 113 h 11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3" h="113">
                    <a:moveTo>
                      <a:pt x="0" y="113"/>
                    </a:moveTo>
                    <a:lnTo>
                      <a:pt x="0" y="111"/>
                    </a:lnTo>
                    <a:lnTo>
                      <a:pt x="0" y="109"/>
                    </a:lnTo>
                    <a:lnTo>
                      <a:pt x="0" y="107"/>
                    </a:lnTo>
                    <a:lnTo>
                      <a:pt x="0" y="104"/>
                    </a:lnTo>
                    <a:lnTo>
                      <a:pt x="2" y="102"/>
                    </a:lnTo>
                    <a:lnTo>
                      <a:pt x="2" y="100"/>
                    </a:lnTo>
                    <a:lnTo>
                      <a:pt x="4" y="98"/>
                    </a:lnTo>
                    <a:lnTo>
                      <a:pt x="4" y="95"/>
                    </a:lnTo>
                    <a:lnTo>
                      <a:pt x="7" y="93"/>
                    </a:lnTo>
                    <a:lnTo>
                      <a:pt x="7" y="91"/>
                    </a:lnTo>
                    <a:lnTo>
                      <a:pt x="9" y="86"/>
                    </a:lnTo>
                    <a:lnTo>
                      <a:pt x="11" y="84"/>
                    </a:lnTo>
                    <a:lnTo>
                      <a:pt x="14" y="82"/>
                    </a:lnTo>
                    <a:lnTo>
                      <a:pt x="16" y="79"/>
                    </a:lnTo>
                    <a:lnTo>
                      <a:pt x="18" y="75"/>
                    </a:lnTo>
                    <a:lnTo>
                      <a:pt x="20" y="73"/>
                    </a:lnTo>
                    <a:lnTo>
                      <a:pt x="23" y="70"/>
                    </a:lnTo>
                    <a:lnTo>
                      <a:pt x="25" y="66"/>
                    </a:lnTo>
                    <a:lnTo>
                      <a:pt x="29" y="64"/>
                    </a:lnTo>
                    <a:lnTo>
                      <a:pt x="32" y="61"/>
                    </a:lnTo>
                    <a:lnTo>
                      <a:pt x="36" y="57"/>
                    </a:lnTo>
                    <a:lnTo>
                      <a:pt x="41" y="54"/>
                    </a:lnTo>
                    <a:lnTo>
                      <a:pt x="45" y="52"/>
                    </a:lnTo>
                    <a:lnTo>
                      <a:pt x="50" y="48"/>
                    </a:lnTo>
                    <a:lnTo>
                      <a:pt x="54" y="45"/>
                    </a:lnTo>
                    <a:lnTo>
                      <a:pt x="59" y="43"/>
                    </a:lnTo>
                    <a:lnTo>
                      <a:pt x="63" y="39"/>
                    </a:lnTo>
                    <a:lnTo>
                      <a:pt x="70" y="36"/>
                    </a:lnTo>
                    <a:lnTo>
                      <a:pt x="75" y="34"/>
                    </a:lnTo>
                    <a:lnTo>
                      <a:pt x="82" y="32"/>
                    </a:lnTo>
                    <a:lnTo>
                      <a:pt x="88" y="29"/>
                    </a:lnTo>
                    <a:lnTo>
                      <a:pt x="93" y="27"/>
                    </a:lnTo>
                    <a:lnTo>
                      <a:pt x="100" y="25"/>
                    </a:lnTo>
                    <a:lnTo>
                      <a:pt x="107" y="23"/>
                    </a:lnTo>
                    <a:lnTo>
                      <a:pt x="113" y="20"/>
                    </a:lnTo>
                    <a:lnTo>
                      <a:pt x="120" y="18"/>
                    </a:lnTo>
                    <a:lnTo>
                      <a:pt x="125" y="16"/>
                    </a:lnTo>
                    <a:lnTo>
                      <a:pt x="131" y="14"/>
                    </a:lnTo>
                    <a:lnTo>
                      <a:pt x="138" y="14"/>
                    </a:lnTo>
                    <a:lnTo>
                      <a:pt x="145" y="11"/>
                    </a:lnTo>
                    <a:lnTo>
                      <a:pt x="152" y="9"/>
                    </a:lnTo>
                    <a:lnTo>
                      <a:pt x="159" y="9"/>
                    </a:lnTo>
                    <a:lnTo>
                      <a:pt x="163" y="7"/>
                    </a:lnTo>
                    <a:lnTo>
                      <a:pt x="170" y="7"/>
                    </a:lnTo>
                    <a:lnTo>
                      <a:pt x="177" y="7"/>
                    </a:lnTo>
                    <a:lnTo>
                      <a:pt x="184" y="5"/>
                    </a:lnTo>
                    <a:lnTo>
                      <a:pt x="188" y="5"/>
                    </a:lnTo>
                    <a:lnTo>
                      <a:pt x="195" y="5"/>
                    </a:lnTo>
                    <a:lnTo>
                      <a:pt x="200" y="2"/>
                    </a:lnTo>
                    <a:lnTo>
                      <a:pt x="206" y="2"/>
                    </a:lnTo>
                    <a:lnTo>
                      <a:pt x="211" y="2"/>
                    </a:lnTo>
                    <a:lnTo>
                      <a:pt x="215" y="2"/>
                    </a:lnTo>
                    <a:lnTo>
                      <a:pt x="220" y="2"/>
                    </a:lnTo>
                    <a:lnTo>
                      <a:pt x="224" y="2"/>
                    </a:lnTo>
                    <a:lnTo>
                      <a:pt x="231" y="0"/>
                    </a:lnTo>
                    <a:lnTo>
                      <a:pt x="236" y="0"/>
                    </a:lnTo>
                    <a:lnTo>
                      <a:pt x="240" y="0"/>
                    </a:lnTo>
                    <a:lnTo>
                      <a:pt x="243" y="0"/>
                    </a:lnTo>
                    <a:lnTo>
                      <a:pt x="247" y="0"/>
                    </a:lnTo>
                    <a:lnTo>
                      <a:pt x="252" y="0"/>
                    </a:lnTo>
                    <a:lnTo>
                      <a:pt x="256" y="0"/>
                    </a:lnTo>
                    <a:lnTo>
                      <a:pt x="261" y="0"/>
                    </a:lnTo>
                    <a:lnTo>
                      <a:pt x="263" y="0"/>
                    </a:lnTo>
                    <a:lnTo>
                      <a:pt x="268" y="0"/>
                    </a:lnTo>
                    <a:lnTo>
                      <a:pt x="272" y="0"/>
                    </a:lnTo>
                    <a:lnTo>
                      <a:pt x="279" y="2"/>
                    </a:lnTo>
                    <a:lnTo>
                      <a:pt x="283" y="2"/>
                    </a:lnTo>
                    <a:lnTo>
                      <a:pt x="288" y="2"/>
                    </a:lnTo>
                    <a:lnTo>
                      <a:pt x="292" y="2"/>
                    </a:lnTo>
                    <a:lnTo>
                      <a:pt x="297" y="2"/>
                    </a:lnTo>
                    <a:lnTo>
                      <a:pt x="304" y="2"/>
                    </a:lnTo>
                    <a:lnTo>
                      <a:pt x="308" y="5"/>
                    </a:lnTo>
                    <a:lnTo>
                      <a:pt x="315" y="5"/>
                    </a:lnTo>
                    <a:lnTo>
                      <a:pt x="320" y="5"/>
                    </a:lnTo>
                    <a:lnTo>
                      <a:pt x="326" y="7"/>
                    </a:lnTo>
                    <a:lnTo>
                      <a:pt x="333" y="7"/>
                    </a:lnTo>
                    <a:lnTo>
                      <a:pt x="340" y="7"/>
                    </a:lnTo>
                    <a:lnTo>
                      <a:pt x="345" y="9"/>
                    </a:lnTo>
                    <a:lnTo>
                      <a:pt x="351" y="9"/>
                    </a:lnTo>
                    <a:lnTo>
                      <a:pt x="358" y="11"/>
                    </a:lnTo>
                    <a:lnTo>
                      <a:pt x="365" y="14"/>
                    </a:lnTo>
                    <a:lnTo>
                      <a:pt x="372" y="14"/>
                    </a:lnTo>
                    <a:lnTo>
                      <a:pt x="379" y="16"/>
                    </a:lnTo>
                    <a:lnTo>
                      <a:pt x="383" y="18"/>
                    </a:lnTo>
                    <a:lnTo>
                      <a:pt x="390" y="20"/>
                    </a:lnTo>
                    <a:lnTo>
                      <a:pt x="397" y="23"/>
                    </a:lnTo>
                    <a:lnTo>
                      <a:pt x="404" y="25"/>
                    </a:lnTo>
                    <a:lnTo>
                      <a:pt x="410" y="27"/>
                    </a:lnTo>
                    <a:lnTo>
                      <a:pt x="415" y="29"/>
                    </a:lnTo>
                    <a:lnTo>
                      <a:pt x="422" y="32"/>
                    </a:lnTo>
                    <a:lnTo>
                      <a:pt x="429" y="34"/>
                    </a:lnTo>
                    <a:lnTo>
                      <a:pt x="433" y="36"/>
                    </a:lnTo>
                    <a:lnTo>
                      <a:pt x="440" y="39"/>
                    </a:lnTo>
                    <a:lnTo>
                      <a:pt x="444" y="43"/>
                    </a:lnTo>
                    <a:lnTo>
                      <a:pt x="449" y="45"/>
                    </a:lnTo>
                    <a:lnTo>
                      <a:pt x="453" y="48"/>
                    </a:lnTo>
                    <a:lnTo>
                      <a:pt x="458" y="52"/>
                    </a:lnTo>
                    <a:lnTo>
                      <a:pt x="463" y="54"/>
                    </a:lnTo>
                    <a:lnTo>
                      <a:pt x="467" y="57"/>
                    </a:lnTo>
                    <a:lnTo>
                      <a:pt x="472" y="61"/>
                    </a:lnTo>
                    <a:lnTo>
                      <a:pt x="474" y="64"/>
                    </a:lnTo>
                    <a:lnTo>
                      <a:pt x="478" y="66"/>
                    </a:lnTo>
                    <a:lnTo>
                      <a:pt x="481" y="70"/>
                    </a:lnTo>
                    <a:lnTo>
                      <a:pt x="483" y="73"/>
                    </a:lnTo>
                    <a:lnTo>
                      <a:pt x="485" y="75"/>
                    </a:lnTo>
                    <a:lnTo>
                      <a:pt x="488" y="79"/>
                    </a:lnTo>
                    <a:lnTo>
                      <a:pt x="490" y="82"/>
                    </a:lnTo>
                    <a:lnTo>
                      <a:pt x="492" y="84"/>
                    </a:lnTo>
                    <a:lnTo>
                      <a:pt x="494" y="86"/>
                    </a:lnTo>
                    <a:lnTo>
                      <a:pt x="497" y="91"/>
                    </a:lnTo>
                    <a:lnTo>
                      <a:pt x="497" y="93"/>
                    </a:lnTo>
                    <a:lnTo>
                      <a:pt x="499" y="95"/>
                    </a:lnTo>
                    <a:lnTo>
                      <a:pt x="499" y="98"/>
                    </a:lnTo>
                    <a:lnTo>
                      <a:pt x="501" y="100"/>
                    </a:lnTo>
                    <a:lnTo>
                      <a:pt x="501" y="102"/>
                    </a:lnTo>
                    <a:lnTo>
                      <a:pt x="503" y="104"/>
                    </a:lnTo>
                    <a:lnTo>
                      <a:pt x="503" y="107"/>
                    </a:lnTo>
                    <a:lnTo>
                      <a:pt x="503" y="109"/>
                    </a:lnTo>
                    <a:lnTo>
                      <a:pt x="503" y="111"/>
                    </a:lnTo>
                    <a:lnTo>
                      <a:pt x="503" y="113"/>
                    </a:lnTo>
                  </a:path>
                </a:pathLst>
              </a:custGeom>
              <a:noFill/>
              <a:ln w="0">
                <a:solidFill>
                  <a:srgbClr val="C0C0C0"/>
                </a:solidFill>
                <a:round/>
                <a:headEnd/>
                <a:tailEnd/>
              </a:ln>
            </p:spPr>
            <p:txBody>
              <a:bodyPr/>
              <a:lstStyle/>
              <a:p>
                <a:endParaRPr lang="fr-FR">
                  <a:latin typeface="OpenDyslexic" pitchFamily="50" charset="0"/>
                </a:endParaRPr>
              </a:p>
            </p:txBody>
          </p:sp>
          <p:sp>
            <p:nvSpPr>
              <p:cNvPr id="26762" name="Freeform 110"/>
              <p:cNvSpPr>
                <a:spLocks/>
              </p:cNvSpPr>
              <p:nvPr/>
            </p:nvSpPr>
            <p:spPr bwMode="auto">
              <a:xfrm>
                <a:off x="2192" y="478"/>
                <a:ext cx="631" cy="139"/>
              </a:xfrm>
              <a:custGeom>
                <a:avLst/>
                <a:gdLst>
                  <a:gd name="T0" fmla="*/ 631 w 631"/>
                  <a:gd name="T1" fmla="*/ 3 h 139"/>
                  <a:gd name="T2" fmla="*/ 629 w 631"/>
                  <a:gd name="T3" fmla="*/ 10 h 139"/>
                  <a:gd name="T4" fmla="*/ 626 w 631"/>
                  <a:gd name="T5" fmla="*/ 14 h 139"/>
                  <a:gd name="T6" fmla="*/ 624 w 631"/>
                  <a:gd name="T7" fmla="*/ 21 h 139"/>
                  <a:gd name="T8" fmla="*/ 622 w 631"/>
                  <a:gd name="T9" fmla="*/ 28 h 139"/>
                  <a:gd name="T10" fmla="*/ 617 w 631"/>
                  <a:gd name="T11" fmla="*/ 34 h 139"/>
                  <a:gd name="T12" fmla="*/ 613 w 631"/>
                  <a:gd name="T13" fmla="*/ 41 h 139"/>
                  <a:gd name="T14" fmla="*/ 606 w 631"/>
                  <a:gd name="T15" fmla="*/ 48 h 139"/>
                  <a:gd name="T16" fmla="*/ 599 w 631"/>
                  <a:gd name="T17" fmla="*/ 55 h 139"/>
                  <a:gd name="T18" fmla="*/ 592 w 631"/>
                  <a:gd name="T19" fmla="*/ 62 h 139"/>
                  <a:gd name="T20" fmla="*/ 583 w 631"/>
                  <a:gd name="T21" fmla="*/ 71 h 139"/>
                  <a:gd name="T22" fmla="*/ 572 w 631"/>
                  <a:gd name="T23" fmla="*/ 78 h 139"/>
                  <a:gd name="T24" fmla="*/ 561 w 631"/>
                  <a:gd name="T25" fmla="*/ 84 h 139"/>
                  <a:gd name="T26" fmla="*/ 547 w 631"/>
                  <a:gd name="T27" fmla="*/ 91 h 139"/>
                  <a:gd name="T28" fmla="*/ 533 w 631"/>
                  <a:gd name="T29" fmla="*/ 98 h 139"/>
                  <a:gd name="T30" fmla="*/ 517 w 631"/>
                  <a:gd name="T31" fmla="*/ 105 h 139"/>
                  <a:gd name="T32" fmla="*/ 504 w 631"/>
                  <a:gd name="T33" fmla="*/ 109 h 139"/>
                  <a:gd name="T34" fmla="*/ 488 w 631"/>
                  <a:gd name="T35" fmla="*/ 116 h 139"/>
                  <a:gd name="T36" fmla="*/ 470 w 631"/>
                  <a:gd name="T37" fmla="*/ 121 h 139"/>
                  <a:gd name="T38" fmla="*/ 454 w 631"/>
                  <a:gd name="T39" fmla="*/ 123 h 139"/>
                  <a:gd name="T40" fmla="*/ 438 w 631"/>
                  <a:gd name="T41" fmla="*/ 127 h 139"/>
                  <a:gd name="T42" fmla="*/ 422 w 631"/>
                  <a:gd name="T43" fmla="*/ 130 h 139"/>
                  <a:gd name="T44" fmla="*/ 409 w 631"/>
                  <a:gd name="T45" fmla="*/ 132 h 139"/>
                  <a:gd name="T46" fmla="*/ 393 w 631"/>
                  <a:gd name="T47" fmla="*/ 134 h 139"/>
                  <a:gd name="T48" fmla="*/ 379 w 631"/>
                  <a:gd name="T49" fmla="*/ 134 h 139"/>
                  <a:gd name="T50" fmla="*/ 366 w 631"/>
                  <a:gd name="T51" fmla="*/ 137 h 139"/>
                  <a:gd name="T52" fmla="*/ 354 w 631"/>
                  <a:gd name="T53" fmla="*/ 137 h 139"/>
                  <a:gd name="T54" fmla="*/ 343 w 631"/>
                  <a:gd name="T55" fmla="*/ 139 h 139"/>
                  <a:gd name="T56" fmla="*/ 332 w 631"/>
                  <a:gd name="T57" fmla="*/ 139 h 139"/>
                  <a:gd name="T58" fmla="*/ 320 w 631"/>
                  <a:gd name="T59" fmla="*/ 139 h 139"/>
                  <a:gd name="T60" fmla="*/ 316 w 631"/>
                  <a:gd name="T61" fmla="*/ 139 h 139"/>
                  <a:gd name="T62" fmla="*/ 307 w 631"/>
                  <a:gd name="T63" fmla="*/ 139 h 139"/>
                  <a:gd name="T64" fmla="*/ 295 w 631"/>
                  <a:gd name="T65" fmla="*/ 139 h 139"/>
                  <a:gd name="T66" fmla="*/ 284 w 631"/>
                  <a:gd name="T67" fmla="*/ 137 h 139"/>
                  <a:gd name="T68" fmla="*/ 270 w 631"/>
                  <a:gd name="T69" fmla="*/ 137 h 139"/>
                  <a:gd name="T70" fmla="*/ 259 w 631"/>
                  <a:gd name="T71" fmla="*/ 137 h 139"/>
                  <a:gd name="T72" fmla="*/ 245 w 631"/>
                  <a:gd name="T73" fmla="*/ 134 h 139"/>
                  <a:gd name="T74" fmla="*/ 232 w 631"/>
                  <a:gd name="T75" fmla="*/ 132 h 139"/>
                  <a:gd name="T76" fmla="*/ 216 w 631"/>
                  <a:gd name="T77" fmla="*/ 132 h 139"/>
                  <a:gd name="T78" fmla="*/ 200 w 631"/>
                  <a:gd name="T79" fmla="*/ 127 h 139"/>
                  <a:gd name="T80" fmla="*/ 184 w 631"/>
                  <a:gd name="T81" fmla="*/ 125 h 139"/>
                  <a:gd name="T82" fmla="*/ 168 w 631"/>
                  <a:gd name="T83" fmla="*/ 121 h 139"/>
                  <a:gd name="T84" fmla="*/ 152 w 631"/>
                  <a:gd name="T85" fmla="*/ 118 h 139"/>
                  <a:gd name="T86" fmla="*/ 137 w 631"/>
                  <a:gd name="T87" fmla="*/ 112 h 139"/>
                  <a:gd name="T88" fmla="*/ 121 w 631"/>
                  <a:gd name="T89" fmla="*/ 107 h 139"/>
                  <a:gd name="T90" fmla="*/ 105 w 631"/>
                  <a:gd name="T91" fmla="*/ 100 h 139"/>
                  <a:gd name="T92" fmla="*/ 91 w 631"/>
                  <a:gd name="T93" fmla="*/ 96 h 139"/>
                  <a:gd name="T94" fmla="*/ 78 w 631"/>
                  <a:gd name="T95" fmla="*/ 89 h 139"/>
                  <a:gd name="T96" fmla="*/ 66 w 631"/>
                  <a:gd name="T97" fmla="*/ 82 h 139"/>
                  <a:gd name="T98" fmla="*/ 55 w 631"/>
                  <a:gd name="T99" fmla="*/ 73 h 139"/>
                  <a:gd name="T100" fmla="*/ 44 w 631"/>
                  <a:gd name="T101" fmla="*/ 66 h 139"/>
                  <a:gd name="T102" fmla="*/ 34 w 631"/>
                  <a:gd name="T103" fmla="*/ 59 h 139"/>
                  <a:gd name="T104" fmla="*/ 28 w 631"/>
                  <a:gd name="T105" fmla="*/ 53 h 139"/>
                  <a:gd name="T106" fmla="*/ 21 w 631"/>
                  <a:gd name="T107" fmla="*/ 44 h 139"/>
                  <a:gd name="T108" fmla="*/ 16 w 631"/>
                  <a:gd name="T109" fmla="*/ 37 h 139"/>
                  <a:gd name="T110" fmla="*/ 12 w 631"/>
                  <a:gd name="T111" fmla="*/ 30 h 139"/>
                  <a:gd name="T112" fmla="*/ 7 w 631"/>
                  <a:gd name="T113" fmla="*/ 23 h 139"/>
                  <a:gd name="T114" fmla="*/ 5 w 631"/>
                  <a:gd name="T115" fmla="*/ 19 h 139"/>
                  <a:gd name="T116" fmla="*/ 3 w 631"/>
                  <a:gd name="T117" fmla="*/ 12 h 139"/>
                  <a:gd name="T118" fmla="*/ 3 w 631"/>
                  <a:gd name="T119" fmla="*/ 7 h 139"/>
                  <a:gd name="T120" fmla="*/ 0 w 631"/>
                  <a:gd name="T121" fmla="*/ 0 h 1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31"/>
                  <a:gd name="T184" fmla="*/ 0 h 139"/>
                  <a:gd name="T185" fmla="*/ 631 w 631"/>
                  <a:gd name="T186" fmla="*/ 139 h 1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31" h="139">
                    <a:moveTo>
                      <a:pt x="631" y="0"/>
                    </a:moveTo>
                    <a:lnTo>
                      <a:pt x="631" y="3"/>
                    </a:lnTo>
                    <a:lnTo>
                      <a:pt x="629" y="7"/>
                    </a:lnTo>
                    <a:lnTo>
                      <a:pt x="629" y="10"/>
                    </a:lnTo>
                    <a:lnTo>
                      <a:pt x="629" y="12"/>
                    </a:lnTo>
                    <a:lnTo>
                      <a:pt x="626" y="14"/>
                    </a:lnTo>
                    <a:lnTo>
                      <a:pt x="626" y="19"/>
                    </a:lnTo>
                    <a:lnTo>
                      <a:pt x="624" y="21"/>
                    </a:lnTo>
                    <a:lnTo>
                      <a:pt x="624" y="23"/>
                    </a:lnTo>
                    <a:lnTo>
                      <a:pt x="622" y="28"/>
                    </a:lnTo>
                    <a:lnTo>
                      <a:pt x="620" y="30"/>
                    </a:lnTo>
                    <a:lnTo>
                      <a:pt x="617" y="34"/>
                    </a:lnTo>
                    <a:lnTo>
                      <a:pt x="615" y="37"/>
                    </a:lnTo>
                    <a:lnTo>
                      <a:pt x="613" y="41"/>
                    </a:lnTo>
                    <a:lnTo>
                      <a:pt x="610" y="44"/>
                    </a:lnTo>
                    <a:lnTo>
                      <a:pt x="606" y="48"/>
                    </a:lnTo>
                    <a:lnTo>
                      <a:pt x="604" y="53"/>
                    </a:lnTo>
                    <a:lnTo>
                      <a:pt x="599" y="55"/>
                    </a:lnTo>
                    <a:lnTo>
                      <a:pt x="597" y="59"/>
                    </a:lnTo>
                    <a:lnTo>
                      <a:pt x="592" y="62"/>
                    </a:lnTo>
                    <a:lnTo>
                      <a:pt x="588" y="66"/>
                    </a:lnTo>
                    <a:lnTo>
                      <a:pt x="583" y="71"/>
                    </a:lnTo>
                    <a:lnTo>
                      <a:pt x="576" y="73"/>
                    </a:lnTo>
                    <a:lnTo>
                      <a:pt x="572" y="78"/>
                    </a:lnTo>
                    <a:lnTo>
                      <a:pt x="565" y="82"/>
                    </a:lnTo>
                    <a:lnTo>
                      <a:pt x="561" y="84"/>
                    </a:lnTo>
                    <a:lnTo>
                      <a:pt x="554" y="89"/>
                    </a:lnTo>
                    <a:lnTo>
                      <a:pt x="547" y="91"/>
                    </a:lnTo>
                    <a:lnTo>
                      <a:pt x="540" y="96"/>
                    </a:lnTo>
                    <a:lnTo>
                      <a:pt x="533" y="98"/>
                    </a:lnTo>
                    <a:lnTo>
                      <a:pt x="527" y="100"/>
                    </a:lnTo>
                    <a:lnTo>
                      <a:pt x="517" y="105"/>
                    </a:lnTo>
                    <a:lnTo>
                      <a:pt x="511" y="107"/>
                    </a:lnTo>
                    <a:lnTo>
                      <a:pt x="504" y="109"/>
                    </a:lnTo>
                    <a:lnTo>
                      <a:pt x="495" y="112"/>
                    </a:lnTo>
                    <a:lnTo>
                      <a:pt x="488" y="116"/>
                    </a:lnTo>
                    <a:lnTo>
                      <a:pt x="479" y="118"/>
                    </a:lnTo>
                    <a:lnTo>
                      <a:pt x="470" y="121"/>
                    </a:lnTo>
                    <a:lnTo>
                      <a:pt x="463" y="121"/>
                    </a:lnTo>
                    <a:lnTo>
                      <a:pt x="454" y="123"/>
                    </a:lnTo>
                    <a:lnTo>
                      <a:pt x="447" y="125"/>
                    </a:lnTo>
                    <a:lnTo>
                      <a:pt x="438" y="127"/>
                    </a:lnTo>
                    <a:lnTo>
                      <a:pt x="431" y="127"/>
                    </a:lnTo>
                    <a:lnTo>
                      <a:pt x="422" y="130"/>
                    </a:lnTo>
                    <a:lnTo>
                      <a:pt x="415" y="132"/>
                    </a:lnTo>
                    <a:lnTo>
                      <a:pt x="409" y="132"/>
                    </a:lnTo>
                    <a:lnTo>
                      <a:pt x="400" y="132"/>
                    </a:lnTo>
                    <a:lnTo>
                      <a:pt x="393" y="134"/>
                    </a:lnTo>
                    <a:lnTo>
                      <a:pt x="386" y="134"/>
                    </a:lnTo>
                    <a:lnTo>
                      <a:pt x="379" y="134"/>
                    </a:lnTo>
                    <a:lnTo>
                      <a:pt x="372" y="137"/>
                    </a:lnTo>
                    <a:lnTo>
                      <a:pt x="366" y="137"/>
                    </a:lnTo>
                    <a:lnTo>
                      <a:pt x="361" y="137"/>
                    </a:lnTo>
                    <a:lnTo>
                      <a:pt x="354" y="137"/>
                    </a:lnTo>
                    <a:lnTo>
                      <a:pt x="347" y="137"/>
                    </a:lnTo>
                    <a:lnTo>
                      <a:pt x="343" y="139"/>
                    </a:lnTo>
                    <a:lnTo>
                      <a:pt x="336" y="139"/>
                    </a:lnTo>
                    <a:lnTo>
                      <a:pt x="332" y="139"/>
                    </a:lnTo>
                    <a:lnTo>
                      <a:pt x="325" y="139"/>
                    </a:lnTo>
                    <a:lnTo>
                      <a:pt x="320" y="139"/>
                    </a:lnTo>
                    <a:lnTo>
                      <a:pt x="316" y="139"/>
                    </a:lnTo>
                    <a:lnTo>
                      <a:pt x="311" y="139"/>
                    </a:lnTo>
                    <a:lnTo>
                      <a:pt x="307" y="139"/>
                    </a:lnTo>
                    <a:lnTo>
                      <a:pt x="300" y="139"/>
                    </a:lnTo>
                    <a:lnTo>
                      <a:pt x="295" y="139"/>
                    </a:lnTo>
                    <a:lnTo>
                      <a:pt x="288" y="139"/>
                    </a:lnTo>
                    <a:lnTo>
                      <a:pt x="284" y="137"/>
                    </a:lnTo>
                    <a:lnTo>
                      <a:pt x="277" y="137"/>
                    </a:lnTo>
                    <a:lnTo>
                      <a:pt x="270" y="137"/>
                    </a:lnTo>
                    <a:lnTo>
                      <a:pt x="266" y="137"/>
                    </a:lnTo>
                    <a:lnTo>
                      <a:pt x="259" y="137"/>
                    </a:lnTo>
                    <a:lnTo>
                      <a:pt x="252" y="134"/>
                    </a:lnTo>
                    <a:lnTo>
                      <a:pt x="245" y="134"/>
                    </a:lnTo>
                    <a:lnTo>
                      <a:pt x="239" y="134"/>
                    </a:lnTo>
                    <a:lnTo>
                      <a:pt x="232" y="132"/>
                    </a:lnTo>
                    <a:lnTo>
                      <a:pt x="223" y="132"/>
                    </a:lnTo>
                    <a:lnTo>
                      <a:pt x="216" y="132"/>
                    </a:lnTo>
                    <a:lnTo>
                      <a:pt x="209" y="130"/>
                    </a:lnTo>
                    <a:lnTo>
                      <a:pt x="200" y="127"/>
                    </a:lnTo>
                    <a:lnTo>
                      <a:pt x="193" y="127"/>
                    </a:lnTo>
                    <a:lnTo>
                      <a:pt x="184" y="125"/>
                    </a:lnTo>
                    <a:lnTo>
                      <a:pt x="177" y="123"/>
                    </a:lnTo>
                    <a:lnTo>
                      <a:pt x="168" y="121"/>
                    </a:lnTo>
                    <a:lnTo>
                      <a:pt x="161" y="121"/>
                    </a:lnTo>
                    <a:lnTo>
                      <a:pt x="152" y="118"/>
                    </a:lnTo>
                    <a:lnTo>
                      <a:pt x="143" y="116"/>
                    </a:lnTo>
                    <a:lnTo>
                      <a:pt x="137" y="112"/>
                    </a:lnTo>
                    <a:lnTo>
                      <a:pt x="127" y="109"/>
                    </a:lnTo>
                    <a:lnTo>
                      <a:pt x="121" y="107"/>
                    </a:lnTo>
                    <a:lnTo>
                      <a:pt x="114" y="105"/>
                    </a:lnTo>
                    <a:lnTo>
                      <a:pt x="105" y="100"/>
                    </a:lnTo>
                    <a:lnTo>
                      <a:pt x="98" y="98"/>
                    </a:lnTo>
                    <a:lnTo>
                      <a:pt x="91" y="96"/>
                    </a:lnTo>
                    <a:lnTo>
                      <a:pt x="84" y="91"/>
                    </a:lnTo>
                    <a:lnTo>
                      <a:pt x="78" y="89"/>
                    </a:lnTo>
                    <a:lnTo>
                      <a:pt x="71" y="84"/>
                    </a:lnTo>
                    <a:lnTo>
                      <a:pt x="66" y="82"/>
                    </a:lnTo>
                    <a:lnTo>
                      <a:pt x="59" y="78"/>
                    </a:lnTo>
                    <a:lnTo>
                      <a:pt x="55" y="73"/>
                    </a:lnTo>
                    <a:lnTo>
                      <a:pt x="48" y="71"/>
                    </a:lnTo>
                    <a:lnTo>
                      <a:pt x="44" y="66"/>
                    </a:lnTo>
                    <a:lnTo>
                      <a:pt x="39" y="62"/>
                    </a:lnTo>
                    <a:lnTo>
                      <a:pt x="34" y="59"/>
                    </a:lnTo>
                    <a:lnTo>
                      <a:pt x="32" y="55"/>
                    </a:lnTo>
                    <a:lnTo>
                      <a:pt x="28" y="53"/>
                    </a:lnTo>
                    <a:lnTo>
                      <a:pt x="25" y="48"/>
                    </a:lnTo>
                    <a:lnTo>
                      <a:pt x="21" y="44"/>
                    </a:lnTo>
                    <a:lnTo>
                      <a:pt x="19" y="41"/>
                    </a:lnTo>
                    <a:lnTo>
                      <a:pt x="16" y="37"/>
                    </a:lnTo>
                    <a:lnTo>
                      <a:pt x="14" y="34"/>
                    </a:lnTo>
                    <a:lnTo>
                      <a:pt x="12" y="30"/>
                    </a:lnTo>
                    <a:lnTo>
                      <a:pt x="10" y="28"/>
                    </a:lnTo>
                    <a:lnTo>
                      <a:pt x="7" y="23"/>
                    </a:lnTo>
                    <a:lnTo>
                      <a:pt x="7" y="21"/>
                    </a:lnTo>
                    <a:lnTo>
                      <a:pt x="5" y="19"/>
                    </a:lnTo>
                    <a:lnTo>
                      <a:pt x="5" y="14"/>
                    </a:lnTo>
                    <a:lnTo>
                      <a:pt x="3" y="12"/>
                    </a:lnTo>
                    <a:lnTo>
                      <a:pt x="3" y="10"/>
                    </a:lnTo>
                    <a:lnTo>
                      <a:pt x="3" y="7"/>
                    </a:lnTo>
                    <a:lnTo>
                      <a:pt x="0" y="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63" name="Freeform 111"/>
              <p:cNvSpPr>
                <a:spLocks/>
              </p:cNvSpPr>
              <p:nvPr/>
            </p:nvSpPr>
            <p:spPr bwMode="auto">
              <a:xfrm>
                <a:off x="2192" y="3914"/>
                <a:ext cx="631" cy="138"/>
              </a:xfrm>
              <a:custGeom>
                <a:avLst/>
                <a:gdLst>
                  <a:gd name="T0" fmla="*/ 0 w 631"/>
                  <a:gd name="T1" fmla="*/ 136 h 138"/>
                  <a:gd name="T2" fmla="*/ 3 w 631"/>
                  <a:gd name="T3" fmla="*/ 129 h 138"/>
                  <a:gd name="T4" fmla="*/ 5 w 631"/>
                  <a:gd name="T5" fmla="*/ 125 h 138"/>
                  <a:gd name="T6" fmla="*/ 7 w 631"/>
                  <a:gd name="T7" fmla="*/ 118 h 138"/>
                  <a:gd name="T8" fmla="*/ 10 w 631"/>
                  <a:gd name="T9" fmla="*/ 111 h 138"/>
                  <a:gd name="T10" fmla="*/ 14 w 631"/>
                  <a:gd name="T11" fmla="*/ 104 h 138"/>
                  <a:gd name="T12" fmla="*/ 19 w 631"/>
                  <a:gd name="T13" fmla="*/ 98 h 138"/>
                  <a:gd name="T14" fmla="*/ 25 w 631"/>
                  <a:gd name="T15" fmla="*/ 91 h 138"/>
                  <a:gd name="T16" fmla="*/ 32 w 631"/>
                  <a:gd name="T17" fmla="*/ 84 h 138"/>
                  <a:gd name="T18" fmla="*/ 39 w 631"/>
                  <a:gd name="T19" fmla="*/ 77 h 138"/>
                  <a:gd name="T20" fmla="*/ 48 w 631"/>
                  <a:gd name="T21" fmla="*/ 68 h 138"/>
                  <a:gd name="T22" fmla="*/ 59 w 631"/>
                  <a:gd name="T23" fmla="*/ 61 h 138"/>
                  <a:gd name="T24" fmla="*/ 71 w 631"/>
                  <a:gd name="T25" fmla="*/ 54 h 138"/>
                  <a:gd name="T26" fmla="*/ 84 w 631"/>
                  <a:gd name="T27" fmla="*/ 48 h 138"/>
                  <a:gd name="T28" fmla="*/ 98 w 631"/>
                  <a:gd name="T29" fmla="*/ 41 h 138"/>
                  <a:gd name="T30" fmla="*/ 114 w 631"/>
                  <a:gd name="T31" fmla="*/ 34 h 138"/>
                  <a:gd name="T32" fmla="*/ 127 w 631"/>
                  <a:gd name="T33" fmla="*/ 29 h 138"/>
                  <a:gd name="T34" fmla="*/ 143 w 631"/>
                  <a:gd name="T35" fmla="*/ 23 h 138"/>
                  <a:gd name="T36" fmla="*/ 161 w 631"/>
                  <a:gd name="T37" fmla="*/ 18 h 138"/>
                  <a:gd name="T38" fmla="*/ 177 w 631"/>
                  <a:gd name="T39" fmla="*/ 16 h 138"/>
                  <a:gd name="T40" fmla="*/ 193 w 631"/>
                  <a:gd name="T41" fmla="*/ 11 h 138"/>
                  <a:gd name="T42" fmla="*/ 209 w 631"/>
                  <a:gd name="T43" fmla="*/ 9 h 138"/>
                  <a:gd name="T44" fmla="*/ 223 w 631"/>
                  <a:gd name="T45" fmla="*/ 7 h 138"/>
                  <a:gd name="T46" fmla="*/ 239 w 631"/>
                  <a:gd name="T47" fmla="*/ 5 h 138"/>
                  <a:gd name="T48" fmla="*/ 252 w 631"/>
                  <a:gd name="T49" fmla="*/ 5 h 138"/>
                  <a:gd name="T50" fmla="*/ 266 w 631"/>
                  <a:gd name="T51" fmla="*/ 2 h 138"/>
                  <a:gd name="T52" fmla="*/ 277 w 631"/>
                  <a:gd name="T53" fmla="*/ 2 h 138"/>
                  <a:gd name="T54" fmla="*/ 288 w 631"/>
                  <a:gd name="T55" fmla="*/ 0 h 138"/>
                  <a:gd name="T56" fmla="*/ 300 w 631"/>
                  <a:gd name="T57" fmla="*/ 0 h 138"/>
                  <a:gd name="T58" fmla="*/ 311 w 631"/>
                  <a:gd name="T59" fmla="*/ 0 h 138"/>
                  <a:gd name="T60" fmla="*/ 316 w 631"/>
                  <a:gd name="T61" fmla="*/ 0 h 138"/>
                  <a:gd name="T62" fmla="*/ 325 w 631"/>
                  <a:gd name="T63" fmla="*/ 0 h 138"/>
                  <a:gd name="T64" fmla="*/ 336 w 631"/>
                  <a:gd name="T65" fmla="*/ 0 h 138"/>
                  <a:gd name="T66" fmla="*/ 347 w 631"/>
                  <a:gd name="T67" fmla="*/ 2 h 138"/>
                  <a:gd name="T68" fmla="*/ 361 w 631"/>
                  <a:gd name="T69" fmla="*/ 2 h 138"/>
                  <a:gd name="T70" fmla="*/ 372 w 631"/>
                  <a:gd name="T71" fmla="*/ 2 h 138"/>
                  <a:gd name="T72" fmla="*/ 386 w 631"/>
                  <a:gd name="T73" fmla="*/ 5 h 138"/>
                  <a:gd name="T74" fmla="*/ 400 w 631"/>
                  <a:gd name="T75" fmla="*/ 7 h 138"/>
                  <a:gd name="T76" fmla="*/ 415 w 631"/>
                  <a:gd name="T77" fmla="*/ 7 h 138"/>
                  <a:gd name="T78" fmla="*/ 431 w 631"/>
                  <a:gd name="T79" fmla="*/ 11 h 138"/>
                  <a:gd name="T80" fmla="*/ 447 w 631"/>
                  <a:gd name="T81" fmla="*/ 14 h 138"/>
                  <a:gd name="T82" fmla="*/ 463 w 631"/>
                  <a:gd name="T83" fmla="*/ 18 h 138"/>
                  <a:gd name="T84" fmla="*/ 479 w 631"/>
                  <a:gd name="T85" fmla="*/ 20 h 138"/>
                  <a:gd name="T86" fmla="*/ 495 w 631"/>
                  <a:gd name="T87" fmla="*/ 27 h 138"/>
                  <a:gd name="T88" fmla="*/ 511 w 631"/>
                  <a:gd name="T89" fmla="*/ 32 h 138"/>
                  <a:gd name="T90" fmla="*/ 527 w 631"/>
                  <a:gd name="T91" fmla="*/ 39 h 138"/>
                  <a:gd name="T92" fmla="*/ 540 w 631"/>
                  <a:gd name="T93" fmla="*/ 43 h 138"/>
                  <a:gd name="T94" fmla="*/ 554 w 631"/>
                  <a:gd name="T95" fmla="*/ 50 h 138"/>
                  <a:gd name="T96" fmla="*/ 565 w 631"/>
                  <a:gd name="T97" fmla="*/ 57 h 138"/>
                  <a:gd name="T98" fmla="*/ 576 w 631"/>
                  <a:gd name="T99" fmla="*/ 66 h 138"/>
                  <a:gd name="T100" fmla="*/ 588 w 631"/>
                  <a:gd name="T101" fmla="*/ 73 h 138"/>
                  <a:gd name="T102" fmla="*/ 597 w 631"/>
                  <a:gd name="T103" fmla="*/ 79 h 138"/>
                  <a:gd name="T104" fmla="*/ 604 w 631"/>
                  <a:gd name="T105" fmla="*/ 86 h 138"/>
                  <a:gd name="T106" fmla="*/ 610 w 631"/>
                  <a:gd name="T107" fmla="*/ 95 h 138"/>
                  <a:gd name="T108" fmla="*/ 615 w 631"/>
                  <a:gd name="T109" fmla="*/ 102 h 138"/>
                  <a:gd name="T110" fmla="*/ 620 w 631"/>
                  <a:gd name="T111" fmla="*/ 109 h 138"/>
                  <a:gd name="T112" fmla="*/ 624 w 631"/>
                  <a:gd name="T113" fmla="*/ 116 h 138"/>
                  <a:gd name="T114" fmla="*/ 626 w 631"/>
                  <a:gd name="T115" fmla="*/ 120 h 138"/>
                  <a:gd name="T116" fmla="*/ 629 w 631"/>
                  <a:gd name="T117" fmla="*/ 127 h 138"/>
                  <a:gd name="T118" fmla="*/ 629 w 631"/>
                  <a:gd name="T119" fmla="*/ 132 h 138"/>
                  <a:gd name="T120" fmla="*/ 631 w 631"/>
                  <a:gd name="T121" fmla="*/ 138 h 1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31"/>
                  <a:gd name="T184" fmla="*/ 0 h 138"/>
                  <a:gd name="T185" fmla="*/ 631 w 631"/>
                  <a:gd name="T186" fmla="*/ 138 h 1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31" h="138">
                    <a:moveTo>
                      <a:pt x="0" y="138"/>
                    </a:moveTo>
                    <a:lnTo>
                      <a:pt x="0" y="136"/>
                    </a:lnTo>
                    <a:lnTo>
                      <a:pt x="3" y="132"/>
                    </a:lnTo>
                    <a:lnTo>
                      <a:pt x="3" y="129"/>
                    </a:lnTo>
                    <a:lnTo>
                      <a:pt x="3" y="127"/>
                    </a:lnTo>
                    <a:lnTo>
                      <a:pt x="5" y="125"/>
                    </a:lnTo>
                    <a:lnTo>
                      <a:pt x="5" y="120"/>
                    </a:lnTo>
                    <a:lnTo>
                      <a:pt x="7" y="118"/>
                    </a:lnTo>
                    <a:lnTo>
                      <a:pt x="7" y="116"/>
                    </a:lnTo>
                    <a:lnTo>
                      <a:pt x="10" y="111"/>
                    </a:lnTo>
                    <a:lnTo>
                      <a:pt x="12" y="109"/>
                    </a:lnTo>
                    <a:lnTo>
                      <a:pt x="14" y="104"/>
                    </a:lnTo>
                    <a:lnTo>
                      <a:pt x="16" y="102"/>
                    </a:lnTo>
                    <a:lnTo>
                      <a:pt x="19" y="98"/>
                    </a:lnTo>
                    <a:lnTo>
                      <a:pt x="21" y="95"/>
                    </a:lnTo>
                    <a:lnTo>
                      <a:pt x="25" y="91"/>
                    </a:lnTo>
                    <a:lnTo>
                      <a:pt x="28" y="86"/>
                    </a:lnTo>
                    <a:lnTo>
                      <a:pt x="32" y="84"/>
                    </a:lnTo>
                    <a:lnTo>
                      <a:pt x="34" y="79"/>
                    </a:lnTo>
                    <a:lnTo>
                      <a:pt x="39" y="77"/>
                    </a:lnTo>
                    <a:lnTo>
                      <a:pt x="44" y="73"/>
                    </a:lnTo>
                    <a:lnTo>
                      <a:pt x="48" y="68"/>
                    </a:lnTo>
                    <a:lnTo>
                      <a:pt x="55" y="66"/>
                    </a:lnTo>
                    <a:lnTo>
                      <a:pt x="59" y="61"/>
                    </a:lnTo>
                    <a:lnTo>
                      <a:pt x="66" y="57"/>
                    </a:lnTo>
                    <a:lnTo>
                      <a:pt x="71" y="54"/>
                    </a:lnTo>
                    <a:lnTo>
                      <a:pt x="78" y="50"/>
                    </a:lnTo>
                    <a:lnTo>
                      <a:pt x="84" y="48"/>
                    </a:lnTo>
                    <a:lnTo>
                      <a:pt x="91" y="43"/>
                    </a:lnTo>
                    <a:lnTo>
                      <a:pt x="98" y="41"/>
                    </a:lnTo>
                    <a:lnTo>
                      <a:pt x="105" y="39"/>
                    </a:lnTo>
                    <a:lnTo>
                      <a:pt x="114" y="34"/>
                    </a:lnTo>
                    <a:lnTo>
                      <a:pt x="121" y="32"/>
                    </a:lnTo>
                    <a:lnTo>
                      <a:pt x="127" y="29"/>
                    </a:lnTo>
                    <a:lnTo>
                      <a:pt x="137" y="27"/>
                    </a:lnTo>
                    <a:lnTo>
                      <a:pt x="143" y="23"/>
                    </a:lnTo>
                    <a:lnTo>
                      <a:pt x="152" y="20"/>
                    </a:lnTo>
                    <a:lnTo>
                      <a:pt x="161" y="18"/>
                    </a:lnTo>
                    <a:lnTo>
                      <a:pt x="168" y="18"/>
                    </a:lnTo>
                    <a:lnTo>
                      <a:pt x="177" y="16"/>
                    </a:lnTo>
                    <a:lnTo>
                      <a:pt x="184" y="14"/>
                    </a:lnTo>
                    <a:lnTo>
                      <a:pt x="193" y="11"/>
                    </a:lnTo>
                    <a:lnTo>
                      <a:pt x="200" y="11"/>
                    </a:lnTo>
                    <a:lnTo>
                      <a:pt x="209" y="9"/>
                    </a:lnTo>
                    <a:lnTo>
                      <a:pt x="216" y="7"/>
                    </a:lnTo>
                    <a:lnTo>
                      <a:pt x="223" y="7"/>
                    </a:lnTo>
                    <a:lnTo>
                      <a:pt x="232" y="7"/>
                    </a:lnTo>
                    <a:lnTo>
                      <a:pt x="239" y="5"/>
                    </a:lnTo>
                    <a:lnTo>
                      <a:pt x="245" y="5"/>
                    </a:lnTo>
                    <a:lnTo>
                      <a:pt x="252" y="5"/>
                    </a:lnTo>
                    <a:lnTo>
                      <a:pt x="259" y="2"/>
                    </a:lnTo>
                    <a:lnTo>
                      <a:pt x="266" y="2"/>
                    </a:lnTo>
                    <a:lnTo>
                      <a:pt x="270" y="2"/>
                    </a:lnTo>
                    <a:lnTo>
                      <a:pt x="277" y="2"/>
                    </a:lnTo>
                    <a:lnTo>
                      <a:pt x="284" y="2"/>
                    </a:lnTo>
                    <a:lnTo>
                      <a:pt x="288" y="0"/>
                    </a:lnTo>
                    <a:lnTo>
                      <a:pt x="295" y="0"/>
                    </a:lnTo>
                    <a:lnTo>
                      <a:pt x="300" y="0"/>
                    </a:lnTo>
                    <a:lnTo>
                      <a:pt x="307" y="0"/>
                    </a:lnTo>
                    <a:lnTo>
                      <a:pt x="311" y="0"/>
                    </a:lnTo>
                    <a:lnTo>
                      <a:pt x="316" y="0"/>
                    </a:lnTo>
                    <a:lnTo>
                      <a:pt x="320" y="0"/>
                    </a:lnTo>
                    <a:lnTo>
                      <a:pt x="325" y="0"/>
                    </a:lnTo>
                    <a:lnTo>
                      <a:pt x="332" y="0"/>
                    </a:lnTo>
                    <a:lnTo>
                      <a:pt x="336" y="0"/>
                    </a:lnTo>
                    <a:lnTo>
                      <a:pt x="343" y="0"/>
                    </a:lnTo>
                    <a:lnTo>
                      <a:pt x="347" y="2"/>
                    </a:lnTo>
                    <a:lnTo>
                      <a:pt x="354" y="2"/>
                    </a:lnTo>
                    <a:lnTo>
                      <a:pt x="361" y="2"/>
                    </a:lnTo>
                    <a:lnTo>
                      <a:pt x="366" y="2"/>
                    </a:lnTo>
                    <a:lnTo>
                      <a:pt x="372" y="2"/>
                    </a:lnTo>
                    <a:lnTo>
                      <a:pt x="379" y="5"/>
                    </a:lnTo>
                    <a:lnTo>
                      <a:pt x="386" y="5"/>
                    </a:lnTo>
                    <a:lnTo>
                      <a:pt x="393" y="5"/>
                    </a:lnTo>
                    <a:lnTo>
                      <a:pt x="400" y="7"/>
                    </a:lnTo>
                    <a:lnTo>
                      <a:pt x="409" y="7"/>
                    </a:lnTo>
                    <a:lnTo>
                      <a:pt x="415" y="7"/>
                    </a:lnTo>
                    <a:lnTo>
                      <a:pt x="422" y="9"/>
                    </a:lnTo>
                    <a:lnTo>
                      <a:pt x="431" y="11"/>
                    </a:lnTo>
                    <a:lnTo>
                      <a:pt x="438" y="11"/>
                    </a:lnTo>
                    <a:lnTo>
                      <a:pt x="447" y="14"/>
                    </a:lnTo>
                    <a:lnTo>
                      <a:pt x="454" y="16"/>
                    </a:lnTo>
                    <a:lnTo>
                      <a:pt x="463" y="18"/>
                    </a:lnTo>
                    <a:lnTo>
                      <a:pt x="470" y="18"/>
                    </a:lnTo>
                    <a:lnTo>
                      <a:pt x="479" y="20"/>
                    </a:lnTo>
                    <a:lnTo>
                      <a:pt x="488" y="23"/>
                    </a:lnTo>
                    <a:lnTo>
                      <a:pt x="495" y="27"/>
                    </a:lnTo>
                    <a:lnTo>
                      <a:pt x="504" y="29"/>
                    </a:lnTo>
                    <a:lnTo>
                      <a:pt x="511" y="32"/>
                    </a:lnTo>
                    <a:lnTo>
                      <a:pt x="517" y="34"/>
                    </a:lnTo>
                    <a:lnTo>
                      <a:pt x="527" y="39"/>
                    </a:lnTo>
                    <a:lnTo>
                      <a:pt x="533" y="41"/>
                    </a:lnTo>
                    <a:lnTo>
                      <a:pt x="540" y="43"/>
                    </a:lnTo>
                    <a:lnTo>
                      <a:pt x="547" y="48"/>
                    </a:lnTo>
                    <a:lnTo>
                      <a:pt x="554" y="50"/>
                    </a:lnTo>
                    <a:lnTo>
                      <a:pt x="561" y="54"/>
                    </a:lnTo>
                    <a:lnTo>
                      <a:pt x="565" y="57"/>
                    </a:lnTo>
                    <a:lnTo>
                      <a:pt x="572" y="61"/>
                    </a:lnTo>
                    <a:lnTo>
                      <a:pt x="576" y="66"/>
                    </a:lnTo>
                    <a:lnTo>
                      <a:pt x="583" y="68"/>
                    </a:lnTo>
                    <a:lnTo>
                      <a:pt x="588" y="73"/>
                    </a:lnTo>
                    <a:lnTo>
                      <a:pt x="592" y="77"/>
                    </a:lnTo>
                    <a:lnTo>
                      <a:pt x="597" y="79"/>
                    </a:lnTo>
                    <a:lnTo>
                      <a:pt x="599" y="84"/>
                    </a:lnTo>
                    <a:lnTo>
                      <a:pt x="604" y="86"/>
                    </a:lnTo>
                    <a:lnTo>
                      <a:pt x="606" y="91"/>
                    </a:lnTo>
                    <a:lnTo>
                      <a:pt x="610" y="95"/>
                    </a:lnTo>
                    <a:lnTo>
                      <a:pt x="613" y="98"/>
                    </a:lnTo>
                    <a:lnTo>
                      <a:pt x="615" y="102"/>
                    </a:lnTo>
                    <a:lnTo>
                      <a:pt x="617" y="104"/>
                    </a:lnTo>
                    <a:lnTo>
                      <a:pt x="620" y="109"/>
                    </a:lnTo>
                    <a:lnTo>
                      <a:pt x="622" y="111"/>
                    </a:lnTo>
                    <a:lnTo>
                      <a:pt x="624" y="116"/>
                    </a:lnTo>
                    <a:lnTo>
                      <a:pt x="624" y="118"/>
                    </a:lnTo>
                    <a:lnTo>
                      <a:pt x="626" y="120"/>
                    </a:lnTo>
                    <a:lnTo>
                      <a:pt x="626" y="125"/>
                    </a:lnTo>
                    <a:lnTo>
                      <a:pt x="629" y="127"/>
                    </a:lnTo>
                    <a:lnTo>
                      <a:pt x="629" y="129"/>
                    </a:lnTo>
                    <a:lnTo>
                      <a:pt x="629" y="132"/>
                    </a:lnTo>
                    <a:lnTo>
                      <a:pt x="631" y="136"/>
                    </a:lnTo>
                    <a:lnTo>
                      <a:pt x="631" y="138"/>
                    </a:lnTo>
                  </a:path>
                </a:pathLst>
              </a:custGeom>
              <a:noFill/>
              <a:ln w="0">
                <a:solidFill>
                  <a:srgbClr val="C0C0C0"/>
                </a:solidFill>
                <a:round/>
                <a:headEnd/>
                <a:tailEnd/>
              </a:ln>
            </p:spPr>
            <p:txBody>
              <a:bodyPr/>
              <a:lstStyle/>
              <a:p>
                <a:endParaRPr lang="fr-FR">
                  <a:latin typeface="OpenDyslexic" pitchFamily="50" charset="0"/>
                </a:endParaRPr>
              </a:p>
            </p:txBody>
          </p:sp>
          <p:sp>
            <p:nvSpPr>
              <p:cNvPr id="26764" name="Freeform 112"/>
              <p:cNvSpPr>
                <a:spLocks/>
              </p:cNvSpPr>
              <p:nvPr/>
            </p:nvSpPr>
            <p:spPr bwMode="auto">
              <a:xfrm>
                <a:off x="2131" y="490"/>
                <a:ext cx="753" cy="161"/>
              </a:xfrm>
              <a:custGeom>
                <a:avLst/>
                <a:gdLst>
                  <a:gd name="T0" fmla="*/ 753 w 753"/>
                  <a:gd name="T1" fmla="*/ 4 h 161"/>
                  <a:gd name="T2" fmla="*/ 751 w 753"/>
                  <a:gd name="T3" fmla="*/ 11 h 161"/>
                  <a:gd name="T4" fmla="*/ 749 w 753"/>
                  <a:gd name="T5" fmla="*/ 18 h 161"/>
                  <a:gd name="T6" fmla="*/ 746 w 753"/>
                  <a:gd name="T7" fmla="*/ 25 h 161"/>
                  <a:gd name="T8" fmla="*/ 742 w 753"/>
                  <a:gd name="T9" fmla="*/ 32 h 161"/>
                  <a:gd name="T10" fmla="*/ 737 w 753"/>
                  <a:gd name="T11" fmla="*/ 41 h 161"/>
                  <a:gd name="T12" fmla="*/ 730 w 753"/>
                  <a:gd name="T13" fmla="*/ 47 h 161"/>
                  <a:gd name="T14" fmla="*/ 724 w 753"/>
                  <a:gd name="T15" fmla="*/ 57 h 161"/>
                  <a:gd name="T16" fmla="*/ 715 w 753"/>
                  <a:gd name="T17" fmla="*/ 66 h 161"/>
                  <a:gd name="T18" fmla="*/ 705 w 753"/>
                  <a:gd name="T19" fmla="*/ 75 h 161"/>
                  <a:gd name="T20" fmla="*/ 694 w 753"/>
                  <a:gd name="T21" fmla="*/ 81 h 161"/>
                  <a:gd name="T22" fmla="*/ 681 w 753"/>
                  <a:gd name="T23" fmla="*/ 91 h 161"/>
                  <a:gd name="T24" fmla="*/ 667 w 753"/>
                  <a:gd name="T25" fmla="*/ 100 h 161"/>
                  <a:gd name="T26" fmla="*/ 651 w 753"/>
                  <a:gd name="T27" fmla="*/ 106 h 161"/>
                  <a:gd name="T28" fmla="*/ 635 w 753"/>
                  <a:gd name="T29" fmla="*/ 115 h 161"/>
                  <a:gd name="T30" fmla="*/ 617 w 753"/>
                  <a:gd name="T31" fmla="*/ 122 h 161"/>
                  <a:gd name="T32" fmla="*/ 599 w 753"/>
                  <a:gd name="T33" fmla="*/ 129 h 161"/>
                  <a:gd name="T34" fmla="*/ 578 w 753"/>
                  <a:gd name="T35" fmla="*/ 134 h 161"/>
                  <a:gd name="T36" fmla="*/ 560 w 753"/>
                  <a:gd name="T37" fmla="*/ 140 h 161"/>
                  <a:gd name="T38" fmla="*/ 540 w 753"/>
                  <a:gd name="T39" fmla="*/ 145 h 161"/>
                  <a:gd name="T40" fmla="*/ 522 w 753"/>
                  <a:gd name="T41" fmla="*/ 147 h 161"/>
                  <a:gd name="T42" fmla="*/ 504 w 753"/>
                  <a:gd name="T43" fmla="*/ 152 h 161"/>
                  <a:gd name="T44" fmla="*/ 486 w 753"/>
                  <a:gd name="T45" fmla="*/ 154 h 161"/>
                  <a:gd name="T46" fmla="*/ 467 w 753"/>
                  <a:gd name="T47" fmla="*/ 156 h 161"/>
                  <a:gd name="T48" fmla="*/ 451 w 753"/>
                  <a:gd name="T49" fmla="*/ 159 h 161"/>
                  <a:gd name="T50" fmla="*/ 436 w 753"/>
                  <a:gd name="T51" fmla="*/ 159 h 161"/>
                  <a:gd name="T52" fmla="*/ 422 w 753"/>
                  <a:gd name="T53" fmla="*/ 159 h 161"/>
                  <a:gd name="T54" fmla="*/ 408 w 753"/>
                  <a:gd name="T55" fmla="*/ 161 h 161"/>
                  <a:gd name="T56" fmla="*/ 395 w 753"/>
                  <a:gd name="T57" fmla="*/ 161 h 161"/>
                  <a:gd name="T58" fmla="*/ 383 w 753"/>
                  <a:gd name="T59" fmla="*/ 161 h 161"/>
                  <a:gd name="T60" fmla="*/ 377 w 753"/>
                  <a:gd name="T61" fmla="*/ 161 h 161"/>
                  <a:gd name="T62" fmla="*/ 365 w 753"/>
                  <a:gd name="T63" fmla="*/ 161 h 161"/>
                  <a:gd name="T64" fmla="*/ 352 w 753"/>
                  <a:gd name="T65" fmla="*/ 161 h 161"/>
                  <a:gd name="T66" fmla="*/ 338 w 753"/>
                  <a:gd name="T67" fmla="*/ 161 h 161"/>
                  <a:gd name="T68" fmla="*/ 325 w 753"/>
                  <a:gd name="T69" fmla="*/ 159 h 161"/>
                  <a:gd name="T70" fmla="*/ 309 w 753"/>
                  <a:gd name="T71" fmla="*/ 159 h 161"/>
                  <a:gd name="T72" fmla="*/ 293 w 753"/>
                  <a:gd name="T73" fmla="*/ 156 h 161"/>
                  <a:gd name="T74" fmla="*/ 277 w 753"/>
                  <a:gd name="T75" fmla="*/ 154 h 161"/>
                  <a:gd name="T76" fmla="*/ 259 w 753"/>
                  <a:gd name="T77" fmla="*/ 152 h 161"/>
                  <a:gd name="T78" fmla="*/ 241 w 753"/>
                  <a:gd name="T79" fmla="*/ 149 h 161"/>
                  <a:gd name="T80" fmla="*/ 222 w 753"/>
                  <a:gd name="T81" fmla="*/ 145 h 161"/>
                  <a:gd name="T82" fmla="*/ 202 w 753"/>
                  <a:gd name="T83" fmla="*/ 143 h 161"/>
                  <a:gd name="T84" fmla="*/ 184 w 753"/>
                  <a:gd name="T85" fmla="*/ 136 h 161"/>
                  <a:gd name="T86" fmla="*/ 164 w 753"/>
                  <a:gd name="T87" fmla="*/ 131 h 161"/>
                  <a:gd name="T88" fmla="*/ 145 w 753"/>
                  <a:gd name="T89" fmla="*/ 125 h 161"/>
                  <a:gd name="T90" fmla="*/ 127 w 753"/>
                  <a:gd name="T91" fmla="*/ 118 h 161"/>
                  <a:gd name="T92" fmla="*/ 111 w 753"/>
                  <a:gd name="T93" fmla="*/ 111 h 161"/>
                  <a:gd name="T94" fmla="*/ 95 w 753"/>
                  <a:gd name="T95" fmla="*/ 104 h 161"/>
                  <a:gd name="T96" fmla="*/ 80 w 753"/>
                  <a:gd name="T97" fmla="*/ 95 h 161"/>
                  <a:gd name="T98" fmla="*/ 66 w 753"/>
                  <a:gd name="T99" fmla="*/ 86 h 161"/>
                  <a:gd name="T100" fmla="*/ 55 w 753"/>
                  <a:gd name="T101" fmla="*/ 79 h 161"/>
                  <a:gd name="T102" fmla="*/ 43 w 753"/>
                  <a:gd name="T103" fmla="*/ 70 h 161"/>
                  <a:gd name="T104" fmla="*/ 34 w 753"/>
                  <a:gd name="T105" fmla="*/ 61 h 161"/>
                  <a:gd name="T106" fmla="*/ 25 w 753"/>
                  <a:gd name="T107" fmla="*/ 52 h 161"/>
                  <a:gd name="T108" fmla="*/ 21 w 753"/>
                  <a:gd name="T109" fmla="*/ 43 h 161"/>
                  <a:gd name="T110" fmla="*/ 14 w 753"/>
                  <a:gd name="T111" fmla="*/ 36 h 161"/>
                  <a:gd name="T112" fmla="*/ 9 w 753"/>
                  <a:gd name="T113" fmla="*/ 29 h 161"/>
                  <a:gd name="T114" fmla="*/ 7 w 753"/>
                  <a:gd name="T115" fmla="*/ 20 h 161"/>
                  <a:gd name="T116" fmla="*/ 3 w 753"/>
                  <a:gd name="T117" fmla="*/ 13 h 161"/>
                  <a:gd name="T118" fmla="*/ 0 w 753"/>
                  <a:gd name="T119" fmla="*/ 7 h 161"/>
                  <a:gd name="T120" fmla="*/ 0 w 753"/>
                  <a:gd name="T121" fmla="*/ 0 h 1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53"/>
                  <a:gd name="T184" fmla="*/ 0 h 161"/>
                  <a:gd name="T185" fmla="*/ 753 w 753"/>
                  <a:gd name="T186" fmla="*/ 161 h 1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53" h="161">
                    <a:moveTo>
                      <a:pt x="753" y="0"/>
                    </a:moveTo>
                    <a:lnTo>
                      <a:pt x="753" y="4"/>
                    </a:lnTo>
                    <a:lnTo>
                      <a:pt x="753" y="7"/>
                    </a:lnTo>
                    <a:lnTo>
                      <a:pt x="751" y="11"/>
                    </a:lnTo>
                    <a:lnTo>
                      <a:pt x="751" y="13"/>
                    </a:lnTo>
                    <a:lnTo>
                      <a:pt x="749" y="18"/>
                    </a:lnTo>
                    <a:lnTo>
                      <a:pt x="746" y="20"/>
                    </a:lnTo>
                    <a:lnTo>
                      <a:pt x="746" y="25"/>
                    </a:lnTo>
                    <a:lnTo>
                      <a:pt x="744" y="29"/>
                    </a:lnTo>
                    <a:lnTo>
                      <a:pt x="742" y="32"/>
                    </a:lnTo>
                    <a:lnTo>
                      <a:pt x="739" y="36"/>
                    </a:lnTo>
                    <a:lnTo>
                      <a:pt x="737" y="41"/>
                    </a:lnTo>
                    <a:lnTo>
                      <a:pt x="733" y="43"/>
                    </a:lnTo>
                    <a:lnTo>
                      <a:pt x="730" y="47"/>
                    </a:lnTo>
                    <a:lnTo>
                      <a:pt x="728" y="52"/>
                    </a:lnTo>
                    <a:lnTo>
                      <a:pt x="724" y="57"/>
                    </a:lnTo>
                    <a:lnTo>
                      <a:pt x="719" y="61"/>
                    </a:lnTo>
                    <a:lnTo>
                      <a:pt x="715" y="66"/>
                    </a:lnTo>
                    <a:lnTo>
                      <a:pt x="710" y="70"/>
                    </a:lnTo>
                    <a:lnTo>
                      <a:pt x="705" y="75"/>
                    </a:lnTo>
                    <a:lnTo>
                      <a:pt x="699" y="79"/>
                    </a:lnTo>
                    <a:lnTo>
                      <a:pt x="694" y="81"/>
                    </a:lnTo>
                    <a:lnTo>
                      <a:pt x="687" y="86"/>
                    </a:lnTo>
                    <a:lnTo>
                      <a:pt x="681" y="91"/>
                    </a:lnTo>
                    <a:lnTo>
                      <a:pt x="674" y="95"/>
                    </a:lnTo>
                    <a:lnTo>
                      <a:pt x="667" y="100"/>
                    </a:lnTo>
                    <a:lnTo>
                      <a:pt x="658" y="104"/>
                    </a:lnTo>
                    <a:lnTo>
                      <a:pt x="651" y="106"/>
                    </a:lnTo>
                    <a:lnTo>
                      <a:pt x="642" y="111"/>
                    </a:lnTo>
                    <a:lnTo>
                      <a:pt x="635" y="115"/>
                    </a:lnTo>
                    <a:lnTo>
                      <a:pt x="626" y="118"/>
                    </a:lnTo>
                    <a:lnTo>
                      <a:pt x="617" y="122"/>
                    </a:lnTo>
                    <a:lnTo>
                      <a:pt x="608" y="125"/>
                    </a:lnTo>
                    <a:lnTo>
                      <a:pt x="599" y="129"/>
                    </a:lnTo>
                    <a:lnTo>
                      <a:pt x="590" y="131"/>
                    </a:lnTo>
                    <a:lnTo>
                      <a:pt x="578" y="134"/>
                    </a:lnTo>
                    <a:lnTo>
                      <a:pt x="569" y="136"/>
                    </a:lnTo>
                    <a:lnTo>
                      <a:pt x="560" y="140"/>
                    </a:lnTo>
                    <a:lnTo>
                      <a:pt x="551" y="143"/>
                    </a:lnTo>
                    <a:lnTo>
                      <a:pt x="540" y="145"/>
                    </a:lnTo>
                    <a:lnTo>
                      <a:pt x="531" y="145"/>
                    </a:lnTo>
                    <a:lnTo>
                      <a:pt x="522" y="147"/>
                    </a:lnTo>
                    <a:lnTo>
                      <a:pt x="513" y="149"/>
                    </a:lnTo>
                    <a:lnTo>
                      <a:pt x="504" y="152"/>
                    </a:lnTo>
                    <a:lnTo>
                      <a:pt x="495" y="152"/>
                    </a:lnTo>
                    <a:lnTo>
                      <a:pt x="486" y="154"/>
                    </a:lnTo>
                    <a:lnTo>
                      <a:pt x="476" y="154"/>
                    </a:lnTo>
                    <a:lnTo>
                      <a:pt x="467" y="156"/>
                    </a:lnTo>
                    <a:lnTo>
                      <a:pt x="461" y="156"/>
                    </a:lnTo>
                    <a:lnTo>
                      <a:pt x="451" y="159"/>
                    </a:lnTo>
                    <a:lnTo>
                      <a:pt x="445" y="159"/>
                    </a:lnTo>
                    <a:lnTo>
                      <a:pt x="436" y="159"/>
                    </a:lnTo>
                    <a:lnTo>
                      <a:pt x="429" y="159"/>
                    </a:lnTo>
                    <a:lnTo>
                      <a:pt x="422" y="159"/>
                    </a:lnTo>
                    <a:lnTo>
                      <a:pt x="415" y="161"/>
                    </a:lnTo>
                    <a:lnTo>
                      <a:pt x="408" y="161"/>
                    </a:lnTo>
                    <a:lnTo>
                      <a:pt x="402" y="161"/>
                    </a:lnTo>
                    <a:lnTo>
                      <a:pt x="395" y="161"/>
                    </a:lnTo>
                    <a:lnTo>
                      <a:pt x="388" y="161"/>
                    </a:lnTo>
                    <a:lnTo>
                      <a:pt x="383" y="161"/>
                    </a:lnTo>
                    <a:lnTo>
                      <a:pt x="377" y="161"/>
                    </a:lnTo>
                    <a:lnTo>
                      <a:pt x="370" y="161"/>
                    </a:lnTo>
                    <a:lnTo>
                      <a:pt x="365" y="161"/>
                    </a:lnTo>
                    <a:lnTo>
                      <a:pt x="359" y="161"/>
                    </a:lnTo>
                    <a:lnTo>
                      <a:pt x="352" y="161"/>
                    </a:lnTo>
                    <a:lnTo>
                      <a:pt x="345" y="161"/>
                    </a:lnTo>
                    <a:lnTo>
                      <a:pt x="338" y="161"/>
                    </a:lnTo>
                    <a:lnTo>
                      <a:pt x="331" y="159"/>
                    </a:lnTo>
                    <a:lnTo>
                      <a:pt x="325" y="159"/>
                    </a:lnTo>
                    <a:lnTo>
                      <a:pt x="318" y="159"/>
                    </a:lnTo>
                    <a:lnTo>
                      <a:pt x="309" y="159"/>
                    </a:lnTo>
                    <a:lnTo>
                      <a:pt x="302" y="159"/>
                    </a:lnTo>
                    <a:lnTo>
                      <a:pt x="293" y="156"/>
                    </a:lnTo>
                    <a:lnTo>
                      <a:pt x="286" y="156"/>
                    </a:lnTo>
                    <a:lnTo>
                      <a:pt x="277" y="154"/>
                    </a:lnTo>
                    <a:lnTo>
                      <a:pt x="268" y="154"/>
                    </a:lnTo>
                    <a:lnTo>
                      <a:pt x="259" y="152"/>
                    </a:lnTo>
                    <a:lnTo>
                      <a:pt x="250" y="152"/>
                    </a:lnTo>
                    <a:lnTo>
                      <a:pt x="241" y="149"/>
                    </a:lnTo>
                    <a:lnTo>
                      <a:pt x="232" y="147"/>
                    </a:lnTo>
                    <a:lnTo>
                      <a:pt x="222" y="145"/>
                    </a:lnTo>
                    <a:lnTo>
                      <a:pt x="213" y="145"/>
                    </a:lnTo>
                    <a:lnTo>
                      <a:pt x="202" y="143"/>
                    </a:lnTo>
                    <a:lnTo>
                      <a:pt x="193" y="140"/>
                    </a:lnTo>
                    <a:lnTo>
                      <a:pt x="184" y="136"/>
                    </a:lnTo>
                    <a:lnTo>
                      <a:pt x="175" y="134"/>
                    </a:lnTo>
                    <a:lnTo>
                      <a:pt x="164" y="131"/>
                    </a:lnTo>
                    <a:lnTo>
                      <a:pt x="154" y="129"/>
                    </a:lnTo>
                    <a:lnTo>
                      <a:pt x="145" y="125"/>
                    </a:lnTo>
                    <a:lnTo>
                      <a:pt x="136" y="122"/>
                    </a:lnTo>
                    <a:lnTo>
                      <a:pt x="127" y="118"/>
                    </a:lnTo>
                    <a:lnTo>
                      <a:pt x="118" y="115"/>
                    </a:lnTo>
                    <a:lnTo>
                      <a:pt x="111" y="111"/>
                    </a:lnTo>
                    <a:lnTo>
                      <a:pt x="102" y="106"/>
                    </a:lnTo>
                    <a:lnTo>
                      <a:pt x="95" y="104"/>
                    </a:lnTo>
                    <a:lnTo>
                      <a:pt x="86" y="100"/>
                    </a:lnTo>
                    <a:lnTo>
                      <a:pt x="80" y="95"/>
                    </a:lnTo>
                    <a:lnTo>
                      <a:pt x="73" y="91"/>
                    </a:lnTo>
                    <a:lnTo>
                      <a:pt x="66" y="86"/>
                    </a:lnTo>
                    <a:lnTo>
                      <a:pt x="59" y="81"/>
                    </a:lnTo>
                    <a:lnTo>
                      <a:pt x="55" y="79"/>
                    </a:lnTo>
                    <a:lnTo>
                      <a:pt x="48" y="75"/>
                    </a:lnTo>
                    <a:lnTo>
                      <a:pt x="43" y="70"/>
                    </a:lnTo>
                    <a:lnTo>
                      <a:pt x="39" y="66"/>
                    </a:lnTo>
                    <a:lnTo>
                      <a:pt x="34" y="61"/>
                    </a:lnTo>
                    <a:lnTo>
                      <a:pt x="30" y="57"/>
                    </a:lnTo>
                    <a:lnTo>
                      <a:pt x="25" y="52"/>
                    </a:lnTo>
                    <a:lnTo>
                      <a:pt x="23" y="47"/>
                    </a:lnTo>
                    <a:lnTo>
                      <a:pt x="21" y="43"/>
                    </a:lnTo>
                    <a:lnTo>
                      <a:pt x="16" y="41"/>
                    </a:lnTo>
                    <a:lnTo>
                      <a:pt x="14" y="36"/>
                    </a:lnTo>
                    <a:lnTo>
                      <a:pt x="12" y="32"/>
                    </a:lnTo>
                    <a:lnTo>
                      <a:pt x="9" y="29"/>
                    </a:lnTo>
                    <a:lnTo>
                      <a:pt x="7" y="25"/>
                    </a:lnTo>
                    <a:lnTo>
                      <a:pt x="7" y="20"/>
                    </a:lnTo>
                    <a:lnTo>
                      <a:pt x="5" y="18"/>
                    </a:lnTo>
                    <a:lnTo>
                      <a:pt x="3" y="13"/>
                    </a:lnTo>
                    <a:lnTo>
                      <a:pt x="3" y="11"/>
                    </a:lnTo>
                    <a:lnTo>
                      <a:pt x="0" y="7"/>
                    </a:lnTo>
                    <a:lnTo>
                      <a:pt x="0" y="4"/>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65" name="Freeform 113"/>
              <p:cNvSpPr>
                <a:spLocks/>
              </p:cNvSpPr>
              <p:nvPr/>
            </p:nvSpPr>
            <p:spPr bwMode="auto">
              <a:xfrm>
                <a:off x="2131" y="3880"/>
                <a:ext cx="753" cy="161"/>
              </a:xfrm>
              <a:custGeom>
                <a:avLst/>
                <a:gdLst>
                  <a:gd name="T0" fmla="*/ 0 w 753"/>
                  <a:gd name="T1" fmla="*/ 156 h 161"/>
                  <a:gd name="T2" fmla="*/ 3 w 753"/>
                  <a:gd name="T3" fmla="*/ 150 h 161"/>
                  <a:gd name="T4" fmla="*/ 5 w 753"/>
                  <a:gd name="T5" fmla="*/ 143 h 161"/>
                  <a:gd name="T6" fmla="*/ 7 w 753"/>
                  <a:gd name="T7" fmla="*/ 136 h 161"/>
                  <a:gd name="T8" fmla="*/ 12 w 753"/>
                  <a:gd name="T9" fmla="*/ 129 h 161"/>
                  <a:gd name="T10" fmla="*/ 16 w 753"/>
                  <a:gd name="T11" fmla="*/ 120 h 161"/>
                  <a:gd name="T12" fmla="*/ 23 w 753"/>
                  <a:gd name="T13" fmla="*/ 113 h 161"/>
                  <a:gd name="T14" fmla="*/ 30 w 753"/>
                  <a:gd name="T15" fmla="*/ 104 h 161"/>
                  <a:gd name="T16" fmla="*/ 39 w 753"/>
                  <a:gd name="T17" fmla="*/ 95 h 161"/>
                  <a:gd name="T18" fmla="*/ 48 w 753"/>
                  <a:gd name="T19" fmla="*/ 86 h 161"/>
                  <a:gd name="T20" fmla="*/ 59 w 753"/>
                  <a:gd name="T21" fmla="*/ 79 h 161"/>
                  <a:gd name="T22" fmla="*/ 73 w 753"/>
                  <a:gd name="T23" fmla="*/ 70 h 161"/>
                  <a:gd name="T24" fmla="*/ 86 w 753"/>
                  <a:gd name="T25" fmla="*/ 61 h 161"/>
                  <a:gd name="T26" fmla="*/ 102 w 753"/>
                  <a:gd name="T27" fmla="*/ 54 h 161"/>
                  <a:gd name="T28" fmla="*/ 118 w 753"/>
                  <a:gd name="T29" fmla="*/ 45 h 161"/>
                  <a:gd name="T30" fmla="*/ 136 w 753"/>
                  <a:gd name="T31" fmla="*/ 39 h 161"/>
                  <a:gd name="T32" fmla="*/ 154 w 753"/>
                  <a:gd name="T33" fmla="*/ 32 h 161"/>
                  <a:gd name="T34" fmla="*/ 175 w 753"/>
                  <a:gd name="T35" fmla="*/ 27 h 161"/>
                  <a:gd name="T36" fmla="*/ 193 w 753"/>
                  <a:gd name="T37" fmla="*/ 20 h 161"/>
                  <a:gd name="T38" fmla="*/ 213 w 753"/>
                  <a:gd name="T39" fmla="*/ 16 h 161"/>
                  <a:gd name="T40" fmla="*/ 232 w 753"/>
                  <a:gd name="T41" fmla="*/ 14 h 161"/>
                  <a:gd name="T42" fmla="*/ 250 w 753"/>
                  <a:gd name="T43" fmla="*/ 9 h 161"/>
                  <a:gd name="T44" fmla="*/ 268 w 753"/>
                  <a:gd name="T45" fmla="*/ 7 h 161"/>
                  <a:gd name="T46" fmla="*/ 286 w 753"/>
                  <a:gd name="T47" fmla="*/ 5 h 161"/>
                  <a:gd name="T48" fmla="*/ 302 w 753"/>
                  <a:gd name="T49" fmla="*/ 2 h 161"/>
                  <a:gd name="T50" fmla="*/ 318 w 753"/>
                  <a:gd name="T51" fmla="*/ 2 h 161"/>
                  <a:gd name="T52" fmla="*/ 331 w 753"/>
                  <a:gd name="T53" fmla="*/ 2 h 161"/>
                  <a:gd name="T54" fmla="*/ 345 w 753"/>
                  <a:gd name="T55" fmla="*/ 0 h 161"/>
                  <a:gd name="T56" fmla="*/ 359 w 753"/>
                  <a:gd name="T57" fmla="*/ 0 h 161"/>
                  <a:gd name="T58" fmla="*/ 370 w 753"/>
                  <a:gd name="T59" fmla="*/ 0 h 161"/>
                  <a:gd name="T60" fmla="*/ 377 w 753"/>
                  <a:gd name="T61" fmla="*/ 0 h 161"/>
                  <a:gd name="T62" fmla="*/ 388 w 753"/>
                  <a:gd name="T63" fmla="*/ 0 h 161"/>
                  <a:gd name="T64" fmla="*/ 402 w 753"/>
                  <a:gd name="T65" fmla="*/ 0 h 161"/>
                  <a:gd name="T66" fmla="*/ 415 w 753"/>
                  <a:gd name="T67" fmla="*/ 0 h 161"/>
                  <a:gd name="T68" fmla="*/ 429 w 753"/>
                  <a:gd name="T69" fmla="*/ 2 h 161"/>
                  <a:gd name="T70" fmla="*/ 445 w 753"/>
                  <a:gd name="T71" fmla="*/ 2 h 161"/>
                  <a:gd name="T72" fmla="*/ 461 w 753"/>
                  <a:gd name="T73" fmla="*/ 5 h 161"/>
                  <a:gd name="T74" fmla="*/ 476 w 753"/>
                  <a:gd name="T75" fmla="*/ 7 h 161"/>
                  <a:gd name="T76" fmla="*/ 495 w 753"/>
                  <a:gd name="T77" fmla="*/ 9 h 161"/>
                  <a:gd name="T78" fmla="*/ 513 w 753"/>
                  <a:gd name="T79" fmla="*/ 11 h 161"/>
                  <a:gd name="T80" fmla="*/ 531 w 753"/>
                  <a:gd name="T81" fmla="*/ 16 h 161"/>
                  <a:gd name="T82" fmla="*/ 551 w 753"/>
                  <a:gd name="T83" fmla="*/ 18 h 161"/>
                  <a:gd name="T84" fmla="*/ 569 w 753"/>
                  <a:gd name="T85" fmla="*/ 25 h 161"/>
                  <a:gd name="T86" fmla="*/ 590 w 753"/>
                  <a:gd name="T87" fmla="*/ 29 h 161"/>
                  <a:gd name="T88" fmla="*/ 608 w 753"/>
                  <a:gd name="T89" fmla="*/ 36 h 161"/>
                  <a:gd name="T90" fmla="*/ 626 w 753"/>
                  <a:gd name="T91" fmla="*/ 43 h 161"/>
                  <a:gd name="T92" fmla="*/ 642 w 753"/>
                  <a:gd name="T93" fmla="*/ 50 h 161"/>
                  <a:gd name="T94" fmla="*/ 658 w 753"/>
                  <a:gd name="T95" fmla="*/ 57 h 161"/>
                  <a:gd name="T96" fmla="*/ 674 w 753"/>
                  <a:gd name="T97" fmla="*/ 66 h 161"/>
                  <a:gd name="T98" fmla="*/ 687 w 753"/>
                  <a:gd name="T99" fmla="*/ 75 h 161"/>
                  <a:gd name="T100" fmla="*/ 699 w 753"/>
                  <a:gd name="T101" fmla="*/ 82 h 161"/>
                  <a:gd name="T102" fmla="*/ 710 w 753"/>
                  <a:gd name="T103" fmla="*/ 91 h 161"/>
                  <a:gd name="T104" fmla="*/ 719 w 753"/>
                  <a:gd name="T105" fmla="*/ 100 h 161"/>
                  <a:gd name="T106" fmla="*/ 728 w 753"/>
                  <a:gd name="T107" fmla="*/ 109 h 161"/>
                  <a:gd name="T108" fmla="*/ 733 w 753"/>
                  <a:gd name="T109" fmla="*/ 118 h 161"/>
                  <a:gd name="T110" fmla="*/ 739 w 753"/>
                  <a:gd name="T111" fmla="*/ 125 h 161"/>
                  <a:gd name="T112" fmla="*/ 744 w 753"/>
                  <a:gd name="T113" fmla="*/ 132 h 161"/>
                  <a:gd name="T114" fmla="*/ 746 w 753"/>
                  <a:gd name="T115" fmla="*/ 141 h 161"/>
                  <a:gd name="T116" fmla="*/ 751 w 753"/>
                  <a:gd name="T117" fmla="*/ 147 h 161"/>
                  <a:gd name="T118" fmla="*/ 753 w 753"/>
                  <a:gd name="T119" fmla="*/ 154 h 161"/>
                  <a:gd name="T120" fmla="*/ 753 w 753"/>
                  <a:gd name="T121" fmla="*/ 161 h 1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53"/>
                  <a:gd name="T184" fmla="*/ 0 h 161"/>
                  <a:gd name="T185" fmla="*/ 753 w 753"/>
                  <a:gd name="T186" fmla="*/ 161 h 1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53" h="161">
                    <a:moveTo>
                      <a:pt x="0" y="161"/>
                    </a:moveTo>
                    <a:lnTo>
                      <a:pt x="0" y="156"/>
                    </a:lnTo>
                    <a:lnTo>
                      <a:pt x="0" y="154"/>
                    </a:lnTo>
                    <a:lnTo>
                      <a:pt x="3" y="150"/>
                    </a:lnTo>
                    <a:lnTo>
                      <a:pt x="3" y="147"/>
                    </a:lnTo>
                    <a:lnTo>
                      <a:pt x="5" y="143"/>
                    </a:lnTo>
                    <a:lnTo>
                      <a:pt x="7" y="141"/>
                    </a:lnTo>
                    <a:lnTo>
                      <a:pt x="7" y="136"/>
                    </a:lnTo>
                    <a:lnTo>
                      <a:pt x="9" y="132"/>
                    </a:lnTo>
                    <a:lnTo>
                      <a:pt x="12" y="129"/>
                    </a:lnTo>
                    <a:lnTo>
                      <a:pt x="14" y="125"/>
                    </a:lnTo>
                    <a:lnTo>
                      <a:pt x="16" y="120"/>
                    </a:lnTo>
                    <a:lnTo>
                      <a:pt x="21" y="118"/>
                    </a:lnTo>
                    <a:lnTo>
                      <a:pt x="23" y="113"/>
                    </a:lnTo>
                    <a:lnTo>
                      <a:pt x="25" y="109"/>
                    </a:lnTo>
                    <a:lnTo>
                      <a:pt x="30" y="104"/>
                    </a:lnTo>
                    <a:lnTo>
                      <a:pt x="34" y="100"/>
                    </a:lnTo>
                    <a:lnTo>
                      <a:pt x="39" y="95"/>
                    </a:lnTo>
                    <a:lnTo>
                      <a:pt x="43" y="91"/>
                    </a:lnTo>
                    <a:lnTo>
                      <a:pt x="48" y="86"/>
                    </a:lnTo>
                    <a:lnTo>
                      <a:pt x="55" y="82"/>
                    </a:lnTo>
                    <a:lnTo>
                      <a:pt x="59" y="79"/>
                    </a:lnTo>
                    <a:lnTo>
                      <a:pt x="66" y="75"/>
                    </a:lnTo>
                    <a:lnTo>
                      <a:pt x="73" y="70"/>
                    </a:lnTo>
                    <a:lnTo>
                      <a:pt x="80" y="66"/>
                    </a:lnTo>
                    <a:lnTo>
                      <a:pt x="86" y="61"/>
                    </a:lnTo>
                    <a:lnTo>
                      <a:pt x="95" y="57"/>
                    </a:lnTo>
                    <a:lnTo>
                      <a:pt x="102" y="54"/>
                    </a:lnTo>
                    <a:lnTo>
                      <a:pt x="111" y="50"/>
                    </a:lnTo>
                    <a:lnTo>
                      <a:pt x="118" y="45"/>
                    </a:lnTo>
                    <a:lnTo>
                      <a:pt x="127" y="43"/>
                    </a:lnTo>
                    <a:lnTo>
                      <a:pt x="136" y="39"/>
                    </a:lnTo>
                    <a:lnTo>
                      <a:pt x="145" y="36"/>
                    </a:lnTo>
                    <a:lnTo>
                      <a:pt x="154" y="32"/>
                    </a:lnTo>
                    <a:lnTo>
                      <a:pt x="164" y="29"/>
                    </a:lnTo>
                    <a:lnTo>
                      <a:pt x="175" y="27"/>
                    </a:lnTo>
                    <a:lnTo>
                      <a:pt x="184" y="25"/>
                    </a:lnTo>
                    <a:lnTo>
                      <a:pt x="193" y="20"/>
                    </a:lnTo>
                    <a:lnTo>
                      <a:pt x="202" y="18"/>
                    </a:lnTo>
                    <a:lnTo>
                      <a:pt x="213" y="16"/>
                    </a:lnTo>
                    <a:lnTo>
                      <a:pt x="222" y="16"/>
                    </a:lnTo>
                    <a:lnTo>
                      <a:pt x="232" y="14"/>
                    </a:lnTo>
                    <a:lnTo>
                      <a:pt x="241" y="11"/>
                    </a:lnTo>
                    <a:lnTo>
                      <a:pt x="250" y="9"/>
                    </a:lnTo>
                    <a:lnTo>
                      <a:pt x="259" y="9"/>
                    </a:lnTo>
                    <a:lnTo>
                      <a:pt x="268" y="7"/>
                    </a:lnTo>
                    <a:lnTo>
                      <a:pt x="277" y="7"/>
                    </a:lnTo>
                    <a:lnTo>
                      <a:pt x="286" y="5"/>
                    </a:lnTo>
                    <a:lnTo>
                      <a:pt x="293" y="5"/>
                    </a:lnTo>
                    <a:lnTo>
                      <a:pt x="302" y="2"/>
                    </a:lnTo>
                    <a:lnTo>
                      <a:pt x="309" y="2"/>
                    </a:lnTo>
                    <a:lnTo>
                      <a:pt x="318" y="2"/>
                    </a:lnTo>
                    <a:lnTo>
                      <a:pt x="325" y="2"/>
                    </a:lnTo>
                    <a:lnTo>
                      <a:pt x="331" y="2"/>
                    </a:lnTo>
                    <a:lnTo>
                      <a:pt x="338" y="0"/>
                    </a:lnTo>
                    <a:lnTo>
                      <a:pt x="345" y="0"/>
                    </a:lnTo>
                    <a:lnTo>
                      <a:pt x="352" y="0"/>
                    </a:lnTo>
                    <a:lnTo>
                      <a:pt x="359" y="0"/>
                    </a:lnTo>
                    <a:lnTo>
                      <a:pt x="365" y="0"/>
                    </a:lnTo>
                    <a:lnTo>
                      <a:pt x="370" y="0"/>
                    </a:lnTo>
                    <a:lnTo>
                      <a:pt x="377" y="0"/>
                    </a:lnTo>
                    <a:lnTo>
                      <a:pt x="383" y="0"/>
                    </a:lnTo>
                    <a:lnTo>
                      <a:pt x="388" y="0"/>
                    </a:lnTo>
                    <a:lnTo>
                      <a:pt x="395" y="0"/>
                    </a:lnTo>
                    <a:lnTo>
                      <a:pt x="402" y="0"/>
                    </a:lnTo>
                    <a:lnTo>
                      <a:pt x="408" y="0"/>
                    </a:lnTo>
                    <a:lnTo>
                      <a:pt x="415" y="0"/>
                    </a:lnTo>
                    <a:lnTo>
                      <a:pt x="422" y="2"/>
                    </a:lnTo>
                    <a:lnTo>
                      <a:pt x="429" y="2"/>
                    </a:lnTo>
                    <a:lnTo>
                      <a:pt x="436" y="2"/>
                    </a:lnTo>
                    <a:lnTo>
                      <a:pt x="445" y="2"/>
                    </a:lnTo>
                    <a:lnTo>
                      <a:pt x="451" y="2"/>
                    </a:lnTo>
                    <a:lnTo>
                      <a:pt x="461" y="5"/>
                    </a:lnTo>
                    <a:lnTo>
                      <a:pt x="467" y="5"/>
                    </a:lnTo>
                    <a:lnTo>
                      <a:pt x="476" y="7"/>
                    </a:lnTo>
                    <a:lnTo>
                      <a:pt x="486" y="7"/>
                    </a:lnTo>
                    <a:lnTo>
                      <a:pt x="495" y="9"/>
                    </a:lnTo>
                    <a:lnTo>
                      <a:pt x="504" y="9"/>
                    </a:lnTo>
                    <a:lnTo>
                      <a:pt x="513" y="11"/>
                    </a:lnTo>
                    <a:lnTo>
                      <a:pt x="522" y="14"/>
                    </a:lnTo>
                    <a:lnTo>
                      <a:pt x="531" y="16"/>
                    </a:lnTo>
                    <a:lnTo>
                      <a:pt x="540" y="16"/>
                    </a:lnTo>
                    <a:lnTo>
                      <a:pt x="551" y="18"/>
                    </a:lnTo>
                    <a:lnTo>
                      <a:pt x="560" y="20"/>
                    </a:lnTo>
                    <a:lnTo>
                      <a:pt x="569" y="25"/>
                    </a:lnTo>
                    <a:lnTo>
                      <a:pt x="578" y="27"/>
                    </a:lnTo>
                    <a:lnTo>
                      <a:pt x="590" y="29"/>
                    </a:lnTo>
                    <a:lnTo>
                      <a:pt x="599" y="32"/>
                    </a:lnTo>
                    <a:lnTo>
                      <a:pt x="608" y="36"/>
                    </a:lnTo>
                    <a:lnTo>
                      <a:pt x="617" y="39"/>
                    </a:lnTo>
                    <a:lnTo>
                      <a:pt x="626" y="43"/>
                    </a:lnTo>
                    <a:lnTo>
                      <a:pt x="635" y="45"/>
                    </a:lnTo>
                    <a:lnTo>
                      <a:pt x="642" y="50"/>
                    </a:lnTo>
                    <a:lnTo>
                      <a:pt x="651" y="54"/>
                    </a:lnTo>
                    <a:lnTo>
                      <a:pt x="658" y="57"/>
                    </a:lnTo>
                    <a:lnTo>
                      <a:pt x="667" y="61"/>
                    </a:lnTo>
                    <a:lnTo>
                      <a:pt x="674" y="66"/>
                    </a:lnTo>
                    <a:lnTo>
                      <a:pt x="681" y="70"/>
                    </a:lnTo>
                    <a:lnTo>
                      <a:pt x="687" y="75"/>
                    </a:lnTo>
                    <a:lnTo>
                      <a:pt x="694" y="79"/>
                    </a:lnTo>
                    <a:lnTo>
                      <a:pt x="699" y="82"/>
                    </a:lnTo>
                    <a:lnTo>
                      <a:pt x="705" y="86"/>
                    </a:lnTo>
                    <a:lnTo>
                      <a:pt x="710" y="91"/>
                    </a:lnTo>
                    <a:lnTo>
                      <a:pt x="715" y="95"/>
                    </a:lnTo>
                    <a:lnTo>
                      <a:pt x="719" y="100"/>
                    </a:lnTo>
                    <a:lnTo>
                      <a:pt x="724" y="104"/>
                    </a:lnTo>
                    <a:lnTo>
                      <a:pt x="728" y="109"/>
                    </a:lnTo>
                    <a:lnTo>
                      <a:pt x="730" y="113"/>
                    </a:lnTo>
                    <a:lnTo>
                      <a:pt x="733" y="118"/>
                    </a:lnTo>
                    <a:lnTo>
                      <a:pt x="737" y="120"/>
                    </a:lnTo>
                    <a:lnTo>
                      <a:pt x="739" y="125"/>
                    </a:lnTo>
                    <a:lnTo>
                      <a:pt x="742" y="129"/>
                    </a:lnTo>
                    <a:lnTo>
                      <a:pt x="744" y="132"/>
                    </a:lnTo>
                    <a:lnTo>
                      <a:pt x="746" y="136"/>
                    </a:lnTo>
                    <a:lnTo>
                      <a:pt x="746" y="141"/>
                    </a:lnTo>
                    <a:lnTo>
                      <a:pt x="749" y="143"/>
                    </a:lnTo>
                    <a:lnTo>
                      <a:pt x="751" y="147"/>
                    </a:lnTo>
                    <a:lnTo>
                      <a:pt x="751" y="150"/>
                    </a:lnTo>
                    <a:lnTo>
                      <a:pt x="753" y="154"/>
                    </a:lnTo>
                    <a:lnTo>
                      <a:pt x="753" y="156"/>
                    </a:lnTo>
                    <a:lnTo>
                      <a:pt x="753" y="161"/>
                    </a:lnTo>
                  </a:path>
                </a:pathLst>
              </a:custGeom>
              <a:noFill/>
              <a:ln w="0">
                <a:solidFill>
                  <a:srgbClr val="C0C0C0"/>
                </a:solidFill>
                <a:round/>
                <a:headEnd/>
                <a:tailEnd/>
              </a:ln>
            </p:spPr>
            <p:txBody>
              <a:bodyPr/>
              <a:lstStyle/>
              <a:p>
                <a:endParaRPr lang="fr-FR">
                  <a:latin typeface="OpenDyslexic" pitchFamily="50" charset="0"/>
                </a:endParaRPr>
              </a:p>
            </p:txBody>
          </p:sp>
          <p:sp>
            <p:nvSpPr>
              <p:cNvPr id="26766" name="Freeform 114"/>
              <p:cNvSpPr>
                <a:spLocks/>
              </p:cNvSpPr>
              <p:nvPr/>
            </p:nvSpPr>
            <p:spPr bwMode="auto">
              <a:xfrm>
                <a:off x="2068" y="506"/>
                <a:ext cx="880" cy="179"/>
              </a:xfrm>
              <a:custGeom>
                <a:avLst/>
                <a:gdLst>
                  <a:gd name="T0" fmla="*/ 877 w 880"/>
                  <a:gd name="T1" fmla="*/ 2 h 179"/>
                  <a:gd name="T2" fmla="*/ 875 w 880"/>
                  <a:gd name="T3" fmla="*/ 11 h 179"/>
                  <a:gd name="T4" fmla="*/ 873 w 880"/>
                  <a:gd name="T5" fmla="*/ 18 h 179"/>
                  <a:gd name="T6" fmla="*/ 868 w 880"/>
                  <a:gd name="T7" fmla="*/ 27 h 179"/>
                  <a:gd name="T8" fmla="*/ 864 w 880"/>
                  <a:gd name="T9" fmla="*/ 36 h 179"/>
                  <a:gd name="T10" fmla="*/ 857 w 880"/>
                  <a:gd name="T11" fmla="*/ 45 h 179"/>
                  <a:gd name="T12" fmla="*/ 850 w 880"/>
                  <a:gd name="T13" fmla="*/ 54 h 179"/>
                  <a:gd name="T14" fmla="*/ 841 w 880"/>
                  <a:gd name="T15" fmla="*/ 63 h 179"/>
                  <a:gd name="T16" fmla="*/ 830 w 880"/>
                  <a:gd name="T17" fmla="*/ 72 h 179"/>
                  <a:gd name="T18" fmla="*/ 818 w 880"/>
                  <a:gd name="T19" fmla="*/ 81 h 179"/>
                  <a:gd name="T20" fmla="*/ 805 w 880"/>
                  <a:gd name="T21" fmla="*/ 93 h 179"/>
                  <a:gd name="T22" fmla="*/ 791 w 880"/>
                  <a:gd name="T23" fmla="*/ 102 h 179"/>
                  <a:gd name="T24" fmla="*/ 773 w 880"/>
                  <a:gd name="T25" fmla="*/ 111 h 179"/>
                  <a:gd name="T26" fmla="*/ 755 w 880"/>
                  <a:gd name="T27" fmla="*/ 120 h 179"/>
                  <a:gd name="T28" fmla="*/ 737 w 880"/>
                  <a:gd name="T29" fmla="*/ 129 h 179"/>
                  <a:gd name="T30" fmla="*/ 716 w 880"/>
                  <a:gd name="T31" fmla="*/ 136 h 179"/>
                  <a:gd name="T32" fmla="*/ 694 w 880"/>
                  <a:gd name="T33" fmla="*/ 145 h 179"/>
                  <a:gd name="T34" fmla="*/ 673 w 880"/>
                  <a:gd name="T35" fmla="*/ 149 h 179"/>
                  <a:gd name="T36" fmla="*/ 651 w 880"/>
                  <a:gd name="T37" fmla="*/ 156 h 179"/>
                  <a:gd name="T38" fmla="*/ 628 w 880"/>
                  <a:gd name="T39" fmla="*/ 161 h 179"/>
                  <a:gd name="T40" fmla="*/ 607 w 880"/>
                  <a:gd name="T41" fmla="*/ 165 h 179"/>
                  <a:gd name="T42" fmla="*/ 585 w 880"/>
                  <a:gd name="T43" fmla="*/ 170 h 179"/>
                  <a:gd name="T44" fmla="*/ 564 w 880"/>
                  <a:gd name="T45" fmla="*/ 172 h 179"/>
                  <a:gd name="T46" fmla="*/ 544 w 880"/>
                  <a:gd name="T47" fmla="*/ 174 h 179"/>
                  <a:gd name="T48" fmla="*/ 526 w 880"/>
                  <a:gd name="T49" fmla="*/ 177 h 179"/>
                  <a:gd name="T50" fmla="*/ 508 w 880"/>
                  <a:gd name="T51" fmla="*/ 177 h 179"/>
                  <a:gd name="T52" fmla="*/ 492 w 880"/>
                  <a:gd name="T53" fmla="*/ 179 h 179"/>
                  <a:gd name="T54" fmla="*/ 476 w 880"/>
                  <a:gd name="T55" fmla="*/ 179 h 179"/>
                  <a:gd name="T56" fmla="*/ 460 w 880"/>
                  <a:gd name="T57" fmla="*/ 179 h 179"/>
                  <a:gd name="T58" fmla="*/ 446 w 880"/>
                  <a:gd name="T59" fmla="*/ 179 h 179"/>
                  <a:gd name="T60" fmla="*/ 440 w 880"/>
                  <a:gd name="T61" fmla="*/ 179 h 179"/>
                  <a:gd name="T62" fmla="*/ 426 w 880"/>
                  <a:gd name="T63" fmla="*/ 179 h 179"/>
                  <a:gd name="T64" fmla="*/ 412 w 880"/>
                  <a:gd name="T65" fmla="*/ 179 h 179"/>
                  <a:gd name="T66" fmla="*/ 397 w 880"/>
                  <a:gd name="T67" fmla="*/ 179 h 179"/>
                  <a:gd name="T68" fmla="*/ 381 w 880"/>
                  <a:gd name="T69" fmla="*/ 179 h 179"/>
                  <a:gd name="T70" fmla="*/ 363 w 880"/>
                  <a:gd name="T71" fmla="*/ 177 h 179"/>
                  <a:gd name="T72" fmla="*/ 344 w 880"/>
                  <a:gd name="T73" fmla="*/ 174 h 179"/>
                  <a:gd name="T74" fmla="*/ 324 w 880"/>
                  <a:gd name="T75" fmla="*/ 174 h 179"/>
                  <a:gd name="T76" fmla="*/ 304 w 880"/>
                  <a:gd name="T77" fmla="*/ 170 h 179"/>
                  <a:gd name="T78" fmla="*/ 283 w 880"/>
                  <a:gd name="T79" fmla="*/ 167 h 179"/>
                  <a:gd name="T80" fmla="*/ 263 w 880"/>
                  <a:gd name="T81" fmla="*/ 163 h 179"/>
                  <a:gd name="T82" fmla="*/ 240 w 880"/>
                  <a:gd name="T83" fmla="*/ 158 h 179"/>
                  <a:gd name="T84" fmla="*/ 217 w 880"/>
                  <a:gd name="T85" fmla="*/ 154 h 179"/>
                  <a:gd name="T86" fmla="*/ 195 w 880"/>
                  <a:gd name="T87" fmla="*/ 147 h 179"/>
                  <a:gd name="T88" fmla="*/ 174 w 880"/>
                  <a:gd name="T89" fmla="*/ 140 h 179"/>
                  <a:gd name="T90" fmla="*/ 154 w 880"/>
                  <a:gd name="T91" fmla="*/ 133 h 179"/>
                  <a:gd name="T92" fmla="*/ 134 w 880"/>
                  <a:gd name="T93" fmla="*/ 124 h 179"/>
                  <a:gd name="T94" fmla="*/ 113 w 880"/>
                  <a:gd name="T95" fmla="*/ 115 h 179"/>
                  <a:gd name="T96" fmla="*/ 97 w 880"/>
                  <a:gd name="T97" fmla="*/ 106 h 179"/>
                  <a:gd name="T98" fmla="*/ 81 w 880"/>
                  <a:gd name="T99" fmla="*/ 97 h 179"/>
                  <a:gd name="T100" fmla="*/ 68 w 880"/>
                  <a:gd name="T101" fmla="*/ 88 h 179"/>
                  <a:gd name="T102" fmla="*/ 54 w 880"/>
                  <a:gd name="T103" fmla="*/ 77 h 179"/>
                  <a:gd name="T104" fmla="*/ 43 w 880"/>
                  <a:gd name="T105" fmla="*/ 68 h 179"/>
                  <a:gd name="T106" fmla="*/ 34 w 880"/>
                  <a:gd name="T107" fmla="*/ 59 h 179"/>
                  <a:gd name="T108" fmla="*/ 27 w 880"/>
                  <a:gd name="T109" fmla="*/ 50 h 179"/>
                  <a:gd name="T110" fmla="*/ 20 w 880"/>
                  <a:gd name="T111" fmla="*/ 41 h 179"/>
                  <a:gd name="T112" fmla="*/ 13 w 880"/>
                  <a:gd name="T113" fmla="*/ 31 h 179"/>
                  <a:gd name="T114" fmla="*/ 9 w 880"/>
                  <a:gd name="T115" fmla="*/ 22 h 179"/>
                  <a:gd name="T116" fmla="*/ 7 w 880"/>
                  <a:gd name="T117" fmla="*/ 13 h 179"/>
                  <a:gd name="T118" fmla="*/ 2 w 880"/>
                  <a:gd name="T119" fmla="*/ 6 h 179"/>
                  <a:gd name="T120" fmla="*/ 0 w 880"/>
                  <a:gd name="T121" fmla="*/ 0 h 1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0"/>
                  <a:gd name="T184" fmla="*/ 0 h 179"/>
                  <a:gd name="T185" fmla="*/ 880 w 880"/>
                  <a:gd name="T186" fmla="*/ 179 h 1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0" h="179">
                    <a:moveTo>
                      <a:pt x="880" y="0"/>
                    </a:moveTo>
                    <a:lnTo>
                      <a:pt x="877" y="2"/>
                    </a:lnTo>
                    <a:lnTo>
                      <a:pt x="877" y="6"/>
                    </a:lnTo>
                    <a:lnTo>
                      <a:pt x="875" y="11"/>
                    </a:lnTo>
                    <a:lnTo>
                      <a:pt x="873" y="13"/>
                    </a:lnTo>
                    <a:lnTo>
                      <a:pt x="873" y="18"/>
                    </a:lnTo>
                    <a:lnTo>
                      <a:pt x="871" y="22"/>
                    </a:lnTo>
                    <a:lnTo>
                      <a:pt x="868" y="27"/>
                    </a:lnTo>
                    <a:lnTo>
                      <a:pt x="866" y="31"/>
                    </a:lnTo>
                    <a:lnTo>
                      <a:pt x="864" y="36"/>
                    </a:lnTo>
                    <a:lnTo>
                      <a:pt x="859" y="41"/>
                    </a:lnTo>
                    <a:lnTo>
                      <a:pt x="857" y="45"/>
                    </a:lnTo>
                    <a:lnTo>
                      <a:pt x="852" y="50"/>
                    </a:lnTo>
                    <a:lnTo>
                      <a:pt x="850" y="54"/>
                    </a:lnTo>
                    <a:lnTo>
                      <a:pt x="846" y="59"/>
                    </a:lnTo>
                    <a:lnTo>
                      <a:pt x="841" y="63"/>
                    </a:lnTo>
                    <a:lnTo>
                      <a:pt x="837" y="68"/>
                    </a:lnTo>
                    <a:lnTo>
                      <a:pt x="830" y="72"/>
                    </a:lnTo>
                    <a:lnTo>
                      <a:pt x="825" y="77"/>
                    </a:lnTo>
                    <a:lnTo>
                      <a:pt x="818" y="81"/>
                    </a:lnTo>
                    <a:lnTo>
                      <a:pt x="812" y="88"/>
                    </a:lnTo>
                    <a:lnTo>
                      <a:pt x="805" y="93"/>
                    </a:lnTo>
                    <a:lnTo>
                      <a:pt x="798" y="97"/>
                    </a:lnTo>
                    <a:lnTo>
                      <a:pt x="791" y="102"/>
                    </a:lnTo>
                    <a:lnTo>
                      <a:pt x="782" y="106"/>
                    </a:lnTo>
                    <a:lnTo>
                      <a:pt x="773" y="111"/>
                    </a:lnTo>
                    <a:lnTo>
                      <a:pt x="766" y="115"/>
                    </a:lnTo>
                    <a:lnTo>
                      <a:pt x="755" y="120"/>
                    </a:lnTo>
                    <a:lnTo>
                      <a:pt x="746" y="124"/>
                    </a:lnTo>
                    <a:lnTo>
                      <a:pt x="737" y="129"/>
                    </a:lnTo>
                    <a:lnTo>
                      <a:pt x="725" y="133"/>
                    </a:lnTo>
                    <a:lnTo>
                      <a:pt x="716" y="136"/>
                    </a:lnTo>
                    <a:lnTo>
                      <a:pt x="705" y="140"/>
                    </a:lnTo>
                    <a:lnTo>
                      <a:pt x="694" y="145"/>
                    </a:lnTo>
                    <a:lnTo>
                      <a:pt x="685" y="147"/>
                    </a:lnTo>
                    <a:lnTo>
                      <a:pt x="673" y="149"/>
                    </a:lnTo>
                    <a:lnTo>
                      <a:pt x="662" y="154"/>
                    </a:lnTo>
                    <a:lnTo>
                      <a:pt x="651" y="156"/>
                    </a:lnTo>
                    <a:lnTo>
                      <a:pt x="639" y="158"/>
                    </a:lnTo>
                    <a:lnTo>
                      <a:pt x="628" y="161"/>
                    </a:lnTo>
                    <a:lnTo>
                      <a:pt x="617" y="163"/>
                    </a:lnTo>
                    <a:lnTo>
                      <a:pt x="607" y="165"/>
                    </a:lnTo>
                    <a:lnTo>
                      <a:pt x="596" y="167"/>
                    </a:lnTo>
                    <a:lnTo>
                      <a:pt x="585" y="170"/>
                    </a:lnTo>
                    <a:lnTo>
                      <a:pt x="576" y="170"/>
                    </a:lnTo>
                    <a:lnTo>
                      <a:pt x="564" y="172"/>
                    </a:lnTo>
                    <a:lnTo>
                      <a:pt x="555" y="174"/>
                    </a:lnTo>
                    <a:lnTo>
                      <a:pt x="544" y="174"/>
                    </a:lnTo>
                    <a:lnTo>
                      <a:pt x="535" y="174"/>
                    </a:lnTo>
                    <a:lnTo>
                      <a:pt x="526" y="177"/>
                    </a:lnTo>
                    <a:lnTo>
                      <a:pt x="517" y="177"/>
                    </a:lnTo>
                    <a:lnTo>
                      <a:pt x="508" y="177"/>
                    </a:lnTo>
                    <a:lnTo>
                      <a:pt x="499" y="179"/>
                    </a:lnTo>
                    <a:lnTo>
                      <a:pt x="492" y="179"/>
                    </a:lnTo>
                    <a:lnTo>
                      <a:pt x="483" y="179"/>
                    </a:lnTo>
                    <a:lnTo>
                      <a:pt x="476" y="179"/>
                    </a:lnTo>
                    <a:lnTo>
                      <a:pt x="467" y="179"/>
                    </a:lnTo>
                    <a:lnTo>
                      <a:pt x="460" y="179"/>
                    </a:lnTo>
                    <a:lnTo>
                      <a:pt x="453" y="179"/>
                    </a:lnTo>
                    <a:lnTo>
                      <a:pt x="446" y="179"/>
                    </a:lnTo>
                    <a:lnTo>
                      <a:pt x="440" y="179"/>
                    </a:lnTo>
                    <a:lnTo>
                      <a:pt x="433" y="179"/>
                    </a:lnTo>
                    <a:lnTo>
                      <a:pt x="426" y="179"/>
                    </a:lnTo>
                    <a:lnTo>
                      <a:pt x="419" y="179"/>
                    </a:lnTo>
                    <a:lnTo>
                      <a:pt x="412" y="179"/>
                    </a:lnTo>
                    <a:lnTo>
                      <a:pt x="403" y="179"/>
                    </a:lnTo>
                    <a:lnTo>
                      <a:pt x="397" y="179"/>
                    </a:lnTo>
                    <a:lnTo>
                      <a:pt x="388" y="179"/>
                    </a:lnTo>
                    <a:lnTo>
                      <a:pt x="381" y="179"/>
                    </a:lnTo>
                    <a:lnTo>
                      <a:pt x="372" y="177"/>
                    </a:lnTo>
                    <a:lnTo>
                      <a:pt x="363" y="177"/>
                    </a:lnTo>
                    <a:lnTo>
                      <a:pt x="353" y="177"/>
                    </a:lnTo>
                    <a:lnTo>
                      <a:pt x="344" y="174"/>
                    </a:lnTo>
                    <a:lnTo>
                      <a:pt x="335" y="174"/>
                    </a:lnTo>
                    <a:lnTo>
                      <a:pt x="324" y="174"/>
                    </a:lnTo>
                    <a:lnTo>
                      <a:pt x="315" y="172"/>
                    </a:lnTo>
                    <a:lnTo>
                      <a:pt x="304" y="170"/>
                    </a:lnTo>
                    <a:lnTo>
                      <a:pt x="295" y="170"/>
                    </a:lnTo>
                    <a:lnTo>
                      <a:pt x="283" y="167"/>
                    </a:lnTo>
                    <a:lnTo>
                      <a:pt x="272" y="165"/>
                    </a:lnTo>
                    <a:lnTo>
                      <a:pt x="263" y="163"/>
                    </a:lnTo>
                    <a:lnTo>
                      <a:pt x="251" y="161"/>
                    </a:lnTo>
                    <a:lnTo>
                      <a:pt x="240" y="158"/>
                    </a:lnTo>
                    <a:lnTo>
                      <a:pt x="229" y="156"/>
                    </a:lnTo>
                    <a:lnTo>
                      <a:pt x="217" y="154"/>
                    </a:lnTo>
                    <a:lnTo>
                      <a:pt x="206" y="149"/>
                    </a:lnTo>
                    <a:lnTo>
                      <a:pt x="195" y="147"/>
                    </a:lnTo>
                    <a:lnTo>
                      <a:pt x="186" y="145"/>
                    </a:lnTo>
                    <a:lnTo>
                      <a:pt x="174" y="140"/>
                    </a:lnTo>
                    <a:lnTo>
                      <a:pt x="163" y="136"/>
                    </a:lnTo>
                    <a:lnTo>
                      <a:pt x="154" y="133"/>
                    </a:lnTo>
                    <a:lnTo>
                      <a:pt x="143" y="129"/>
                    </a:lnTo>
                    <a:lnTo>
                      <a:pt x="134" y="124"/>
                    </a:lnTo>
                    <a:lnTo>
                      <a:pt x="124" y="120"/>
                    </a:lnTo>
                    <a:lnTo>
                      <a:pt x="113" y="115"/>
                    </a:lnTo>
                    <a:lnTo>
                      <a:pt x="106" y="111"/>
                    </a:lnTo>
                    <a:lnTo>
                      <a:pt x="97" y="106"/>
                    </a:lnTo>
                    <a:lnTo>
                      <a:pt x="88" y="102"/>
                    </a:lnTo>
                    <a:lnTo>
                      <a:pt x="81" y="97"/>
                    </a:lnTo>
                    <a:lnTo>
                      <a:pt x="75" y="93"/>
                    </a:lnTo>
                    <a:lnTo>
                      <a:pt x="68" y="88"/>
                    </a:lnTo>
                    <a:lnTo>
                      <a:pt x="61" y="81"/>
                    </a:lnTo>
                    <a:lnTo>
                      <a:pt x="54" y="77"/>
                    </a:lnTo>
                    <a:lnTo>
                      <a:pt x="50" y="72"/>
                    </a:lnTo>
                    <a:lnTo>
                      <a:pt x="43" y="68"/>
                    </a:lnTo>
                    <a:lnTo>
                      <a:pt x="38" y="63"/>
                    </a:lnTo>
                    <a:lnTo>
                      <a:pt x="34" y="59"/>
                    </a:lnTo>
                    <a:lnTo>
                      <a:pt x="29" y="54"/>
                    </a:lnTo>
                    <a:lnTo>
                      <a:pt x="27" y="50"/>
                    </a:lnTo>
                    <a:lnTo>
                      <a:pt x="22" y="45"/>
                    </a:lnTo>
                    <a:lnTo>
                      <a:pt x="20" y="41"/>
                    </a:lnTo>
                    <a:lnTo>
                      <a:pt x="16" y="36"/>
                    </a:lnTo>
                    <a:lnTo>
                      <a:pt x="13" y="31"/>
                    </a:lnTo>
                    <a:lnTo>
                      <a:pt x="11" y="27"/>
                    </a:lnTo>
                    <a:lnTo>
                      <a:pt x="9" y="22"/>
                    </a:lnTo>
                    <a:lnTo>
                      <a:pt x="7" y="18"/>
                    </a:lnTo>
                    <a:lnTo>
                      <a:pt x="7" y="13"/>
                    </a:lnTo>
                    <a:lnTo>
                      <a:pt x="4" y="11"/>
                    </a:lnTo>
                    <a:lnTo>
                      <a:pt x="2" y="6"/>
                    </a:lnTo>
                    <a:lnTo>
                      <a:pt x="2" y="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67" name="Freeform 115"/>
              <p:cNvSpPr>
                <a:spLocks/>
              </p:cNvSpPr>
              <p:nvPr/>
            </p:nvSpPr>
            <p:spPr bwMode="auto">
              <a:xfrm>
                <a:off x="2068" y="3846"/>
                <a:ext cx="880" cy="179"/>
              </a:xfrm>
              <a:custGeom>
                <a:avLst/>
                <a:gdLst>
                  <a:gd name="T0" fmla="*/ 2 w 880"/>
                  <a:gd name="T1" fmla="*/ 177 h 179"/>
                  <a:gd name="T2" fmla="*/ 4 w 880"/>
                  <a:gd name="T3" fmla="*/ 168 h 179"/>
                  <a:gd name="T4" fmla="*/ 7 w 880"/>
                  <a:gd name="T5" fmla="*/ 161 h 179"/>
                  <a:gd name="T6" fmla="*/ 11 w 880"/>
                  <a:gd name="T7" fmla="*/ 152 h 179"/>
                  <a:gd name="T8" fmla="*/ 16 w 880"/>
                  <a:gd name="T9" fmla="*/ 143 h 179"/>
                  <a:gd name="T10" fmla="*/ 22 w 880"/>
                  <a:gd name="T11" fmla="*/ 134 h 179"/>
                  <a:gd name="T12" fmla="*/ 29 w 880"/>
                  <a:gd name="T13" fmla="*/ 125 h 179"/>
                  <a:gd name="T14" fmla="*/ 38 w 880"/>
                  <a:gd name="T15" fmla="*/ 116 h 179"/>
                  <a:gd name="T16" fmla="*/ 50 w 880"/>
                  <a:gd name="T17" fmla="*/ 107 h 179"/>
                  <a:gd name="T18" fmla="*/ 61 w 880"/>
                  <a:gd name="T19" fmla="*/ 97 h 179"/>
                  <a:gd name="T20" fmla="*/ 75 w 880"/>
                  <a:gd name="T21" fmla="*/ 86 h 179"/>
                  <a:gd name="T22" fmla="*/ 88 w 880"/>
                  <a:gd name="T23" fmla="*/ 77 h 179"/>
                  <a:gd name="T24" fmla="*/ 106 w 880"/>
                  <a:gd name="T25" fmla="*/ 68 h 179"/>
                  <a:gd name="T26" fmla="*/ 124 w 880"/>
                  <a:gd name="T27" fmla="*/ 59 h 179"/>
                  <a:gd name="T28" fmla="*/ 143 w 880"/>
                  <a:gd name="T29" fmla="*/ 50 h 179"/>
                  <a:gd name="T30" fmla="*/ 163 w 880"/>
                  <a:gd name="T31" fmla="*/ 43 h 179"/>
                  <a:gd name="T32" fmla="*/ 186 w 880"/>
                  <a:gd name="T33" fmla="*/ 34 h 179"/>
                  <a:gd name="T34" fmla="*/ 206 w 880"/>
                  <a:gd name="T35" fmla="*/ 29 h 179"/>
                  <a:gd name="T36" fmla="*/ 229 w 880"/>
                  <a:gd name="T37" fmla="*/ 23 h 179"/>
                  <a:gd name="T38" fmla="*/ 251 w 880"/>
                  <a:gd name="T39" fmla="*/ 18 h 179"/>
                  <a:gd name="T40" fmla="*/ 272 w 880"/>
                  <a:gd name="T41" fmla="*/ 14 h 179"/>
                  <a:gd name="T42" fmla="*/ 295 w 880"/>
                  <a:gd name="T43" fmla="*/ 9 h 179"/>
                  <a:gd name="T44" fmla="*/ 315 w 880"/>
                  <a:gd name="T45" fmla="*/ 7 h 179"/>
                  <a:gd name="T46" fmla="*/ 335 w 880"/>
                  <a:gd name="T47" fmla="*/ 4 h 179"/>
                  <a:gd name="T48" fmla="*/ 353 w 880"/>
                  <a:gd name="T49" fmla="*/ 2 h 179"/>
                  <a:gd name="T50" fmla="*/ 372 w 880"/>
                  <a:gd name="T51" fmla="*/ 2 h 179"/>
                  <a:gd name="T52" fmla="*/ 388 w 880"/>
                  <a:gd name="T53" fmla="*/ 0 h 179"/>
                  <a:gd name="T54" fmla="*/ 403 w 880"/>
                  <a:gd name="T55" fmla="*/ 0 h 179"/>
                  <a:gd name="T56" fmla="*/ 419 w 880"/>
                  <a:gd name="T57" fmla="*/ 0 h 179"/>
                  <a:gd name="T58" fmla="*/ 433 w 880"/>
                  <a:gd name="T59" fmla="*/ 0 h 179"/>
                  <a:gd name="T60" fmla="*/ 440 w 880"/>
                  <a:gd name="T61" fmla="*/ 0 h 179"/>
                  <a:gd name="T62" fmla="*/ 453 w 880"/>
                  <a:gd name="T63" fmla="*/ 0 h 179"/>
                  <a:gd name="T64" fmla="*/ 467 w 880"/>
                  <a:gd name="T65" fmla="*/ 0 h 179"/>
                  <a:gd name="T66" fmla="*/ 483 w 880"/>
                  <a:gd name="T67" fmla="*/ 0 h 179"/>
                  <a:gd name="T68" fmla="*/ 499 w 880"/>
                  <a:gd name="T69" fmla="*/ 0 h 179"/>
                  <a:gd name="T70" fmla="*/ 517 w 880"/>
                  <a:gd name="T71" fmla="*/ 2 h 179"/>
                  <a:gd name="T72" fmla="*/ 535 w 880"/>
                  <a:gd name="T73" fmla="*/ 4 h 179"/>
                  <a:gd name="T74" fmla="*/ 555 w 880"/>
                  <a:gd name="T75" fmla="*/ 4 h 179"/>
                  <a:gd name="T76" fmla="*/ 576 w 880"/>
                  <a:gd name="T77" fmla="*/ 9 h 179"/>
                  <a:gd name="T78" fmla="*/ 596 w 880"/>
                  <a:gd name="T79" fmla="*/ 11 h 179"/>
                  <a:gd name="T80" fmla="*/ 617 w 880"/>
                  <a:gd name="T81" fmla="*/ 16 h 179"/>
                  <a:gd name="T82" fmla="*/ 639 w 880"/>
                  <a:gd name="T83" fmla="*/ 20 h 179"/>
                  <a:gd name="T84" fmla="*/ 662 w 880"/>
                  <a:gd name="T85" fmla="*/ 25 h 179"/>
                  <a:gd name="T86" fmla="*/ 685 w 880"/>
                  <a:gd name="T87" fmla="*/ 32 h 179"/>
                  <a:gd name="T88" fmla="*/ 705 w 880"/>
                  <a:gd name="T89" fmla="*/ 39 h 179"/>
                  <a:gd name="T90" fmla="*/ 725 w 880"/>
                  <a:gd name="T91" fmla="*/ 45 h 179"/>
                  <a:gd name="T92" fmla="*/ 746 w 880"/>
                  <a:gd name="T93" fmla="*/ 54 h 179"/>
                  <a:gd name="T94" fmla="*/ 766 w 880"/>
                  <a:gd name="T95" fmla="*/ 63 h 179"/>
                  <a:gd name="T96" fmla="*/ 782 w 880"/>
                  <a:gd name="T97" fmla="*/ 73 h 179"/>
                  <a:gd name="T98" fmla="*/ 798 w 880"/>
                  <a:gd name="T99" fmla="*/ 82 h 179"/>
                  <a:gd name="T100" fmla="*/ 812 w 880"/>
                  <a:gd name="T101" fmla="*/ 91 h 179"/>
                  <a:gd name="T102" fmla="*/ 825 w 880"/>
                  <a:gd name="T103" fmla="*/ 102 h 179"/>
                  <a:gd name="T104" fmla="*/ 837 w 880"/>
                  <a:gd name="T105" fmla="*/ 111 h 179"/>
                  <a:gd name="T106" fmla="*/ 846 w 880"/>
                  <a:gd name="T107" fmla="*/ 120 h 179"/>
                  <a:gd name="T108" fmla="*/ 852 w 880"/>
                  <a:gd name="T109" fmla="*/ 129 h 179"/>
                  <a:gd name="T110" fmla="*/ 859 w 880"/>
                  <a:gd name="T111" fmla="*/ 138 h 179"/>
                  <a:gd name="T112" fmla="*/ 866 w 880"/>
                  <a:gd name="T113" fmla="*/ 147 h 179"/>
                  <a:gd name="T114" fmla="*/ 871 w 880"/>
                  <a:gd name="T115" fmla="*/ 156 h 179"/>
                  <a:gd name="T116" fmla="*/ 873 w 880"/>
                  <a:gd name="T117" fmla="*/ 166 h 179"/>
                  <a:gd name="T118" fmla="*/ 877 w 880"/>
                  <a:gd name="T119" fmla="*/ 172 h 179"/>
                  <a:gd name="T120" fmla="*/ 880 w 880"/>
                  <a:gd name="T121" fmla="*/ 179 h 1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0"/>
                  <a:gd name="T184" fmla="*/ 0 h 179"/>
                  <a:gd name="T185" fmla="*/ 880 w 880"/>
                  <a:gd name="T186" fmla="*/ 179 h 1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0" h="179">
                    <a:moveTo>
                      <a:pt x="0" y="179"/>
                    </a:moveTo>
                    <a:lnTo>
                      <a:pt x="2" y="177"/>
                    </a:lnTo>
                    <a:lnTo>
                      <a:pt x="2" y="172"/>
                    </a:lnTo>
                    <a:lnTo>
                      <a:pt x="4" y="168"/>
                    </a:lnTo>
                    <a:lnTo>
                      <a:pt x="7" y="166"/>
                    </a:lnTo>
                    <a:lnTo>
                      <a:pt x="7" y="161"/>
                    </a:lnTo>
                    <a:lnTo>
                      <a:pt x="9" y="156"/>
                    </a:lnTo>
                    <a:lnTo>
                      <a:pt x="11" y="152"/>
                    </a:lnTo>
                    <a:lnTo>
                      <a:pt x="13" y="147"/>
                    </a:lnTo>
                    <a:lnTo>
                      <a:pt x="16" y="143"/>
                    </a:lnTo>
                    <a:lnTo>
                      <a:pt x="20" y="138"/>
                    </a:lnTo>
                    <a:lnTo>
                      <a:pt x="22" y="134"/>
                    </a:lnTo>
                    <a:lnTo>
                      <a:pt x="27" y="129"/>
                    </a:lnTo>
                    <a:lnTo>
                      <a:pt x="29" y="125"/>
                    </a:lnTo>
                    <a:lnTo>
                      <a:pt x="34" y="120"/>
                    </a:lnTo>
                    <a:lnTo>
                      <a:pt x="38" y="116"/>
                    </a:lnTo>
                    <a:lnTo>
                      <a:pt x="43" y="111"/>
                    </a:lnTo>
                    <a:lnTo>
                      <a:pt x="50" y="107"/>
                    </a:lnTo>
                    <a:lnTo>
                      <a:pt x="54" y="102"/>
                    </a:lnTo>
                    <a:lnTo>
                      <a:pt x="61" y="97"/>
                    </a:lnTo>
                    <a:lnTo>
                      <a:pt x="68" y="91"/>
                    </a:lnTo>
                    <a:lnTo>
                      <a:pt x="75" y="86"/>
                    </a:lnTo>
                    <a:lnTo>
                      <a:pt x="81" y="82"/>
                    </a:lnTo>
                    <a:lnTo>
                      <a:pt x="88" y="77"/>
                    </a:lnTo>
                    <a:lnTo>
                      <a:pt x="97" y="73"/>
                    </a:lnTo>
                    <a:lnTo>
                      <a:pt x="106" y="68"/>
                    </a:lnTo>
                    <a:lnTo>
                      <a:pt x="113" y="63"/>
                    </a:lnTo>
                    <a:lnTo>
                      <a:pt x="124" y="59"/>
                    </a:lnTo>
                    <a:lnTo>
                      <a:pt x="134" y="54"/>
                    </a:lnTo>
                    <a:lnTo>
                      <a:pt x="143" y="50"/>
                    </a:lnTo>
                    <a:lnTo>
                      <a:pt x="154" y="45"/>
                    </a:lnTo>
                    <a:lnTo>
                      <a:pt x="163" y="43"/>
                    </a:lnTo>
                    <a:lnTo>
                      <a:pt x="174" y="39"/>
                    </a:lnTo>
                    <a:lnTo>
                      <a:pt x="186" y="34"/>
                    </a:lnTo>
                    <a:lnTo>
                      <a:pt x="195" y="32"/>
                    </a:lnTo>
                    <a:lnTo>
                      <a:pt x="206" y="29"/>
                    </a:lnTo>
                    <a:lnTo>
                      <a:pt x="217" y="25"/>
                    </a:lnTo>
                    <a:lnTo>
                      <a:pt x="229" y="23"/>
                    </a:lnTo>
                    <a:lnTo>
                      <a:pt x="240" y="20"/>
                    </a:lnTo>
                    <a:lnTo>
                      <a:pt x="251" y="18"/>
                    </a:lnTo>
                    <a:lnTo>
                      <a:pt x="263" y="16"/>
                    </a:lnTo>
                    <a:lnTo>
                      <a:pt x="272" y="14"/>
                    </a:lnTo>
                    <a:lnTo>
                      <a:pt x="283" y="11"/>
                    </a:lnTo>
                    <a:lnTo>
                      <a:pt x="295" y="9"/>
                    </a:lnTo>
                    <a:lnTo>
                      <a:pt x="304" y="9"/>
                    </a:lnTo>
                    <a:lnTo>
                      <a:pt x="315" y="7"/>
                    </a:lnTo>
                    <a:lnTo>
                      <a:pt x="324" y="4"/>
                    </a:lnTo>
                    <a:lnTo>
                      <a:pt x="335" y="4"/>
                    </a:lnTo>
                    <a:lnTo>
                      <a:pt x="344" y="4"/>
                    </a:lnTo>
                    <a:lnTo>
                      <a:pt x="353" y="2"/>
                    </a:lnTo>
                    <a:lnTo>
                      <a:pt x="363" y="2"/>
                    </a:lnTo>
                    <a:lnTo>
                      <a:pt x="372" y="2"/>
                    </a:lnTo>
                    <a:lnTo>
                      <a:pt x="381" y="0"/>
                    </a:lnTo>
                    <a:lnTo>
                      <a:pt x="388" y="0"/>
                    </a:lnTo>
                    <a:lnTo>
                      <a:pt x="397" y="0"/>
                    </a:lnTo>
                    <a:lnTo>
                      <a:pt x="403" y="0"/>
                    </a:lnTo>
                    <a:lnTo>
                      <a:pt x="412" y="0"/>
                    </a:lnTo>
                    <a:lnTo>
                      <a:pt x="419" y="0"/>
                    </a:lnTo>
                    <a:lnTo>
                      <a:pt x="426" y="0"/>
                    </a:lnTo>
                    <a:lnTo>
                      <a:pt x="433" y="0"/>
                    </a:lnTo>
                    <a:lnTo>
                      <a:pt x="440" y="0"/>
                    </a:lnTo>
                    <a:lnTo>
                      <a:pt x="446" y="0"/>
                    </a:lnTo>
                    <a:lnTo>
                      <a:pt x="453" y="0"/>
                    </a:lnTo>
                    <a:lnTo>
                      <a:pt x="460" y="0"/>
                    </a:lnTo>
                    <a:lnTo>
                      <a:pt x="467" y="0"/>
                    </a:lnTo>
                    <a:lnTo>
                      <a:pt x="476" y="0"/>
                    </a:lnTo>
                    <a:lnTo>
                      <a:pt x="483" y="0"/>
                    </a:lnTo>
                    <a:lnTo>
                      <a:pt x="492" y="0"/>
                    </a:lnTo>
                    <a:lnTo>
                      <a:pt x="499" y="0"/>
                    </a:lnTo>
                    <a:lnTo>
                      <a:pt x="508" y="2"/>
                    </a:lnTo>
                    <a:lnTo>
                      <a:pt x="517" y="2"/>
                    </a:lnTo>
                    <a:lnTo>
                      <a:pt x="526" y="2"/>
                    </a:lnTo>
                    <a:lnTo>
                      <a:pt x="535" y="4"/>
                    </a:lnTo>
                    <a:lnTo>
                      <a:pt x="544" y="4"/>
                    </a:lnTo>
                    <a:lnTo>
                      <a:pt x="555" y="4"/>
                    </a:lnTo>
                    <a:lnTo>
                      <a:pt x="564" y="7"/>
                    </a:lnTo>
                    <a:lnTo>
                      <a:pt x="576" y="9"/>
                    </a:lnTo>
                    <a:lnTo>
                      <a:pt x="585" y="9"/>
                    </a:lnTo>
                    <a:lnTo>
                      <a:pt x="596" y="11"/>
                    </a:lnTo>
                    <a:lnTo>
                      <a:pt x="607" y="14"/>
                    </a:lnTo>
                    <a:lnTo>
                      <a:pt x="617" y="16"/>
                    </a:lnTo>
                    <a:lnTo>
                      <a:pt x="628" y="18"/>
                    </a:lnTo>
                    <a:lnTo>
                      <a:pt x="639" y="20"/>
                    </a:lnTo>
                    <a:lnTo>
                      <a:pt x="651" y="23"/>
                    </a:lnTo>
                    <a:lnTo>
                      <a:pt x="662" y="25"/>
                    </a:lnTo>
                    <a:lnTo>
                      <a:pt x="673" y="29"/>
                    </a:lnTo>
                    <a:lnTo>
                      <a:pt x="685" y="32"/>
                    </a:lnTo>
                    <a:lnTo>
                      <a:pt x="694" y="34"/>
                    </a:lnTo>
                    <a:lnTo>
                      <a:pt x="705" y="39"/>
                    </a:lnTo>
                    <a:lnTo>
                      <a:pt x="716" y="43"/>
                    </a:lnTo>
                    <a:lnTo>
                      <a:pt x="725" y="45"/>
                    </a:lnTo>
                    <a:lnTo>
                      <a:pt x="737" y="50"/>
                    </a:lnTo>
                    <a:lnTo>
                      <a:pt x="746" y="54"/>
                    </a:lnTo>
                    <a:lnTo>
                      <a:pt x="755" y="59"/>
                    </a:lnTo>
                    <a:lnTo>
                      <a:pt x="766" y="63"/>
                    </a:lnTo>
                    <a:lnTo>
                      <a:pt x="773" y="68"/>
                    </a:lnTo>
                    <a:lnTo>
                      <a:pt x="782" y="73"/>
                    </a:lnTo>
                    <a:lnTo>
                      <a:pt x="791" y="77"/>
                    </a:lnTo>
                    <a:lnTo>
                      <a:pt x="798" y="82"/>
                    </a:lnTo>
                    <a:lnTo>
                      <a:pt x="805" y="86"/>
                    </a:lnTo>
                    <a:lnTo>
                      <a:pt x="812" y="91"/>
                    </a:lnTo>
                    <a:lnTo>
                      <a:pt x="818" y="97"/>
                    </a:lnTo>
                    <a:lnTo>
                      <a:pt x="825" y="102"/>
                    </a:lnTo>
                    <a:lnTo>
                      <a:pt x="830" y="107"/>
                    </a:lnTo>
                    <a:lnTo>
                      <a:pt x="837" y="111"/>
                    </a:lnTo>
                    <a:lnTo>
                      <a:pt x="841" y="116"/>
                    </a:lnTo>
                    <a:lnTo>
                      <a:pt x="846" y="120"/>
                    </a:lnTo>
                    <a:lnTo>
                      <a:pt x="850" y="125"/>
                    </a:lnTo>
                    <a:lnTo>
                      <a:pt x="852" y="129"/>
                    </a:lnTo>
                    <a:lnTo>
                      <a:pt x="857" y="134"/>
                    </a:lnTo>
                    <a:lnTo>
                      <a:pt x="859" y="138"/>
                    </a:lnTo>
                    <a:lnTo>
                      <a:pt x="864" y="143"/>
                    </a:lnTo>
                    <a:lnTo>
                      <a:pt x="866" y="147"/>
                    </a:lnTo>
                    <a:lnTo>
                      <a:pt x="868" y="152"/>
                    </a:lnTo>
                    <a:lnTo>
                      <a:pt x="871" y="156"/>
                    </a:lnTo>
                    <a:lnTo>
                      <a:pt x="873" y="161"/>
                    </a:lnTo>
                    <a:lnTo>
                      <a:pt x="873" y="166"/>
                    </a:lnTo>
                    <a:lnTo>
                      <a:pt x="875" y="168"/>
                    </a:lnTo>
                    <a:lnTo>
                      <a:pt x="877" y="172"/>
                    </a:lnTo>
                    <a:lnTo>
                      <a:pt x="877" y="177"/>
                    </a:lnTo>
                    <a:lnTo>
                      <a:pt x="880" y="179"/>
                    </a:lnTo>
                  </a:path>
                </a:pathLst>
              </a:custGeom>
              <a:noFill/>
              <a:ln w="0">
                <a:solidFill>
                  <a:srgbClr val="C0C0C0"/>
                </a:solidFill>
                <a:round/>
                <a:headEnd/>
                <a:tailEnd/>
              </a:ln>
            </p:spPr>
            <p:txBody>
              <a:bodyPr/>
              <a:lstStyle/>
              <a:p>
                <a:endParaRPr lang="fr-FR">
                  <a:latin typeface="OpenDyslexic" pitchFamily="50" charset="0"/>
                </a:endParaRPr>
              </a:p>
            </p:txBody>
          </p:sp>
          <p:sp>
            <p:nvSpPr>
              <p:cNvPr id="26768" name="Freeform 116"/>
              <p:cNvSpPr>
                <a:spLocks/>
              </p:cNvSpPr>
              <p:nvPr/>
            </p:nvSpPr>
            <p:spPr bwMode="auto">
              <a:xfrm>
                <a:off x="2007" y="522"/>
                <a:ext cx="1002" cy="199"/>
              </a:xfrm>
              <a:custGeom>
                <a:avLst/>
                <a:gdLst>
                  <a:gd name="T0" fmla="*/ 1000 w 1002"/>
                  <a:gd name="T1" fmla="*/ 4 h 199"/>
                  <a:gd name="T2" fmla="*/ 997 w 1002"/>
                  <a:gd name="T3" fmla="*/ 13 h 199"/>
                  <a:gd name="T4" fmla="*/ 993 w 1002"/>
                  <a:gd name="T5" fmla="*/ 20 h 199"/>
                  <a:gd name="T6" fmla="*/ 988 w 1002"/>
                  <a:gd name="T7" fmla="*/ 31 h 199"/>
                  <a:gd name="T8" fmla="*/ 981 w 1002"/>
                  <a:gd name="T9" fmla="*/ 40 h 199"/>
                  <a:gd name="T10" fmla="*/ 975 w 1002"/>
                  <a:gd name="T11" fmla="*/ 49 h 199"/>
                  <a:gd name="T12" fmla="*/ 966 w 1002"/>
                  <a:gd name="T13" fmla="*/ 61 h 199"/>
                  <a:gd name="T14" fmla="*/ 956 w 1002"/>
                  <a:gd name="T15" fmla="*/ 70 h 199"/>
                  <a:gd name="T16" fmla="*/ 943 w 1002"/>
                  <a:gd name="T17" fmla="*/ 81 h 199"/>
                  <a:gd name="T18" fmla="*/ 929 w 1002"/>
                  <a:gd name="T19" fmla="*/ 93 h 199"/>
                  <a:gd name="T20" fmla="*/ 916 w 1002"/>
                  <a:gd name="T21" fmla="*/ 104 h 199"/>
                  <a:gd name="T22" fmla="*/ 898 w 1002"/>
                  <a:gd name="T23" fmla="*/ 113 h 199"/>
                  <a:gd name="T24" fmla="*/ 879 w 1002"/>
                  <a:gd name="T25" fmla="*/ 124 h 199"/>
                  <a:gd name="T26" fmla="*/ 857 w 1002"/>
                  <a:gd name="T27" fmla="*/ 133 h 199"/>
                  <a:gd name="T28" fmla="*/ 836 w 1002"/>
                  <a:gd name="T29" fmla="*/ 145 h 199"/>
                  <a:gd name="T30" fmla="*/ 811 w 1002"/>
                  <a:gd name="T31" fmla="*/ 151 h 199"/>
                  <a:gd name="T32" fmla="*/ 789 w 1002"/>
                  <a:gd name="T33" fmla="*/ 161 h 199"/>
                  <a:gd name="T34" fmla="*/ 764 w 1002"/>
                  <a:gd name="T35" fmla="*/ 167 h 199"/>
                  <a:gd name="T36" fmla="*/ 739 w 1002"/>
                  <a:gd name="T37" fmla="*/ 174 h 199"/>
                  <a:gd name="T38" fmla="*/ 714 w 1002"/>
                  <a:gd name="T39" fmla="*/ 179 h 199"/>
                  <a:gd name="T40" fmla="*/ 689 w 1002"/>
                  <a:gd name="T41" fmla="*/ 183 h 199"/>
                  <a:gd name="T42" fmla="*/ 664 w 1002"/>
                  <a:gd name="T43" fmla="*/ 188 h 199"/>
                  <a:gd name="T44" fmla="*/ 641 w 1002"/>
                  <a:gd name="T45" fmla="*/ 190 h 199"/>
                  <a:gd name="T46" fmla="*/ 619 w 1002"/>
                  <a:gd name="T47" fmla="*/ 192 h 199"/>
                  <a:gd name="T48" fmla="*/ 598 w 1002"/>
                  <a:gd name="T49" fmla="*/ 195 h 199"/>
                  <a:gd name="T50" fmla="*/ 578 w 1002"/>
                  <a:gd name="T51" fmla="*/ 197 h 199"/>
                  <a:gd name="T52" fmla="*/ 560 w 1002"/>
                  <a:gd name="T53" fmla="*/ 197 h 199"/>
                  <a:gd name="T54" fmla="*/ 541 w 1002"/>
                  <a:gd name="T55" fmla="*/ 199 h 199"/>
                  <a:gd name="T56" fmla="*/ 523 w 1002"/>
                  <a:gd name="T57" fmla="*/ 199 h 199"/>
                  <a:gd name="T58" fmla="*/ 507 w 1002"/>
                  <a:gd name="T59" fmla="*/ 199 h 199"/>
                  <a:gd name="T60" fmla="*/ 501 w 1002"/>
                  <a:gd name="T61" fmla="*/ 199 h 199"/>
                  <a:gd name="T62" fmla="*/ 485 w 1002"/>
                  <a:gd name="T63" fmla="*/ 199 h 199"/>
                  <a:gd name="T64" fmla="*/ 469 w 1002"/>
                  <a:gd name="T65" fmla="*/ 199 h 199"/>
                  <a:gd name="T66" fmla="*/ 451 w 1002"/>
                  <a:gd name="T67" fmla="*/ 199 h 199"/>
                  <a:gd name="T68" fmla="*/ 433 w 1002"/>
                  <a:gd name="T69" fmla="*/ 197 h 199"/>
                  <a:gd name="T70" fmla="*/ 414 w 1002"/>
                  <a:gd name="T71" fmla="*/ 197 h 199"/>
                  <a:gd name="T72" fmla="*/ 392 w 1002"/>
                  <a:gd name="T73" fmla="*/ 195 h 199"/>
                  <a:gd name="T74" fmla="*/ 371 w 1002"/>
                  <a:gd name="T75" fmla="*/ 192 h 199"/>
                  <a:gd name="T76" fmla="*/ 349 w 1002"/>
                  <a:gd name="T77" fmla="*/ 190 h 199"/>
                  <a:gd name="T78" fmla="*/ 324 w 1002"/>
                  <a:gd name="T79" fmla="*/ 186 h 199"/>
                  <a:gd name="T80" fmla="*/ 301 w 1002"/>
                  <a:gd name="T81" fmla="*/ 181 h 199"/>
                  <a:gd name="T82" fmla="*/ 276 w 1002"/>
                  <a:gd name="T83" fmla="*/ 176 h 199"/>
                  <a:gd name="T84" fmla="*/ 251 w 1002"/>
                  <a:gd name="T85" fmla="*/ 170 h 199"/>
                  <a:gd name="T86" fmla="*/ 226 w 1002"/>
                  <a:gd name="T87" fmla="*/ 163 h 199"/>
                  <a:gd name="T88" fmla="*/ 201 w 1002"/>
                  <a:gd name="T89" fmla="*/ 156 h 199"/>
                  <a:gd name="T90" fmla="*/ 176 w 1002"/>
                  <a:gd name="T91" fmla="*/ 147 h 199"/>
                  <a:gd name="T92" fmla="*/ 154 w 1002"/>
                  <a:gd name="T93" fmla="*/ 140 h 199"/>
                  <a:gd name="T94" fmla="*/ 133 w 1002"/>
                  <a:gd name="T95" fmla="*/ 129 h 199"/>
                  <a:gd name="T96" fmla="*/ 113 w 1002"/>
                  <a:gd name="T97" fmla="*/ 120 h 199"/>
                  <a:gd name="T98" fmla="*/ 95 w 1002"/>
                  <a:gd name="T99" fmla="*/ 108 h 199"/>
                  <a:gd name="T100" fmla="*/ 79 w 1002"/>
                  <a:gd name="T101" fmla="*/ 97 h 199"/>
                  <a:gd name="T102" fmla="*/ 65 w 1002"/>
                  <a:gd name="T103" fmla="*/ 88 h 199"/>
                  <a:gd name="T104" fmla="*/ 52 w 1002"/>
                  <a:gd name="T105" fmla="*/ 77 h 199"/>
                  <a:gd name="T106" fmla="*/ 40 w 1002"/>
                  <a:gd name="T107" fmla="*/ 65 h 199"/>
                  <a:gd name="T108" fmla="*/ 31 w 1002"/>
                  <a:gd name="T109" fmla="*/ 54 h 199"/>
                  <a:gd name="T110" fmla="*/ 22 w 1002"/>
                  <a:gd name="T111" fmla="*/ 45 h 199"/>
                  <a:gd name="T112" fmla="*/ 15 w 1002"/>
                  <a:gd name="T113" fmla="*/ 36 h 199"/>
                  <a:gd name="T114" fmla="*/ 11 w 1002"/>
                  <a:gd name="T115" fmla="*/ 25 h 199"/>
                  <a:gd name="T116" fmla="*/ 6 w 1002"/>
                  <a:gd name="T117" fmla="*/ 15 h 199"/>
                  <a:gd name="T118" fmla="*/ 4 w 1002"/>
                  <a:gd name="T119" fmla="*/ 9 h 199"/>
                  <a:gd name="T120" fmla="*/ 0 w 1002"/>
                  <a:gd name="T121" fmla="*/ 0 h 1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2"/>
                  <a:gd name="T184" fmla="*/ 0 h 199"/>
                  <a:gd name="T185" fmla="*/ 1002 w 1002"/>
                  <a:gd name="T186" fmla="*/ 199 h 1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2" h="199">
                    <a:moveTo>
                      <a:pt x="1002" y="0"/>
                    </a:moveTo>
                    <a:lnTo>
                      <a:pt x="1000" y="4"/>
                    </a:lnTo>
                    <a:lnTo>
                      <a:pt x="997" y="9"/>
                    </a:lnTo>
                    <a:lnTo>
                      <a:pt x="997" y="13"/>
                    </a:lnTo>
                    <a:lnTo>
                      <a:pt x="995" y="15"/>
                    </a:lnTo>
                    <a:lnTo>
                      <a:pt x="993" y="20"/>
                    </a:lnTo>
                    <a:lnTo>
                      <a:pt x="990" y="25"/>
                    </a:lnTo>
                    <a:lnTo>
                      <a:pt x="988" y="31"/>
                    </a:lnTo>
                    <a:lnTo>
                      <a:pt x="986" y="36"/>
                    </a:lnTo>
                    <a:lnTo>
                      <a:pt x="981" y="40"/>
                    </a:lnTo>
                    <a:lnTo>
                      <a:pt x="979" y="45"/>
                    </a:lnTo>
                    <a:lnTo>
                      <a:pt x="975" y="49"/>
                    </a:lnTo>
                    <a:lnTo>
                      <a:pt x="970" y="54"/>
                    </a:lnTo>
                    <a:lnTo>
                      <a:pt x="966" y="61"/>
                    </a:lnTo>
                    <a:lnTo>
                      <a:pt x="961" y="65"/>
                    </a:lnTo>
                    <a:lnTo>
                      <a:pt x="956" y="70"/>
                    </a:lnTo>
                    <a:lnTo>
                      <a:pt x="950" y="77"/>
                    </a:lnTo>
                    <a:lnTo>
                      <a:pt x="943" y="81"/>
                    </a:lnTo>
                    <a:lnTo>
                      <a:pt x="936" y="88"/>
                    </a:lnTo>
                    <a:lnTo>
                      <a:pt x="929" y="93"/>
                    </a:lnTo>
                    <a:lnTo>
                      <a:pt x="922" y="97"/>
                    </a:lnTo>
                    <a:lnTo>
                      <a:pt x="916" y="104"/>
                    </a:lnTo>
                    <a:lnTo>
                      <a:pt x="907" y="108"/>
                    </a:lnTo>
                    <a:lnTo>
                      <a:pt x="898" y="113"/>
                    </a:lnTo>
                    <a:lnTo>
                      <a:pt x="888" y="120"/>
                    </a:lnTo>
                    <a:lnTo>
                      <a:pt x="879" y="124"/>
                    </a:lnTo>
                    <a:lnTo>
                      <a:pt x="868" y="129"/>
                    </a:lnTo>
                    <a:lnTo>
                      <a:pt x="857" y="133"/>
                    </a:lnTo>
                    <a:lnTo>
                      <a:pt x="848" y="140"/>
                    </a:lnTo>
                    <a:lnTo>
                      <a:pt x="836" y="145"/>
                    </a:lnTo>
                    <a:lnTo>
                      <a:pt x="825" y="147"/>
                    </a:lnTo>
                    <a:lnTo>
                      <a:pt x="811" y="151"/>
                    </a:lnTo>
                    <a:lnTo>
                      <a:pt x="800" y="156"/>
                    </a:lnTo>
                    <a:lnTo>
                      <a:pt x="789" y="161"/>
                    </a:lnTo>
                    <a:lnTo>
                      <a:pt x="775" y="163"/>
                    </a:lnTo>
                    <a:lnTo>
                      <a:pt x="764" y="167"/>
                    </a:lnTo>
                    <a:lnTo>
                      <a:pt x="750" y="170"/>
                    </a:lnTo>
                    <a:lnTo>
                      <a:pt x="739" y="174"/>
                    </a:lnTo>
                    <a:lnTo>
                      <a:pt x="725" y="176"/>
                    </a:lnTo>
                    <a:lnTo>
                      <a:pt x="714" y="179"/>
                    </a:lnTo>
                    <a:lnTo>
                      <a:pt x="700" y="181"/>
                    </a:lnTo>
                    <a:lnTo>
                      <a:pt x="689" y="183"/>
                    </a:lnTo>
                    <a:lnTo>
                      <a:pt x="678" y="186"/>
                    </a:lnTo>
                    <a:lnTo>
                      <a:pt x="664" y="188"/>
                    </a:lnTo>
                    <a:lnTo>
                      <a:pt x="653" y="190"/>
                    </a:lnTo>
                    <a:lnTo>
                      <a:pt x="641" y="190"/>
                    </a:lnTo>
                    <a:lnTo>
                      <a:pt x="630" y="192"/>
                    </a:lnTo>
                    <a:lnTo>
                      <a:pt x="619" y="192"/>
                    </a:lnTo>
                    <a:lnTo>
                      <a:pt x="610" y="195"/>
                    </a:lnTo>
                    <a:lnTo>
                      <a:pt x="598" y="195"/>
                    </a:lnTo>
                    <a:lnTo>
                      <a:pt x="587" y="197"/>
                    </a:lnTo>
                    <a:lnTo>
                      <a:pt x="578" y="197"/>
                    </a:lnTo>
                    <a:lnTo>
                      <a:pt x="569" y="197"/>
                    </a:lnTo>
                    <a:lnTo>
                      <a:pt x="560" y="197"/>
                    </a:lnTo>
                    <a:lnTo>
                      <a:pt x="551" y="199"/>
                    </a:lnTo>
                    <a:lnTo>
                      <a:pt x="541" y="199"/>
                    </a:lnTo>
                    <a:lnTo>
                      <a:pt x="532" y="199"/>
                    </a:lnTo>
                    <a:lnTo>
                      <a:pt x="523" y="199"/>
                    </a:lnTo>
                    <a:lnTo>
                      <a:pt x="517" y="199"/>
                    </a:lnTo>
                    <a:lnTo>
                      <a:pt x="507" y="199"/>
                    </a:lnTo>
                    <a:lnTo>
                      <a:pt x="501" y="199"/>
                    </a:lnTo>
                    <a:lnTo>
                      <a:pt x="494" y="199"/>
                    </a:lnTo>
                    <a:lnTo>
                      <a:pt x="485" y="199"/>
                    </a:lnTo>
                    <a:lnTo>
                      <a:pt x="478" y="199"/>
                    </a:lnTo>
                    <a:lnTo>
                      <a:pt x="469" y="199"/>
                    </a:lnTo>
                    <a:lnTo>
                      <a:pt x="460" y="199"/>
                    </a:lnTo>
                    <a:lnTo>
                      <a:pt x="451" y="199"/>
                    </a:lnTo>
                    <a:lnTo>
                      <a:pt x="442" y="197"/>
                    </a:lnTo>
                    <a:lnTo>
                      <a:pt x="433" y="197"/>
                    </a:lnTo>
                    <a:lnTo>
                      <a:pt x="424" y="197"/>
                    </a:lnTo>
                    <a:lnTo>
                      <a:pt x="414" y="197"/>
                    </a:lnTo>
                    <a:lnTo>
                      <a:pt x="403" y="195"/>
                    </a:lnTo>
                    <a:lnTo>
                      <a:pt x="392" y="195"/>
                    </a:lnTo>
                    <a:lnTo>
                      <a:pt x="383" y="192"/>
                    </a:lnTo>
                    <a:lnTo>
                      <a:pt x="371" y="192"/>
                    </a:lnTo>
                    <a:lnTo>
                      <a:pt x="360" y="190"/>
                    </a:lnTo>
                    <a:lnTo>
                      <a:pt x="349" y="190"/>
                    </a:lnTo>
                    <a:lnTo>
                      <a:pt x="337" y="188"/>
                    </a:lnTo>
                    <a:lnTo>
                      <a:pt x="324" y="186"/>
                    </a:lnTo>
                    <a:lnTo>
                      <a:pt x="312" y="183"/>
                    </a:lnTo>
                    <a:lnTo>
                      <a:pt x="301" y="181"/>
                    </a:lnTo>
                    <a:lnTo>
                      <a:pt x="288" y="179"/>
                    </a:lnTo>
                    <a:lnTo>
                      <a:pt x="276" y="176"/>
                    </a:lnTo>
                    <a:lnTo>
                      <a:pt x="263" y="174"/>
                    </a:lnTo>
                    <a:lnTo>
                      <a:pt x="251" y="170"/>
                    </a:lnTo>
                    <a:lnTo>
                      <a:pt x="238" y="167"/>
                    </a:lnTo>
                    <a:lnTo>
                      <a:pt x="226" y="163"/>
                    </a:lnTo>
                    <a:lnTo>
                      <a:pt x="213" y="161"/>
                    </a:lnTo>
                    <a:lnTo>
                      <a:pt x="201" y="156"/>
                    </a:lnTo>
                    <a:lnTo>
                      <a:pt x="190" y="151"/>
                    </a:lnTo>
                    <a:lnTo>
                      <a:pt x="176" y="147"/>
                    </a:lnTo>
                    <a:lnTo>
                      <a:pt x="165" y="145"/>
                    </a:lnTo>
                    <a:lnTo>
                      <a:pt x="154" y="140"/>
                    </a:lnTo>
                    <a:lnTo>
                      <a:pt x="145" y="133"/>
                    </a:lnTo>
                    <a:lnTo>
                      <a:pt x="133" y="129"/>
                    </a:lnTo>
                    <a:lnTo>
                      <a:pt x="122" y="124"/>
                    </a:lnTo>
                    <a:lnTo>
                      <a:pt x="113" y="120"/>
                    </a:lnTo>
                    <a:lnTo>
                      <a:pt x="104" y="113"/>
                    </a:lnTo>
                    <a:lnTo>
                      <a:pt x="95" y="108"/>
                    </a:lnTo>
                    <a:lnTo>
                      <a:pt x="86" y="104"/>
                    </a:lnTo>
                    <a:lnTo>
                      <a:pt x="79" y="97"/>
                    </a:lnTo>
                    <a:lnTo>
                      <a:pt x="72" y="93"/>
                    </a:lnTo>
                    <a:lnTo>
                      <a:pt x="65" y="88"/>
                    </a:lnTo>
                    <a:lnTo>
                      <a:pt x="58" y="81"/>
                    </a:lnTo>
                    <a:lnTo>
                      <a:pt x="52" y="77"/>
                    </a:lnTo>
                    <a:lnTo>
                      <a:pt x="45" y="70"/>
                    </a:lnTo>
                    <a:lnTo>
                      <a:pt x="40" y="65"/>
                    </a:lnTo>
                    <a:lnTo>
                      <a:pt x="36" y="61"/>
                    </a:lnTo>
                    <a:lnTo>
                      <a:pt x="31" y="54"/>
                    </a:lnTo>
                    <a:lnTo>
                      <a:pt x="27" y="49"/>
                    </a:lnTo>
                    <a:lnTo>
                      <a:pt x="22" y="45"/>
                    </a:lnTo>
                    <a:lnTo>
                      <a:pt x="20" y="40"/>
                    </a:lnTo>
                    <a:lnTo>
                      <a:pt x="15" y="36"/>
                    </a:lnTo>
                    <a:lnTo>
                      <a:pt x="13" y="31"/>
                    </a:lnTo>
                    <a:lnTo>
                      <a:pt x="11" y="25"/>
                    </a:lnTo>
                    <a:lnTo>
                      <a:pt x="9" y="20"/>
                    </a:lnTo>
                    <a:lnTo>
                      <a:pt x="6" y="15"/>
                    </a:lnTo>
                    <a:lnTo>
                      <a:pt x="4" y="13"/>
                    </a:lnTo>
                    <a:lnTo>
                      <a:pt x="4" y="9"/>
                    </a:lnTo>
                    <a:lnTo>
                      <a:pt x="2" y="4"/>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69" name="Freeform 117"/>
              <p:cNvSpPr>
                <a:spLocks/>
              </p:cNvSpPr>
              <p:nvPr/>
            </p:nvSpPr>
            <p:spPr bwMode="auto">
              <a:xfrm>
                <a:off x="2007" y="3810"/>
                <a:ext cx="1002" cy="199"/>
              </a:xfrm>
              <a:custGeom>
                <a:avLst/>
                <a:gdLst>
                  <a:gd name="T0" fmla="*/ 2 w 1002"/>
                  <a:gd name="T1" fmla="*/ 195 h 199"/>
                  <a:gd name="T2" fmla="*/ 4 w 1002"/>
                  <a:gd name="T3" fmla="*/ 186 h 199"/>
                  <a:gd name="T4" fmla="*/ 9 w 1002"/>
                  <a:gd name="T5" fmla="*/ 179 h 199"/>
                  <a:gd name="T6" fmla="*/ 13 w 1002"/>
                  <a:gd name="T7" fmla="*/ 167 h 199"/>
                  <a:gd name="T8" fmla="*/ 20 w 1002"/>
                  <a:gd name="T9" fmla="*/ 158 h 199"/>
                  <a:gd name="T10" fmla="*/ 27 w 1002"/>
                  <a:gd name="T11" fmla="*/ 149 h 199"/>
                  <a:gd name="T12" fmla="*/ 36 w 1002"/>
                  <a:gd name="T13" fmla="*/ 138 h 199"/>
                  <a:gd name="T14" fmla="*/ 45 w 1002"/>
                  <a:gd name="T15" fmla="*/ 129 h 199"/>
                  <a:gd name="T16" fmla="*/ 58 w 1002"/>
                  <a:gd name="T17" fmla="*/ 118 h 199"/>
                  <a:gd name="T18" fmla="*/ 72 w 1002"/>
                  <a:gd name="T19" fmla="*/ 106 h 199"/>
                  <a:gd name="T20" fmla="*/ 86 w 1002"/>
                  <a:gd name="T21" fmla="*/ 95 h 199"/>
                  <a:gd name="T22" fmla="*/ 104 w 1002"/>
                  <a:gd name="T23" fmla="*/ 86 h 199"/>
                  <a:gd name="T24" fmla="*/ 122 w 1002"/>
                  <a:gd name="T25" fmla="*/ 75 h 199"/>
                  <a:gd name="T26" fmla="*/ 145 w 1002"/>
                  <a:gd name="T27" fmla="*/ 65 h 199"/>
                  <a:gd name="T28" fmla="*/ 165 w 1002"/>
                  <a:gd name="T29" fmla="*/ 54 h 199"/>
                  <a:gd name="T30" fmla="*/ 190 w 1002"/>
                  <a:gd name="T31" fmla="*/ 47 h 199"/>
                  <a:gd name="T32" fmla="*/ 213 w 1002"/>
                  <a:gd name="T33" fmla="*/ 38 h 199"/>
                  <a:gd name="T34" fmla="*/ 238 w 1002"/>
                  <a:gd name="T35" fmla="*/ 31 h 199"/>
                  <a:gd name="T36" fmla="*/ 263 w 1002"/>
                  <a:gd name="T37" fmla="*/ 25 h 199"/>
                  <a:gd name="T38" fmla="*/ 288 w 1002"/>
                  <a:gd name="T39" fmla="*/ 20 h 199"/>
                  <a:gd name="T40" fmla="*/ 312 w 1002"/>
                  <a:gd name="T41" fmla="*/ 16 h 199"/>
                  <a:gd name="T42" fmla="*/ 337 w 1002"/>
                  <a:gd name="T43" fmla="*/ 11 h 199"/>
                  <a:gd name="T44" fmla="*/ 360 w 1002"/>
                  <a:gd name="T45" fmla="*/ 9 h 199"/>
                  <a:gd name="T46" fmla="*/ 383 w 1002"/>
                  <a:gd name="T47" fmla="*/ 6 h 199"/>
                  <a:gd name="T48" fmla="*/ 403 w 1002"/>
                  <a:gd name="T49" fmla="*/ 4 h 199"/>
                  <a:gd name="T50" fmla="*/ 424 w 1002"/>
                  <a:gd name="T51" fmla="*/ 2 h 199"/>
                  <a:gd name="T52" fmla="*/ 442 w 1002"/>
                  <a:gd name="T53" fmla="*/ 2 h 199"/>
                  <a:gd name="T54" fmla="*/ 460 w 1002"/>
                  <a:gd name="T55" fmla="*/ 0 h 199"/>
                  <a:gd name="T56" fmla="*/ 478 w 1002"/>
                  <a:gd name="T57" fmla="*/ 0 h 199"/>
                  <a:gd name="T58" fmla="*/ 494 w 1002"/>
                  <a:gd name="T59" fmla="*/ 0 h 199"/>
                  <a:gd name="T60" fmla="*/ 501 w 1002"/>
                  <a:gd name="T61" fmla="*/ 0 h 199"/>
                  <a:gd name="T62" fmla="*/ 517 w 1002"/>
                  <a:gd name="T63" fmla="*/ 0 h 199"/>
                  <a:gd name="T64" fmla="*/ 532 w 1002"/>
                  <a:gd name="T65" fmla="*/ 0 h 199"/>
                  <a:gd name="T66" fmla="*/ 551 w 1002"/>
                  <a:gd name="T67" fmla="*/ 0 h 199"/>
                  <a:gd name="T68" fmla="*/ 569 w 1002"/>
                  <a:gd name="T69" fmla="*/ 2 h 199"/>
                  <a:gd name="T70" fmla="*/ 587 w 1002"/>
                  <a:gd name="T71" fmla="*/ 2 h 199"/>
                  <a:gd name="T72" fmla="*/ 610 w 1002"/>
                  <a:gd name="T73" fmla="*/ 4 h 199"/>
                  <a:gd name="T74" fmla="*/ 630 w 1002"/>
                  <a:gd name="T75" fmla="*/ 6 h 199"/>
                  <a:gd name="T76" fmla="*/ 653 w 1002"/>
                  <a:gd name="T77" fmla="*/ 9 h 199"/>
                  <a:gd name="T78" fmla="*/ 678 w 1002"/>
                  <a:gd name="T79" fmla="*/ 13 h 199"/>
                  <a:gd name="T80" fmla="*/ 700 w 1002"/>
                  <a:gd name="T81" fmla="*/ 18 h 199"/>
                  <a:gd name="T82" fmla="*/ 725 w 1002"/>
                  <a:gd name="T83" fmla="*/ 22 h 199"/>
                  <a:gd name="T84" fmla="*/ 750 w 1002"/>
                  <a:gd name="T85" fmla="*/ 29 h 199"/>
                  <a:gd name="T86" fmla="*/ 775 w 1002"/>
                  <a:gd name="T87" fmla="*/ 36 h 199"/>
                  <a:gd name="T88" fmla="*/ 800 w 1002"/>
                  <a:gd name="T89" fmla="*/ 43 h 199"/>
                  <a:gd name="T90" fmla="*/ 825 w 1002"/>
                  <a:gd name="T91" fmla="*/ 52 h 199"/>
                  <a:gd name="T92" fmla="*/ 848 w 1002"/>
                  <a:gd name="T93" fmla="*/ 59 h 199"/>
                  <a:gd name="T94" fmla="*/ 868 w 1002"/>
                  <a:gd name="T95" fmla="*/ 70 h 199"/>
                  <a:gd name="T96" fmla="*/ 888 w 1002"/>
                  <a:gd name="T97" fmla="*/ 79 h 199"/>
                  <a:gd name="T98" fmla="*/ 907 w 1002"/>
                  <a:gd name="T99" fmla="*/ 90 h 199"/>
                  <a:gd name="T100" fmla="*/ 922 w 1002"/>
                  <a:gd name="T101" fmla="*/ 102 h 199"/>
                  <a:gd name="T102" fmla="*/ 936 w 1002"/>
                  <a:gd name="T103" fmla="*/ 111 h 199"/>
                  <a:gd name="T104" fmla="*/ 950 w 1002"/>
                  <a:gd name="T105" fmla="*/ 122 h 199"/>
                  <a:gd name="T106" fmla="*/ 961 w 1002"/>
                  <a:gd name="T107" fmla="*/ 133 h 199"/>
                  <a:gd name="T108" fmla="*/ 970 w 1002"/>
                  <a:gd name="T109" fmla="*/ 145 h 199"/>
                  <a:gd name="T110" fmla="*/ 979 w 1002"/>
                  <a:gd name="T111" fmla="*/ 154 h 199"/>
                  <a:gd name="T112" fmla="*/ 986 w 1002"/>
                  <a:gd name="T113" fmla="*/ 163 h 199"/>
                  <a:gd name="T114" fmla="*/ 990 w 1002"/>
                  <a:gd name="T115" fmla="*/ 174 h 199"/>
                  <a:gd name="T116" fmla="*/ 995 w 1002"/>
                  <a:gd name="T117" fmla="*/ 183 h 199"/>
                  <a:gd name="T118" fmla="*/ 997 w 1002"/>
                  <a:gd name="T119" fmla="*/ 190 h 199"/>
                  <a:gd name="T120" fmla="*/ 1002 w 1002"/>
                  <a:gd name="T121" fmla="*/ 199 h 1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2"/>
                  <a:gd name="T184" fmla="*/ 0 h 199"/>
                  <a:gd name="T185" fmla="*/ 1002 w 1002"/>
                  <a:gd name="T186" fmla="*/ 199 h 1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2" h="199">
                    <a:moveTo>
                      <a:pt x="0" y="199"/>
                    </a:moveTo>
                    <a:lnTo>
                      <a:pt x="2" y="195"/>
                    </a:lnTo>
                    <a:lnTo>
                      <a:pt x="4" y="190"/>
                    </a:lnTo>
                    <a:lnTo>
                      <a:pt x="4" y="186"/>
                    </a:lnTo>
                    <a:lnTo>
                      <a:pt x="6" y="183"/>
                    </a:lnTo>
                    <a:lnTo>
                      <a:pt x="9" y="179"/>
                    </a:lnTo>
                    <a:lnTo>
                      <a:pt x="11" y="174"/>
                    </a:lnTo>
                    <a:lnTo>
                      <a:pt x="13" y="167"/>
                    </a:lnTo>
                    <a:lnTo>
                      <a:pt x="15" y="163"/>
                    </a:lnTo>
                    <a:lnTo>
                      <a:pt x="20" y="158"/>
                    </a:lnTo>
                    <a:lnTo>
                      <a:pt x="22" y="154"/>
                    </a:lnTo>
                    <a:lnTo>
                      <a:pt x="27" y="149"/>
                    </a:lnTo>
                    <a:lnTo>
                      <a:pt x="31" y="145"/>
                    </a:lnTo>
                    <a:lnTo>
                      <a:pt x="36" y="138"/>
                    </a:lnTo>
                    <a:lnTo>
                      <a:pt x="40" y="133"/>
                    </a:lnTo>
                    <a:lnTo>
                      <a:pt x="45" y="129"/>
                    </a:lnTo>
                    <a:lnTo>
                      <a:pt x="52" y="122"/>
                    </a:lnTo>
                    <a:lnTo>
                      <a:pt x="58" y="118"/>
                    </a:lnTo>
                    <a:lnTo>
                      <a:pt x="65" y="111"/>
                    </a:lnTo>
                    <a:lnTo>
                      <a:pt x="72" y="106"/>
                    </a:lnTo>
                    <a:lnTo>
                      <a:pt x="79" y="102"/>
                    </a:lnTo>
                    <a:lnTo>
                      <a:pt x="86" y="95"/>
                    </a:lnTo>
                    <a:lnTo>
                      <a:pt x="95" y="90"/>
                    </a:lnTo>
                    <a:lnTo>
                      <a:pt x="104" y="86"/>
                    </a:lnTo>
                    <a:lnTo>
                      <a:pt x="113" y="79"/>
                    </a:lnTo>
                    <a:lnTo>
                      <a:pt x="122" y="75"/>
                    </a:lnTo>
                    <a:lnTo>
                      <a:pt x="133" y="70"/>
                    </a:lnTo>
                    <a:lnTo>
                      <a:pt x="145" y="65"/>
                    </a:lnTo>
                    <a:lnTo>
                      <a:pt x="154" y="59"/>
                    </a:lnTo>
                    <a:lnTo>
                      <a:pt x="165" y="54"/>
                    </a:lnTo>
                    <a:lnTo>
                      <a:pt x="176" y="52"/>
                    </a:lnTo>
                    <a:lnTo>
                      <a:pt x="190" y="47"/>
                    </a:lnTo>
                    <a:lnTo>
                      <a:pt x="201" y="43"/>
                    </a:lnTo>
                    <a:lnTo>
                      <a:pt x="213" y="38"/>
                    </a:lnTo>
                    <a:lnTo>
                      <a:pt x="226" y="36"/>
                    </a:lnTo>
                    <a:lnTo>
                      <a:pt x="238" y="31"/>
                    </a:lnTo>
                    <a:lnTo>
                      <a:pt x="251" y="29"/>
                    </a:lnTo>
                    <a:lnTo>
                      <a:pt x="263" y="25"/>
                    </a:lnTo>
                    <a:lnTo>
                      <a:pt x="276" y="22"/>
                    </a:lnTo>
                    <a:lnTo>
                      <a:pt x="288" y="20"/>
                    </a:lnTo>
                    <a:lnTo>
                      <a:pt x="301" y="18"/>
                    </a:lnTo>
                    <a:lnTo>
                      <a:pt x="312" y="16"/>
                    </a:lnTo>
                    <a:lnTo>
                      <a:pt x="324" y="13"/>
                    </a:lnTo>
                    <a:lnTo>
                      <a:pt x="337" y="11"/>
                    </a:lnTo>
                    <a:lnTo>
                      <a:pt x="349" y="9"/>
                    </a:lnTo>
                    <a:lnTo>
                      <a:pt x="360" y="9"/>
                    </a:lnTo>
                    <a:lnTo>
                      <a:pt x="371" y="6"/>
                    </a:lnTo>
                    <a:lnTo>
                      <a:pt x="383" y="6"/>
                    </a:lnTo>
                    <a:lnTo>
                      <a:pt x="392" y="4"/>
                    </a:lnTo>
                    <a:lnTo>
                      <a:pt x="403" y="4"/>
                    </a:lnTo>
                    <a:lnTo>
                      <a:pt x="414" y="2"/>
                    </a:lnTo>
                    <a:lnTo>
                      <a:pt x="424" y="2"/>
                    </a:lnTo>
                    <a:lnTo>
                      <a:pt x="433" y="2"/>
                    </a:lnTo>
                    <a:lnTo>
                      <a:pt x="442" y="2"/>
                    </a:lnTo>
                    <a:lnTo>
                      <a:pt x="451" y="0"/>
                    </a:lnTo>
                    <a:lnTo>
                      <a:pt x="460" y="0"/>
                    </a:lnTo>
                    <a:lnTo>
                      <a:pt x="469" y="0"/>
                    </a:lnTo>
                    <a:lnTo>
                      <a:pt x="478" y="0"/>
                    </a:lnTo>
                    <a:lnTo>
                      <a:pt x="485" y="0"/>
                    </a:lnTo>
                    <a:lnTo>
                      <a:pt x="494" y="0"/>
                    </a:lnTo>
                    <a:lnTo>
                      <a:pt x="501" y="0"/>
                    </a:lnTo>
                    <a:lnTo>
                      <a:pt x="507" y="0"/>
                    </a:lnTo>
                    <a:lnTo>
                      <a:pt x="517" y="0"/>
                    </a:lnTo>
                    <a:lnTo>
                      <a:pt x="523" y="0"/>
                    </a:lnTo>
                    <a:lnTo>
                      <a:pt x="532" y="0"/>
                    </a:lnTo>
                    <a:lnTo>
                      <a:pt x="541" y="0"/>
                    </a:lnTo>
                    <a:lnTo>
                      <a:pt x="551" y="0"/>
                    </a:lnTo>
                    <a:lnTo>
                      <a:pt x="560" y="2"/>
                    </a:lnTo>
                    <a:lnTo>
                      <a:pt x="569" y="2"/>
                    </a:lnTo>
                    <a:lnTo>
                      <a:pt x="578" y="2"/>
                    </a:lnTo>
                    <a:lnTo>
                      <a:pt x="587" y="2"/>
                    </a:lnTo>
                    <a:lnTo>
                      <a:pt x="598" y="4"/>
                    </a:lnTo>
                    <a:lnTo>
                      <a:pt x="610" y="4"/>
                    </a:lnTo>
                    <a:lnTo>
                      <a:pt x="619" y="6"/>
                    </a:lnTo>
                    <a:lnTo>
                      <a:pt x="630" y="6"/>
                    </a:lnTo>
                    <a:lnTo>
                      <a:pt x="641" y="9"/>
                    </a:lnTo>
                    <a:lnTo>
                      <a:pt x="653" y="9"/>
                    </a:lnTo>
                    <a:lnTo>
                      <a:pt x="664" y="11"/>
                    </a:lnTo>
                    <a:lnTo>
                      <a:pt x="678" y="13"/>
                    </a:lnTo>
                    <a:lnTo>
                      <a:pt x="689" y="16"/>
                    </a:lnTo>
                    <a:lnTo>
                      <a:pt x="700" y="18"/>
                    </a:lnTo>
                    <a:lnTo>
                      <a:pt x="714" y="20"/>
                    </a:lnTo>
                    <a:lnTo>
                      <a:pt x="725" y="22"/>
                    </a:lnTo>
                    <a:lnTo>
                      <a:pt x="739" y="25"/>
                    </a:lnTo>
                    <a:lnTo>
                      <a:pt x="750" y="29"/>
                    </a:lnTo>
                    <a:lnTo>
                      <a:pt x="764" y="31"/>
                    </a:lnTo>
                    <a:lnTo>
                      <a:pt x="775" y="36"/>
                    </a:lnTo>
                    <a:lnTo>
                      <a:pt x="789" y="38"/>
                    </a:lnTo>
                    <a:lnTo>
                      <a:pt x="800" y="43"/>
                    </a:lnTo>
                    <a:lnTo>
                      <a:pt x="811" y="47"/>
                    </a:lnTo>
                    <a:lnTo>
                      <a:pt x="825" y="52"/>
                    </a:lnTo>
                    <a:lnTo>
                      <a:pt x="836" y="54"/>
                    </a:lnTo>
                    <a:lnTo>
                      <a:pt x="848" y="59"/>
                    </a:lnTo>
                    <a:lnTo>
                      <a:pt x="857" y="65"/>
                    </a:lnTo>
                    <a:lnTo>
                      <a:pt x="868" y="70"/>
                    </a:lnTo>
                    <a:lnTo>
                      <a:pt x="879" y="75"/>
                    </a:lnTo>
                    <a:lnTo>
                      <a:pt x="888" y="79"/>
                    </a:lnTo>
                    <a:lnTo>
                      <a:pt x="898" y="86"/>
                    </a:lnTo>
                    <a:lnTo>
                      <a:pt x="907" y="90"/>
                    </a:lnTo>
                    <a:lnTo>
                      <a:pt x="916" y="95"/>
                    </a:lnTo>
                    <a:lnTo>
                      <a:pt x="922" y="102"/>
                    </a:lnTo>
                    <a:lnTo>
                      <a:pt x="929" y="106"/>
                    </a:lnTo>
                    <a:lnTo>
                      <a:pt x="936" y="111"/>
                    </a:lnTo>
                    <a:lnTo>
                      <a:pt x="943" y="118"/>
                    </a:lnTo>
                    <a:lnTo>
                      <a:pt x="950" y="122"/>
                    </a:lnTo>
                    <a:lnTo>
                      <a:pt x="956" y="129"/>
                    </a:lnTo>
                    <a:lnTo>
                      <a:pt x="961" y="133"/>
                    </a:lnTo>
                    <a:lnTo>
                      <a:pt x="966" y="138"/>
                    </a:lnTo>
                    <a:lnTo>
                      <a:pt x="970" y="145"/>
                    </a:lnTo>
                    <a:lnTo>
                      <a:pt x="975" y="149"/>
                    </a:lnTo>
                    <a:lnTo>
                      <a:pt x="979" y="154"/>
                    </a:lnTo>
                    <a:lnTo>
                      <a:pt x="981" y="158"/>
                    </a:lnTo>
                    <a:lnTo>
                      <a:pt x="986" y="163"/>
                    </a:lnTo>
                    <a:lnTo>
                      <a:pt x="988" y="167"/>
                    </a:lnTo>
                    <a:lnTo>
                      <a:pt x="990" y="174"/>
                    </a:lnTo>
                    <a:lnTo>
                      <a:pt x="993" y="179"/>
                    </a:lnTo>
                    <a:lnTo>
                      <a:pt x="995" y="183"/>
                    </a:lnTo>
                    <a:lnTo>
                      <a:pt x="997" y="186"/>
                    </a:lnTo>
                    <a:lnTo>
                      <a:pt x="997" y="190"/>
                    </a:lnTo>
                    <a:lnTo>
                      <a:pt x="1000" y="195"/>
                    </a:lnTo>
                    <a:lnTo>
                      <a:pt x="1002" y="199"/>
                    </a:lnTo>
                  </a:path>
                </a:pathLst>
              </a:custGeom>
              <a:noFill/>
              <a:ln w="0">
                <a:solidFill>
                  <a:srgbClr val="C0C0C0"/>
                </a:solidFill>
                <a:round/>
                <a:headEnd/>
                <a:tailEnd/>
              </a:ln>
            </p:spPr>
            <p:txBody>
              <a:bodyPr/>
              <a:lstStyle/>
              <a:p>
                <a:endParaRPr lang="fr-FR">
                  <a:latin typeface="OpenDyslexic" pitchFamily="50" charset="0"/>
                </a:endParaRPr>
              </a:p>
            </p:txBody>
          </p:sp>
          <p:sp>
            <p:nvSpPr>
              <p:cNvPr id="26770" name="Freeform 118"/>
              <p:cNvSpPr>
                <a:spLocks/>
              </p:cNvSpPr>
              <p:nvPr/>
            </p:nvSpPr>
            <p:spPr bwMode="auto">
              <a:xfrm>
                <a:off x="1948" y="540"/>
                <a:ext cx="1120" cy="217"/>
              </a:xfrm>
              <a:custGeom>
                <a:avLst/>
                <a:gdLst>
                  <a:gd name="T0" fmla="*/ 1120 w 1120"/>
                  <a:gd name="T1" fmla="*/ 4 h 217"/>
                  <a:gd name="T2" fmla="*/ 1115 w 1120"/>
                  <a:gd name="T3" fmla="*/ 13 h 217"/>
                  <a:gd name="T4" fmla="*/ 1111 w 1120"/>
                  <a:gd name="T5" fmla="*/ 25 h 217"/>
                  <a:gd name="T6" fmla="*/ 1104 w 1120"/>
                  <a:gd name="T7" fmla="*/ 34 h 217"/>
                  <a:gd name="T8" fmla="*/ 1097 w 1120"/>
                  <a:gd name="T9" fmla="*/ 45 h 217"/>
                  <a:gd name="T10" fmla="*/ 1088 w 1120"/>
                  <a:gd name="T11" fmla="*/ 56 h 217"/>
                  <a:gd name="T12" fmla="*/ 1079 w 1120"/>
                  <a:gd name="T13" fmla="*/ 68 h 217"/>
                  <a:gd name="T14" fmla="*/ 1068 w 1120"/>
                  <a:gd name="T15" fmla="*/ 79 h 217"/>
                  <a:gd name="T16" fmla="*/ 1054 w 1120"/>
                  <a:gd name="T17" fmla="*/ 90 h 217"/>
                  <a:gd name="T18" fmla="*/ 1038 w 1120"/>
                  <a:gd name="T19" fmla="*/ 102 h 217"/>
                  <a:gd name="T20" fmla="*/ 1020 w 1120"/>
                  <a:gd name="T21" fmla="*/ 113 h 217"/>
                  <a:gd name="T22" fmla="*/ 1002 w 1120"/>
                  <a:gd name="T23" fmla="*/ 127 h 217"/>
                  <a:gd name="T24" fmla="*/ 979 w 1120"/>
                  <a:gd name="T25" fmla="*/ 136 h 217"/>
                  <a:gd name="T26" fmla="*/ 957 w 1120"/>
                  <a:gd name="T27" fmla="*/ 147 h 217"/>
                  <a:gd name="T28" fmla="*/ 932 w 1120"/>
                  <a:gd name="T29" fmla="*/ 158 h 217"/>
                  <a:gd name="T30" fmla="*/ 907 w 1120"/>
                  <a:gd name="T31" fmla="*/ 168 h 217"/>
                  <a:gd name="T32" fmla="*/ 879 w 1120"/>
                  <a:gd name="T33" fmla="*/ 177 h 217"/>
                  <a:gd name="T34" fmla="*/ 850 w 1120"/>
                  <a:gd name="T35" fmla="*/ 183 h 217"/>
                  <a:gd name="T36" fmla="*/ 823 w 1120"/>
                  <a:gd name="T37" fmla="*/ 190 h 217"/>
                  <a:gd name="T38" fmla="*/ 796 w 1120"/>
                  <a:gd name="T39" fmla="*/ 195 h 217"/>
                  <a:gd name="T40" fmla="*/ 768 w 1120"/>
                  <a:gd name="T41" fmla="*/ 202 h 217"/>
                  <a:gd name="T42" fmla="*/ 741 w 1120"/>
                  <a:gd name="T43" fmla="*/ 204 h 217"/>
                  <a:gd name="T44" fmla="*/ 716 w 1120"/>
                  <a:gd name="T45" fmla="*/ 208 h 217"/>
                  <a:gd name="T46" fmla="*/ 691 w 1120"/>
                  <a:gd name="T47" fmla="*/ 211 h 217"/>
                  <a:gd name="T48" fmla="*/ 666 w 1120"/>
                  <a:gd name="T49" fmla="*/ 213 h 217"/>
                  <a:gd name="T50" fmla="*/ 646 w 1120"/>
                  <a:gd name="T51" fmla="*/ 215 h 217"/>
                  <a:gd name="T52" fmla="*/ 623 w 1120"/>
                  <a:gd name="T53" fmla="*/ 215 h 217"/>
                  <a:gd name="T54" fmla="*/ 605 w 1120"/>
                  <a:gd name="T55" fmla="*/ 217 h 217"/>
                  <a:gd name="T56" fmla="*/ 585 w 1120"/>
                  <a:gd name="T57" fmla="*/ 217 h 217"/>
                  <a:gd name="T58" fmla="*/ 569 w 1120"/>
                  <a:gd name="T59" fmla="*/ 217 h 217"/>
                  <a:gd name="T60" fmla="*/ 560 w 1120"/>
                  <a:gd name="T61" fmla="*/ 217 h 217"/>
                  <a:gd name="T62" fmla="*/ 544 w 1120"/>
                  <a:gd name="T63" fmla="*/ 217 h 217"/>
                  <a:gd name="T64" fmla="*/ 526 w 1120"/>
                  <a:gd name="T65" fmla="*/ 217 h 217"/>
                  <a:gd name="T66" fmla="*/ 505 w 1120"/>
                  <a:gd name="T67" fmla="*/ 217 h 217"/>
                  <a:gd name="T68" fmla="*/ 485 w 1120"/>
                  <a:gd name="T69" fmla="*/ 215 h 217"/>
                  <a:gd name="T70" fmla="*/ 464 w 1120"/>
                  <a:gd name="T71" fmla="*/ 213 h 217"/>
                  <a:gd name="T72" fmla="*/ 439 w 1120"/>
                  <a:gd name="T73" fmla="*/ 213 h 217"/>
                  <a:gd name="T74" fmla="*/ 417 w 1120"/>
                  <a:gd name="T75" fmla="*/ 211 h 217"/>
                  <a:gd name="T76" fmla="*/ 392 w 1120"/>
                  <a:gd name="T77" fmla="*/ 206 h 217"/>
                  <a:gd name="T78" fmla="*/ 365 w 1120"/>
                  <a:gd name="T79" fmla="*/ 204 h 217"/>
                  <a:gd name="T80" fmla="*/ 337 w 1120"/>
                  <a:gd name="T81" fmla="*/ 199 h 217"/>
                  <a:gd name="T82" fmla="*/ 310 w 1120"/>
                  <a:gd name="T83" fmla="*/ 192 h 217"/>
                  <a:gd name="T84" fmla="*/ 283 w 1120"/>
                  <a:gd name="T85" fmla="*/ 186 h 217"/>
                  <a:gd name="T86" fmla="*/ 254 w 1120"/>
                  <a:gd name="T87" fmla="*/ 179 h 217"/>
                  <a:gd name="T88" fmla="*/ 226 w 1120"/>
                  <a:gd name="T89" fmla="*/ 172 h 217"/>
                  <a:gd name="T90" fmla="*/ 201 w 1120"/>
                  <a:gd name="T91" fmla="*/ 163 h 217"/>
                  <a:gd name="T92" fmla="*/ 174 w 1120"/>
                  <a:gd name="T93" fmla="*/ 152 h 217"/>
                  <a:gd name="T94" fmla="*/ 151 w 1120"/>
                  <a:gd name="T95" fmla="*/ 143 h 217"/>
                  <a:gd name="T96" fmla="*/ 129 w 1120"/>
                  <a:gd name="T97" fmla="*/ 131 h 217"/>
                  <a:gd name="T98" fmla="*/ 108 w 1120"/>
                  <a:gd name="T99" fmla="*/ 120 h 217"/>
                  <a:gd name="T100" fmla="*/ 90 w 1120"/>
                  <a:gd name="T101" fmla="*/ 109 h 217"/>
                  <a:gd name="T102" fmla="*/ 72 w 1120"/>
                  <a:gd name="T103" fmla="*/ 97 h 217"/>
                  <a:gd name="T104" fmla="*/ 59 w 1120"/>
                  <a:gd name="T105" fmla="*/ 84 h 217"/>
                  <a:gd name="T106" fmla="*/ 45 w 1120"/>
                  <a:gd name="T107" fmla="*/ 72 h 217"/>
                  <a:gd name="T108" fmla="*/ 36 w 1120"/>
                  <a:gd name="T109" fmla="*/ 61 h 217"/>
                  <a:gd name="T110" fmla="*/ 27 w 1120"/>
                  <a:gd name="T111" fmla="*/ 50 h 217"/>
                  <a:gd name="T112" fmla="*/ 18 w 1120"/>
                  <a:gd name="T113" fmla="*/ 38 h 217"/>
                  <a:gd name="T114" fmla="*/ 11 w 1120"/>
                  <a:gd name="T115" fmla="*/ 29 h 217"/>
                  <a:gd name="T116" fmla="*/ 6 w 1120"/>
                  <a:gd name="T117" fmla="*/ 18 h 217"/>
                  <a:gd name="T118" fmla="*/ 2 w 1120"/>
                  <a:gd name="T119" fmla="*/ 9 h 217"/>
                  <a:gd name="T120" fmla="*/ 0 w 1120"/>
                  <a:gd name="T121" fmla="*/ 0 h 2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20"/>
                  <a:gd name="T184" fmla="*/ 0 h 217"/>
                  <a:gd name="T185" fmla="*/ 1120 w 1120"/>
                  <a:gd name="T186" fmla="*/ 217 h 2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20" h="217">
                    <a:moveTo>
                      <a:pt x="1120" y="0"/>
                    </a:moveTo>
                    <a:lnTo>
                      <a:pt x="1120" y="4"/>
                    </a:lnTo>
                    <a:lnTo>
                      <a:pt x="1118" y="9"/>
                    </a:lnTo>
                    <a:lnTo>
                      <a:pt x="1115" y="13"/>
                    </a:lnTo>
                    <a:lnTo>
                      <a:pt x="1113" y="18"/>
                    </a:lnTo>
                    <a:lnTo>
                      <a:pt x="1111" y="25"/>
                    </a:lnTo>
                    <a:lnTo>
                      <a:pt x="1108" y="29"/>
                    </a:lnTo>
                    <a:lnTo>
                      <a:pt x="1104" y="34"/>
                    </a:lnTo>
                    <a:lnTo>
                      <a:pt x="1102" y="38"/>
                    </a:lnTo>
                    <a:lnTo>
                      <a:pt x="1097" y="45"/>
                    </a:lnTo>
                    <a:lnTo>
                      <a:pt x="1093" y="50"/>
                    </a:lnTo>
                    <a:lnTo>
                      <a:pt x="1088" y="56"/>
                    </a:lnTo>
                    <a:lnTo>
                      <a:pt x="1083" y="61"/>
                    </a:lnTo>
                    <a:lnTo>
                      <a:pt x="1079" y="68"/>
                    </a:lnTo>
                    <a:lnTo>
                      <a:pt x="1074" y="72"/>
                    </a:lnTo>
                    <a:lnTo>
                      <a:pt x="1068" y="79"/>
                    </a:lnTo>
                    <a:lnTo>
                      <a:pt x="1061" y="84"/>
                    </a:lnTo>
                    <a:lnTo>
                      <a:pt x="1054" y="90"/>
                    </a:lnTo>
                    <a:lnTo>
                      <a:pt x="1047" y="97"/>
                    </a:lnTo>
                    <a:lnTo>
                      <a:pt x="1038" y="102"/>
                    </a:lnTo>
                    <a:lnTo>
                      <a:pt x="1029" y="109"/>
                    </a:lnTo>
                    <a:lnTo>
                      <a:pt x="1020" y="113"/>
                    </a:lnTo>
                    <a:lnTo>
                      <a:pt x="1011" y="120"/>
                    </a:lnTo>
                    <a:lnTo>
                      <a:pt x="1002" y="127"/>
                    </a:lnTo>
                    <a:lnTo>
                      <a:pt x="991" y="131"/>
                    </a:lnTo>
                    <a:lnTo>
                      <a:pt x="979" y="136"/>
                    </a:lnTo>
                    <a:lnTo>
                      <a:pt x="968" y="143"/>
                    </a:lnTo>
                    <a:lnTo>
                      <a:pt x="957" y="147"/>
                    </a:lnTo>
                    <a:lnTo>
                      <a:pt x="945" y="152"/>
                    </a:lnTo>
                    <a:lnTo>
                      <a:pt x="932" y="158"/>
                    </a:lnTo>
                    <a:lnTo>
                      <a:pt x="918" y="163"/>
                    </a:lnTo>
                    <a:lnTo>
                      <a:pt x="907" y="168"/>
                    </a:lnTo>
                    <a:lnTo>
                      <a:pt x="893" y="172"/>
                    </a:lnTo>
                    <a:lnTo>
                      <a:pt x="879" y="177"/>
                    </a:lnTo>
                    <a:lnTo>
                      <a:pt x="866" y="179"/>
                    </a:lnTo>
                    <a:lnTo>
                      <a:pt x="850" y="183"/>
                    </a:lnTo>
                    <a:lnTo>
                      <a:pt x="836" y="186"/>
                    </a:lnTo>
                    <a:lnTo>
                      <a:pt x="823" y="190"/>
                    </a:lnTo>
                    <a:lnTo>
                      <a:pt x="809" y="192"/>
                    </a:lnTo>
                    <a:lnTo>
                      <a:pt x="796" y="195"/>
                    </a:lnTo>
                    <a:lnTo>
                      <a:pt x="782" y="199"/>
                    </a:lnTo>
                    <a:lnTo>
                      <a:pt x="768" y="202"/>
                    </a:lnTo>
                    <a:lnTo>
                      <a:pt x="755" y="204"/>
                    </a:lnTo>
                    <a:lnTo>
                      <a:pt x="741" y="204"/>
                    </a:lnTo>
                    <a:lnTo>
                      <a:pt x="727" y="206"/>
                    </a:lnTo>
                    <a:lnTo>
                      <a:pt x="716" y="208"/>
                    </a:lnTo>
                    <a:lnTo>
                      <a:pt x="703" y="211"/>
                    </a:lnTo>
                    <a:lnTo>
                      <a:pt x="691" y="211"/>
                    </a:lnTo>
                    <a:lnTo>
                      <a:pt x="680" y="213"/>
                    </a:lnTo>
                    <a:lnTo>
                      <a:pt x="666" y="213"/>
                    </a:lnTo>
                    <a:lnTo>
                      <a:pt x="655" y="213"/>
                    </a:lnTo>
                    <a:lnTo>
                      <a:pt x="646" y="215"/>
                    </a:lnTo>
                    <a:lnTo>
                      <a:pt x="634" y="215"/>
                    </a:lnTo>
                    <a:lnTo>
                      <a:pt x="623" y="215"/>
                    </a:lnTo>
                    <a:lnTo>
                      <a:pt x="614" y="217"/>
                    </a:lnTo>
                    <a:lnTo>
                      <a:pt x="605" y="217"/>
                    </a:lnTo>
                    <a:lnTo>
                      <a:pt x="594" y="217"/>
                    </a:lnTo>
                    <a:lnTo>
                      <a:pt x="585" y="217"/>
                    </a:lnTo>
                    <a:lnTo>
                      <a:pt x="576" y="217"/>
                    </a:lnTo>
                    <a:lnTo>
                      <a:pt x="569" y="217"/>
                    </a:lnTo>
                    <a:lnTo>
                      <a:pt x="560" y="217"/>
                    </a:lnTo>
                    <a:lnTo>
                      <a:pt x="551" y="217"/>
                    </a:lnTo>
                    <a:lnTo>
                      <a:pt x="544" y="217"/>
                    </a:lnTo>
                    <a:lnTo>
                      <a:pt x="535" y="217"/>
                    </a:lnTo>
                    <a:lnTo>
                      <a:pt x="526" y="217"/>
                    </a:lnTo>
                    <a:lnTo>
                      <a:pt x="514" y="217"/>
                    </a:lnTo>
                    <a:lnTo>
                      <a:pt x="505" y="217"/>
                    </a:lnTo>
                    <a:lnTo>
                      <a:pt x="496" y="215"/>
                    </a:lnTo>
                    <a:lnTo>
                      <a:pt x="485" y="215"/>
                    </a:lnTo>
                    <a:lnTo>
                      <a:pt x="473" y="215"/>
                    </a:lnTo>
                    <a:lnTo>
                      <a:pt x="464" y="213"/>
                    </a:lnTo>
                    <a:lnTo>
                      <a:pt x="453" y="213"/>
                    </a:lnTo>
                    <a:lnTo>
                      <a:pt x="439" y="213"/>
                    </a:lnTo>
                    <a:lnTo>
                      <a:pt x="428" y="211"/>
                    </a:lnTo>
                    <a:lnTo>
                      <a:pt x="417" y="211"/>
                    </a:lnTo>
                    <a:lnTo>
                      <a:pt x="403" y="208"/>
                    </a:lnTo>
                    <a:lnTo>
                      <a:pt x="392" y="206"/>
                    </a:lnTo>
                    <a:lnTo>
                      <a:pt x="378" y="204"/>
                    </a:lnTo>
                    <a:lnTo>
                      <a:pt x="365" y="204"/>
                    </a:lnTo>
                    <a:lnTo>
                      <a:pt x="351" y="202"/>
                    </a:lnTo>
                    <a:lnTo>
                      <a:pt x="337" y="199"/>
                    </a:lnTo>
                    <a:lnTo>
                      <a:pt x="324" y="195"/>
                    </a:lnTo>
                    <a:lnTo>
                      <a:pt x="310" y="192"/>
                    </a:lnTo>
                    <a:lnTo>
                      <a:pt x="297" y="190"/>
                    </a:lnTo>
                    <a:lnTo>
                      <a:pt x="283" y="186"/>
                    </a:lnTo>
                    <a:lnTo>
                      <a:pt x="269" y="183"/>
                    </a:lnTo>
                    <a:lnTo>
                      <a:pt x="254" y="179"/>
                    </a:lnTo>
                    <a:lnTo>
                      <a:pt x="240" y="177"/>
                    </a:lnTo>
                    <a:lnTo>
                      <a:pt x="226" y="172"/>
                    </a:lnTo>
                    <a:lnTo>
                      <a:pt x="213" y="168"/>
                    </a:lnTo>
                    <a:lnTo>
                      <a:pt x="201" y="163"/>
                    </a:lnTo>
                    <a:lnTo>
                      <a:pt x="188" y="158"/>
                    </a:lnTo>
                    <a:lnTo>
                      <a:pt x="174" y="152"/>
                    </a:lnTo>
                    <a:lnTo>
                      <a:pt x="163" y="147"/>
                    </a:lnTo>
                    <a:lnTo>
                      <a:pt x="151" y="143"/>
                    </a:lnTo>
                    <a:lnTo>
                      <a:pt x="140" y="136"/>
                    </a:lnTo>
                    <a:lnTo>
                      <a:pt x="129" y="131"/>
                    </a:lnTo>
                    <a:lnTo>
                      <a:pt x="117" y="127"/>
                    </a:lnTo>
                    <a:lnTo>
                      <a:pt x="108" y="120"/>
                    </a:lnTo>
                    <a:lnTo>
                      <a:pt x="99" y="113"/>
                    </a:lnTo>
                    <a:lnTo>
                      <a:pt x="90" y="109"/>
                    </a:lnTo>
                    <a:lnTo>
                      <a:pt x="81" y="102"/>
                    </a:lnTo>
                    <a:lnTo>
                      <a:pt x="72" y="97"/>
                    </a:lnTo>
                    <a:lnTo>
                      <a:pt x="65" y="90"/>
                    </a:lnTo>
                    <a:lnTo>
                      <a:pt x="59" y="84"/>
                    </a:lnTo>
                    <a:lnTo>
                      <a:pt x="52" y="79"/>
                    </a:lnTo>
                    <a:lnTo>
                      <a:pt x="45" y="72"/>
                    </a:lnTo>
                    <a:lnTo>
                      <a:pt x="40" y="68"/>
                    </a:lnTo>
                    <a:lnTo>
                      <a:pt x="36" y="61"/>
                    </a:lnTo>
                    <a:lnTo>
                      <a:pt x="31" y="56"/>
                    </a:lnTo>
                    <a:lnTo>
                      <a:pt x="27" y="50"/>
                    </a:lnTo>
                    <a:lnTo>
                      <a:pt x="22" y="45"/>
                    </a:lnTo>
                    <a:lnTo>
                      <a:pt x="18" y="38"/>
                    </a:lnTo>
                    <a:lnTo>
                      <a:pt x="15" y="34"/>
                    </a:lnTo>
                    <a:lnTo>
                      <a:pt x="11" y="29"/>
                    </a:lnTo>
                    <a:lnTo>
                      <a:pt x="9" y="25"/>
                    </a:lnTo>
                    <a:lnTo>
                      <a:pt x="6" y="18"/>
                    </a:lnTo>
                    <a:lnTo>
                      <a:pt x="4" y="13"/>
                    </a:lnTo>
                    <a:lnTo>
                      <a:pt x="2" y="9"/>
                    </a:lnTo>
                    <a:lnTo>
                      <a:pt x="0" y="4"/>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71" name="Freeform 119"/>
              <p:cNvSpPr>
                <a:spLocks/>
              </p:cNvSpPr>
              <p:nvPr/>
            </p:nvSpPr>
            <p:spPr bwMode="auto">
              <a:xfrm>
                <a:off x="1948" y="3773"/>
                <a:ext cx="1120" cy="218"/>
              </a:xfrm>
              <a:custGeom>
                <a:avLst/>
                <a:gdLst>
                  <a:gd name="T0" fmla="*/ 0 w 1120"/>
                  <a:gd name="T1" fmla="*/ 214 h 218"/>
                  <a:gd name="T2" fmla="*/ 4 w 1120"/>
                  <a:gd name="T3" fmla="*/ 204 h 218"/>
                  <a:gd name="T4" fmla="*/ 9 w 1120"/>
                  <a:gd name="T5" fmla="*/ 193 h 218"/>
                  <a:gd name="T6" fmla="*/ 15 w 1120"/>
                  <a:gd name="T7" fmla="*/ 184 h 218"/>
                  <a:gd name="T8" fmla="*/ 22 w 1120"/>
                  <a:gd name="T9" fmla="*/ 173 h 218"/>
                  <a:gd name="T10" fmla="*/ 31 w 1120"/>
                  <a:gd name="T11" fmla="*/ 161 h 218"/>
                  <a:gd name="T12" fmla="*/ 40 w 1120"/>
                  <a:gd name="T13" fmla="*/ 150 h 218"/>
                  <a:gd name="T14" fmla="*/ 52 w 1120"/>
                  <a:gd name="T15" fmla="*/ 139 h 218"/>
                  <a:gd name="T16" fmla="*/ 65 w 1120"/>
                  <a:gd name="T17" fmla="*/ 127 h 218"/>
                  <a:gd name="T18" fmla="*/ 81 w 1120"/>
                  <a:gd name="T19" fmla="*/ 116 h 218"/>
                  <a:gd name="T20" fmla="*/ 99 w 1120"/>
                  <a:gd name="T21" fmla="*/ 105 h 218"/>
                  <a:gd name="T22" fmla="*/ 117 w 1120"/>
                  <a:gd name="T23" fmla="*/ 91 h 218"/>
                  <a:gd name="T24" fmla="*/ 140 w 1120"/>
                  <a:gd name="T25" fmla="*/ 82 h 218"/>
                  <a:gd name="T26" fmla="*/ 163 w 1120"/>
                  <a:gd name="T27" fmla="*/ 71 h 218"/>
                  <a:gd name="T28" fmla="*/ 188 w 1120"/>
                  <a:gd name="T29" fmla="*/ 59 h 218"/>
                  <a:gd name="T30" fmla="*/ 213 w 1120"/>
                  <a:gd name="T31" fmla="*/ 50 h 218"/>
                  <a:gd name="T32" fmla="*/ 240 w 1120"/>
                  <a:gd name="T33" fmla="*/ 41 h 218"/>
                  <a:gd name="T34" fmla="*/ 269 w 1120"/>
                  <a:gd name="T35" fmla="*/ 34 h 218"/>
                  <a:gd name="T36" fmla="*/ 297 w 1120"/>
                  <a:gd name="T37" fmla="*/ 28 h 218"/>
                  <a:gd name="T38" fmla="*/ 324 w 1120"/>
                  <a:gd name="T39" fmla="*/ 23 h 218"/>
                  <a:gd name="T40" fmla="*/ 351 w 1120"/>
                  <a:gd name="T41" fmla="*/ 16 h 218"/>
                  <a:gd name="T42" fmla="*/ 378 w 1120"/>
                  <a:gd name="T43" fmla="*/ 14 h 218"/>
                  <a:gd name="T44" fmla="*/ 403 w 1120"/>
                  <a:gd name="T45" fmla="*/ 9 h 218"/>
                  <a:gd name="T46" fmla="*/ 428 w 1120"/>
                  <a:gd name="T47" fmla="*/ 7 h 218"/>
                  <a:gd name="T48" fmla="*/ 453 w 1120"/>
                  <a:gd name="T49" fmla="*/ 5 h 218"/>
                  <a:gd name="T50" fmla="*/ 473 w 1120"/>
                  <a:gd name="T51" fmla="*/ 3 h 218"/>
                  <a:gd name="T52" fmla="*/ 496 w 1120"/>
                  <a:gd name="T53" fmla="*/ 3 h 218"/>
                  <a:gd name="T54" fmla="*/ 514 w 1120"/>
                  <a:gd name="T55" fmla="*/ 0 h 218"/>
                  <a:gd name="T56" fmla="*/ 535 w 1120"/>
                  <a:gd name="T57" fmla="*/ 0 h 218"/>
                  <a:gd name="T58" fmla="*/ 551 w 1120"/>
                  <a:gd name="T59" fmla="*/ 0 h 218"/>
                  <a:gd name="T60" fmla="*/ 560 w 1120"/>
                  <a:gd name="T61" fmla="*/ 0 h 218"/>
                  <a:gd name="T62" fmla="*/ 576 w 1120"/>
                  <a:gd name="T63" fmla="*/ 0 h 218"/>
                  <a:gd name="T64" fmla="*/ 594 w 1120"/>
                  <a:gd name="T65" fmla="*/ 0 h 218"/>
                  <a:gd name="T66" fmla="*/ 614 w 1120"/>
                  <a:gd name="T67" fmla="*/ 0 h 218"/>
                  <a:gd name="T68" fmla="*/ 634 w 1120"/>
                  <a:gd name="T69" fmla="*/ 3 h 218"/>
                  <a:gd name="T70" fmla="*/ 655 w 1120"/>
                  <a:gd name="T71" fmla="*/ 5 h 218"/>
                  <a:gd name="T72" fmla="*/ 680 w 1120"/>
                  <a:gd name="T73" fmla="*/ 5 h 218"/>
                  <a:gd name="T74" fmla="*/ 703 w 1120"/>
                  <a:gd name="T75" fmla="*/ 7 h 218"/>
                  <a:gd name="T76" fmla="*/ 727 w 1120"/>
                  <a:gd name="T77" fmla="*/ 12 h 218"/>
                  <a:gd name="T78" fmla="*/ 755 w 1120"/>
                  <a:gd name="T79" fmla="*/ 14 h 218"/>
                  <a:gd name="T80" fmla="*/ 782 w 1120"/>
                  <a:gd name="T81" fmla="*/ 19 h 218"/>
                  <a:gd name="T82" fmla="*/ 809 w 1120"/>
                  <a:gd name="T83" fmla="*/ 25 h 218"/>
                  <a:gd name="T84" fmla="*/ 836 w 1120"/>
                  <a:gd name="T85" fmla="*/ 32 h 218"/>
                  <a:gd name="T86" fmla="*/ 866 w 1120"/>
                  <a:gd name="T87" fmla="*/ 39 h 218"/>
                  <a:gd name="T88" fmla="*/ 893 w 1120"/>
                  <a:gd name="T89" fmla="*/ 46 h 218"/>
                  <a:gd name="T90" fmla="*/ 918 w 1120"/>
                  <a:gd name="T91" fmla="*/ 55 h 218"/>
                  <a:gd name="T92" fmla="*/ 945 w 1120"/>
                  <a:gd name="T93" fmla="*/ 66 h 218"/>
                  <a:gd name="T94" fmla="*/ 968 w 1120"/>
                  <a:gd name="T95" fmla="*/ 75 h 218"/>
                  <a:gd name="T96" fmla="*/ 991 w 1120"/>
                  <a:gd name="T97" fmla="*/ 87 h 218"/>
                  <a:gd name="T98" fmla="*/ 1011 w 1120"/>
                  <a:gd name="T99" fmla="*/ 98 h 218"/>
                  <a:gd name="T100" fmla="*/ 1029 w 1120"/>
                  <a:gd name="T101" fmla="*/ 109 h 218"/>
                  <a:gd name="T102" fmla="*/ 1047 w 1120"/>
                  <a:gd name="T103" fmla="*/ 121 h 218"/>
                  <a:gd name="T104" fmla="*/ 1061 w 1120"/>
                  <a:gd name="T105" fmla="*/ 134 h 218"/>
                  <a:gd name="T106" fmla="*/ 1074 w 1120"/>
                  <a:gd name="T107" fmla="*/ 146 h 218"/>
                  <a:gd name="T108" fmla="*/ 1083 w 1120"/>
                  <a:gd name="T109" fmla="*/ 157 h 218"/>
                  <a:gd name="T110" fmla="*/ 1093 w 1120"/>
                  <a:gd name="T111" fmla="*/ 168 h 218"/>
                  <a:gd name="T112" fmla="*/ 1102 w 1120"/>
                  <a:gd name="T113" fmla="*/ 180 h 218"/>
                  <a:gd name="T114" fmla="*/ 1108 w 1120"/>
                  <a:gd name="T115" fmla="*/ 189 h 218"/>
                  <a:gd name="T116" fmla="*/ 1113 w 1120"/>
                  <a:gd name="T117" fmla="*/ 200 h 218"/>
                  <a:gd name="T118" fmla="*/ 1118 w 1120"/>
                  <a:gd name="T119" fmla="*/ 209 h 218"/>
                  <a:gd name="T120" fmla="*/ 1120 w 1120"/>
                  <a:gd name="T121" fmla="*/ 218 h 2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20"/>
                  <a:gd name="T184" fmla="*/ 0 h 218"/>
                  <a:gd name="T185" fmla="*/ 1120 w 1120"/>
                  <a:gd name="T186" fmla="*/ 218 h 2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20" h="218">
                    <a:moveTo>
                      <a:pt x="0" y="218"/>
                    </a:moveTo>
                    <a:lnTo>
                      <a:pt x="0" y="214"/>
                    </a:lnTo>
                    <a:lnTo>
                      <a:pt x="2" y="209"/>
                    </a:lnTo>
                    <a:lnTo>
                      <a:pt x="4" y="204"/>
                    </a:lnTo>
                    <a:lnTo>
                      <a:pt x="6" y="200"/>
                    </a:lnTo>
                    <a:lnTo>
                      <a:pt x="9" y="193"/>
                    </a:lnTo>
                    <a:lnTo>
                      <a:pt x="11" y="189"/>
                    </a:lnTo>
                    <a:lnTo>
                      <a:pt x="15" y="184"/>
                    </a:lnTo>
                    <a:lnTo>
                      <a:pt x="18" y="180"/>
                    </a:lnTo>
                    <a:lnTo>
                      <a:pt x="22" y="173"/>
                    </a:lnTo>
                    <a:lnTo>
                      <a:pt x="27" y="168"/>
                    </a:lnTo>
                    <a:lnTo>
                      <a:pt x="31" y="161"/>
                    </a:lnTo>
                    <a:lnTo>
                      <a:pt x="36" y="157"/>
                    </a:lnTo>
                    <a:lnTo>
                      <a:pt x="40" y="150"/>
                    </a:lnTo>
                    <a:lnTo>
                      <a:pt x="45" y="146"/>
                    </a:lnTo>
                    <a:lnTo>
                      <a:pt x="52" y="139"/>
                    </a:lnTo>
                    <a:lnTo>
                      <a:pt x="59" y="134"/>
                    </a:lnTo>
                    <a:lnTo>
                      <a:pt x="65" y="127"/>
                    </a:lnTo>
                    <a:lnTo>
                      <a:pt x="72" y="121"/>
                    </a:lnTo>
                    <a:lnTo>
                      <a:pt x="81" y="116"/>
                    </a:lnTo>
                    <a:lnTo>
                      <a:pt x="90" y="109"/>
                    </a:lnTo>
                    <a:lnTo>
                      <a:pt x="99" y="105"/>
                    </a:lnTo>
                    <a:lnTo>
                      <a:pt x="108" y="98"/>
                    </a:lnTo>
                    <a:lnTo>
                      <a:pt x="117" y="91"/>
                    </a:lnTo>
                    <a:lnTo>
                      <a:pt x="129" y="87"/>
                    </a:lnTo>
                    <a:lnTo>
                      <a:pt x="140" y="82"/>
                    </a:lnTo>
                    <a:lnTo>
                      <a:pt x="151" y="75"/>
                    </a:lnTo>
                    <a:lnTo>
                      <a:pt x="163" y="71"/>
                    </a:lnTo>
                    <a:lnTo>
                      <a:pt x="174" y="66"/>
                    </a:lnTo>
                    <a:lnTo>
                      <a:pt x="188" y="59"/>
                    </a:lnTo>
                    <a:lnTo>
                      <a:pt x="201" y="55"/>
                    </a:lnTo>
                    <a:lnTo>
                      <a:pt x="213" y="50"/>
                    </a:lnTo>
                    <a:lnTo>
                      <a:pt x="226" y="46"/>
                    </a:lnTo>
                    <a:lnTo>
                      <a:pt x="240" y="41"/>
                    </a:lnTo>
                    <a:lnTo>
                      <a:pt x="254" y="39"/>
                    </a:lnTo>
                    <a:lnTo>
                      <a:pt x="269" y="34"/>
                    </a:lnTo>
                    <a:lnTo>
                      <a:pt x="283" y="32"/>
                    </a:lnTo>
                    <a:lnTo>
                      <a:pt x="297" y="28"/>
                    </a:lnTo>
                    <a:lnTo>
                      <a:pt x="310" y="25"/>
                    </a:lnTo>
                    <a:lnTo>
                      <a:pt x="324" y="23"/>
                    </a:lnTo>
                    <a:lnTo>
                      <a:pt x="337" y="19"/>
                    </a:lnTo>
                    <a:lnTo>
                      <a:pt x="351" y="16"/>
                    </a:lnTo>
                    <a:lnTo>
                      <a:pt x="365" y="14"/>
                    </a:lnTo>
                    <a:lnTo>
                      <a:pt x="378" y="14"/>
                    </a:lnTo>
                    <a:lnTo>
                      <a:pt x="392" y="12"/>
                    </a:lnTo>
                    <a:lnTo>
                      <a:pt x="403" y="9"/>
                    </a:lnTo>
                    <a:lnTo>
                      <a:pt x="417" y="7"/>
                    </a:lnTo>
                    <a:lnTo>
                      <a:pt x="428" y="7"/>
                    </a:lnTo>
                    <a:lnTo>
                      <a:pt x="439" y="5"/>
                    </a:lnTo>
                    <a:lnTo>
                      <a:pt x="453" y="5"/>
                    </a:lnTo>
                    <a:lnTo>
                      <a:pt x="464" y="5"/>
                    </a:lnTo>
                    <a:lnTo>
                      <a:pt x="473" y="3"/>
                    </a:lnTo>
                    <a:lnTo>
                      <a:pt x="485" y="3"/>
                    </a:lnTo>
                    <a:lnTo>
                      <a:pt x="496" y="3"/>
                    </a:lnTo>
                    <a:lnTo>
                      <a:pt x="505" y="0"/>
                    </a:lnTo>
                    <a:lnTo>
                      <a:pt x="514" y="0"/>
                    </a:lnTo>
                    <a:lnTo>
                      <a:pt x="526" y="0"/>
                    </a:lnTo>
                    <a:lnTo>
                      <a:pt x="535" y="0"/>
                    </a:lnTo>
                    <a:lnTo>
                      <a:pt x="544" y="0"/>
                    </a:lnTo>
                    <a:lnTo>
                      <a:pt x="551" y="0"/>
                    </a:lnTo>
                    <a:lnTo>
                      <a:pt x="560" y="0"/>
                    </a:lnTo>
                    <a:lnTo>
                      <a:pt x="569" y="0"/>
                    </a:lnTo>
                    <a:lnTo>
                      <a:pt x="576" y="0"/>
                    </a:lnTo>
                    <a:lnTo>
                      <a:pt x="585" y="0"/>
                    </a:lnTo>
                    <a:lnTo>
                      <a:pt x="594" y="0"/>
                    </a:lnTo>
                    <a:lnTo>
                      <a:pt x="605" y="0"/>
                    </a:lnTo>
                    <a:lnTo>
                      <a:pt x="614" y="0"/>
                    </a:lnTo>
                    <a:lnTo>
                      <a:pt x="623" y="3"/>
                    </a:lnTo>
                    <a:lnTo>
                      <a:pt x="634" y="3"/>
                    </a:lnTo>
                    <a:lnTo>
                      <a:pt x="646" y="3"/>
                    </a:lnTo>
                    <a:lnTo>
                      <a:pt x="655" y="5"/>
                    </a:lnTo>
                    <a:lnTo>
                      <a:pt x="666" y="5"/>
                    </a:lnTo>
                    <a:lnTo>
                      <a:pt x="680" y="5"/>
                    </a:lnTo>
                    <a:lnTo>
                      <a:pt x="691" y="7"/>
                    </a:lnTo>
                    <a:lnTo>
                      <a:pt x="703" y="7"/>
                    </a:lnTo>
                    <a:lnTo>
                      <a:pt x="716" y="9"/>
                    </a:lnTo>
                    <a:lnTo>
                      <a:pt x="727" y="12"/>
                    </a:lnTo>
                    <a:lnTo>
                      <a:pt x="741" y="14"/>
                    </a:lnTo>
                    <a:lnTo>
                      <a:pt x="755" y="14"/>
                    </a:lnTo>
                    <a:lnTo>
                      <a:pt x="768" y="16"/>
                    </a:lnTo>
                    <a:lnTo>
                      <a:pt x="782" y="19"/>
                    </a:lnTo>
                    <a:lnTo>
                      <a:pt x="796" y="23"/>
                    </a:lnTo>
                    <a:lnTo>
                      <a:pt x="809" y="25"/>
                    </a:lnTo>
                    <a:lnTo>
                      <a:pt x="823" y="28"/>
                    </a:lnTo>
                    <a:lnTo>
                      <a:pt x="836" y="32"/>
                    </a:lnTo>
                    <a:lnTo>
                      <a:pt x="850" y="34"/>
                    </a:lnTo>
                    <a:lnTo>
                      <a:pt x="866" y="39"/>
                    </a:lnTo>
                    <a:lnTo>
                      <a:pt x="879" y="41"/>
                    </a:lnTo>
                    <a:lnTo>
                      <a:pt x="893" y="46"/>
                    </a:lnTo>
                    <a:lnTo>
                      <a:pt x="907" y="50"/>
                    </a:lnTo>
                    <a:lnTo>
                      <a:pt x="918" y="55"/>
                    </a:lnTo>
                    <a:lnTo>
                      <a:pt x="932" y="59"/>
                    </a:lnTo>
                    <a:lnTo>
                      <a:pt x="945" y="66"/>
                    </a:lnTo>
                    <a:lnTo>
                      <a:pt x="957" y="71"/>
                    </a:lnTo>
                    <a:lnTo>
                      <a:pt x="968" y="75"/>
                    </a:lnTo>
                    <a:lnTo>
                      <a:pt x="979" y="82"/>
                    </a:lnTo>
                    <a:lnTo>
                      <a:pt x="991" y="87"/>
                    </a:lnTo>
                    <a:lnTo>
                      <a:pt x="1002" y="91"/>
                    </a:lnTo>
                    <a:lnTo>
                      <a:pt x="1011" y="98"/>
                    </a:lnTo>
                    <a:lnTo>
                      <a:pt x="1020" y="105"/>
                    </a:lnTo>
                    <a:lnTo>
                      <a:pt x="1029" y="109"/>
                    </a:lnTo>
                    <a:lnTo>
                      <a:pt x="1038" y="116"/>
                    </a:lnTo>
                    <a:lnTo>
                      <a:pt x="1047" y="121"/>
                    </a:lnTo>
                    <a:lnTo>
                      <a:pt x="1054" y="127"/>
                    </a:lnTo>
                    <a:lnTo>
                      <a:pt x="1061" y="134"/>
                    </a:lnTo>
                    <a:lnTo>
                      <a:pt x="1068" y="139"/>
                    </a:lnTo>
                    <a:lnTo>
                      <a:pt x="1074" y="146"/>
                    </a:lnTo>
                    <a:lnTo>
                      <a:pt x="1079" y="150"/>
                    </a:lnTo>
                    <a:lnTo>
                      <a:pt x="1083" y="157"/>
                    </a:lnTo>
                    <a:lnTo>
                      <a:pt x="1088" y="161"/>
                    </a:lnTo>
                    <a:lnTo>
                      <a:pt x="1093" y="168"/>
                    </a:lnTo>
                    <a:lnTo>
                      <a:pt x="1097" y="173"/>
                    </a:lnTo>
                    <a:lnTo>
                      <a:pt x="1102" y="180"/>
                    </a:lnTo>
                    <a:lnTo>
                      <a:pt x="1104" y="184"/>
                    </a:lnTo>
                    <a:lnTo>
                      <a:pt x="1108" y="189"/>
                    </a:lnTo>
                    <a:lnTo>
                      <a:pt x="1111" y="193"/>
                    </a:lnTo>
                    <a:lnTo>
                      <a:pt x="1113" y="200"/>
                    </a:lnTo>
                    <a:lnTo>
                      <a:pt x="1115" y="204"/>
                    </a:lnTo>
                    <a:lnTo>
                      <a:pt x="1118" y="209"/>
                    </a:lnTo>
                    <a:lnTo>
                      <a:pt x="1120" y="214"/>
                    </a:lnTo>
                    <a:lnTo>
                      <a:pt x="1120" y="218"/>
                    </a:lnTo>
                  </a:path>
                </a:pathLst>
              </a:custGeom>
              <a:noFill/>
              <a:ln w="0">
                <a:solidFill>
                  <a:srgbClr val="C0C0C0"/>
                </a:solidFill>
                <a:round/>
                <a:headEnd/>
                <a:tailEnd/>
              </a:ln>
            </p:spPr>
            <p:txBody>
              <a:bodyPr/>
              <a:lstStyle/>
              <a:p>
                <a:endParaRPr lang="fr-FR">
                  <a:latin typeface="OpenDyslexic" pitchFamily="50" charset="0"/>
                </a:endParaRPr>
              </a:p>
            </p:txBody>
          </p:sp>
          <p:sp>
            <p:nvSpPr>
              <p:cNvPr id="26772" name="Freeform 120"/>
              <p:cNvSpPr>
                <a:spLocks/>
              </p:cNvSpPr>
              <p:nvPr/>
            </p:nvSpPr>
            <p:spPr bwMode="auto">
              <a:xfrm>
                <a:off x="1886" y="560"/>
                <a:ext cx="1243" cy="234"/>
              </a:xfrm>
              <a:custGeom>
                <a:avLst/>
                <a:gdLst>
                  <a:gd name="T0" fmla="*/ 1241 w 1243"/>
                  <a:gd name="T1" fmla="*/ 5 h 234"/>
                  <a:gd name="T2" fmla="*/ 1236 w 1243"/>
                  <a:gd name="T3" fmla="*/ 16 h 234"/>
                  <a:gd name="T4" fmla="*/ 1229 w 1243"/>
                  <a:gd name="T5" fmla="*/ 27 h 234"/>
                  <a:gd name="T6" fmla="*/ 1223 w 1243"/>
                  <a:gd name="T7" fmla="*/ 39 h 234"/>
                  <a:gd name="T8" fmla="*/ 1216 w 1243"/>
                  <a:gd name="T9" fmla="*/ 50 h 234"/>
                  <a:gd name="T10" fmla="*/ 1207 w 1243"/>
                  <a:gd name="T11" fmla="*/ 61 h 234"/>
                  <a:gd name="T12" fmla="*/ 1193 w 1243"/>
                  <a:gd name="T13" fmla="*/ 73 h 234"/>
                  <a:gd name="T14" fmla="*/ 1182 w 1243"/>
                  <a:gd name="T15" fmla="*/ 86 h 234"/>
                  <a:gd name="T16" fmla="*/ 1166 w 1243"/>
                  <a:gd name="T17" fmla="*/ 98 h 234"/>
                  <a:gd name="T18" fmla="*/ 1148 w 1243"/>
                  <a:gd name="T19" fmla="*/ 111 h 234"/>
                  <a:gd name="T20" fmla="*/ 1127 w 1243"/>
                  <a:gd name="T21" fmla="*/ 125 h 234"/>
                  <a:gd name="T22" fmla="*/ 1107 w 1243"/>
                  <a:gd name="T23" fmla="*/ 136 h 234"/>
                  <a:gd name="T24" fmla="*/ 1082 w 1243"/>
                  <a:gd name="T25" fmla="*/ 148 h 234"/>
                  <a:gd name="T26" fmla="*/ 1057 w 1243"/>
                  <a:gd name="T27" fmla="*/ 159 h 234"/>
                  <a:gd name="T28" fmla="*/ 1030 w 1243"/>
                  <a:gd name="T29" fmla="*/ 170 h 234"/>
                  <a:gd name="T30" fmla="*/ 1000 w 1243"/>
                  <a:gd name="T31" fmla="*/ 182 h 234"/>
                  <a:gd name="T32" fmla="*/ 971 w 1243"/>
                  <a:gd name="T33" fmla="*/ 191 h 234"/>
                  <a:gd name="T34" fmla="*/ 941 w 1243"/>
                  <a:gd name="T35" fmla="*/ 197 h 234"/>
                  <a:gd name="T36" fmla="*/ 910 w 1243"/>
                  <a:gd name="T37" fmla="*/ 204 h 234"/>
                  <a:gd name="T38" fmla="*/ 880 w 1243"/>
                  <a:gd name="T39" fmla="*/ 211 h 234"/>
                  <a:gd name="T40" fmla="*/ 851 w 1243"/>
                  <a:gd name="T41" fmla="*/ 216 h 234"/>
                  <a:gd name="T42" fmla="*/ 821 w 1243"/>
                  <a:gd name="T43" fmla="*/ 220 h 234"/>
                  <a:gd name="T44" fmla="*/ 792 w 1243"/>
                  <a:gd name="T45" fmla="*/ 225 h 234"/>
                  <a:gd name="T46" fmla="*/ 765 w 1243"/>
                  <a:gd name="T47" fmla="*/ 227 h 234"/>
                  <a:gd name="T48" fmla="*/ 740 w 1243"/>
                  <a:gd name="T49" fmla="*/ 229 h 234"/>
                  <a:gd name="T50" fmla="*/ 715 w 1243"/>
                  <a:gd name="T51" fmla="*/ 231 h 234"/>
                  <a:gd name="T52" fmla="*/ 692 w 1243"/>
                  <a:gd name="T53" fmla="*/ 231 h 234"/>
                  <a:gd name="T54" fmla="*/ 669 w 1243"/>
                  <a:gd name="T55" fmla="*/ 234 h 234"/>
                  <a:gd name="T56" fmla="*/ 649 w 1243"/>
                  <a:gd name="T57" fmla="*/ 234 h 234"/>
                  <a:gd name="T58" fmla="*/ 631 w 1243"/>
                  <a:gd name="T59" fmla="*/ 234 h 234"/>
                  <a:gd name="T60" fmla="*/ 622 w 1243"/>
                  <a:gd name="T61" fmla="*/ 234 h 234"/>
                  <a:gd name="T62" fmla="*/ 604 w 1243"/>
                  <a:gd name="T63" fmla="*/ 234 h 234"/>
                  <a:gd name="T64" fmla="*/ 583 w 1243"/>
                  <a:gd name="T65" fmla="*/ 234 h 234"/>
                  <a:gd name="T66" fmla="*/ 563 w 1243"/>
                  <a:gd name="T67" fmla="*/ 234 h 234"/>
                  <a:gd name="T68" fmla="*/ 540 w 1243"/>
                  <a:gd name="T69" fmla="*/ 231 h 234"/>
                  <a:gd name="T70" fmla="*/ 517 w 1243"/>
                  <a:gd name="T71" fmla="*/ 229 h 234"/>
                  <a:gd name="T72" fmla="*/ 490 w 1243"/>
                  <a:gd name="T73" fmla="*/ 229 h 234"/>
                  <a:gd name="T74" fmla="*/ 465 w 1243"/>
                  <a:gd name="T75" fmla="*/ 225 h 234"/>
                  <a:gd name="T76" fmla="*/ 438 w 1243"/>
                  <a:gd name="T77" fmla="*/ 222 h 234"/>
                  <a:gd name="T78" fmla="*/ 409 w 1243"/>
                  <a:gd name="T79" fmla="*/ 218 h 234"/>
                  <a:gd name="T80" fmla="*/ 379 w 1243"/>
                  <a:gd name="T81" fmla="*/ 213 h 234"/>
                  <a:gd name="T82" fmla="*/ 350 w 1243"/>
                  <a:gd name="T83" fmla="*/ 209 h 234"/>
                  <a:gd name="T84" fmla="*/ 318 w 1243"/>
                  <a:gd name="T85" fmla="*/ 202 h 234"/>
                  <a:gd name="T86" fmla="*/ 288 w 1243"/>
                  <a:gd name="T87" fmla="*/ 193 h 234"/>
                  <a:gd name="T88" fmla="*/ 257 w 1243"/>
                  <a:gd name="T89" fmla="*/ 186 h 234"/>
                  <a:gd name="T90" fmla="*/ 227 w 1243"/>
                  <a:gd name="T91" fmla="*/ 175 h 234"/>
                  <a:gd name="T92" fmla="*/ 200 w 1243"/>
                  <a:gd name="T93" fmla="*/ 166 h 234"/>
                  <a:gd name="T94" fmla="*/ 173 w 1243"/>
                  <a:gd name="T95" fmla="*/ 154 h 234"/>
                  <a:gd name="T96" fmla="*/ 148 w 1243"/>
                  <a:gd name="T97" fmla="*/ 143 h 234"/>
                  <a:gd name="T98" fmla="*/ 125 w 1243"/>
                  <a:gd name="T99" fmla="*/ 129 h 234"/>
                  <a:gd name="T100" fmla="*/ 105 w 1243"/>
                  <a:gd name="T101" fmla="*/ 118 h 234"/>
                  <a:gd name="T102" fmla="*/ 86 w 1243"/>
                  <a:gd name="T103" fmla="*/ 104 h 234"/>
                  <a:gd name="T104" fmla="*/ 71 w 1243"/>
                  <a:gd name="T105" fmla="*/ 93 h 234"/>
                  <a:gd name="T106" fmla="*/ 55 w 1243"/>
                  <a:gd name="T107" fmla="*/ 79 h 234"/>
                  <a:gd name="T108" fmla="*/ 43 w 1243"/>
                  <a:gd name="T109" fmla="*/ 68 h 234"/>
                  <a:gd name="T110" fmla="*/ 32 w 1243"/>
                  <a:gd name="T111" fmla="*/ 55 h 234"/>
                  <a:gd name="T112" fmla="*/ 23 w 1243"/>
                  <a:gd name="T113" fmla="*/ 43 h 234"/>
                  <a:gd name="T114" fmla="*/ 16 w 1243"/>
                  <a:gd name="T115" fmla="*/ 32 h 234"/>
                  <a:gd name="T116" fmla="*/ 9 w 1243"/>
                  <a:gd name="T117" fmla="*/ 21 h 234"/>
                  <a:gd name="T118" fmla="*/ 5 w 1243"/>
                  <a:gd name="T119" fmla="*/ 11 h 234"/>
                  <a:gd name="T120" fmla="*/ 0 w 1243"/>
                  <a:gd name="T121" fmla="*/ 0 h 2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3"/>
                  <a:gd name="T184" fmla="*/ 0 h 234"/>
                  <a:gd name="T185" fmla="*/ 1243 w 1243"/>
                  <a:gd name="T186" fmla="*/ 234 h 2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3" h="234">
                    <a:moveTo>
                      <a:pt x="1243" y="0"/>
                    </a:moveTo>
                    <a:lnTo>
                      <a:pt x="1241" y="5"/>
                    </a:lnTo>
                    <a:lnTo>
                      <a:pt x="1238" y="11"/>
                    </a:lnTo>
                    <a:lnTo>
                      <a:pt x="1236" y="16"/>
                    </a:lnTo>
                    <a:lnTo>
                      <a:pt x="1234" y="21"/>
                    </a:lnTo>
                    <a:lnTo>
                      <a:pt x="1229" y="27"/>
                    </a:lnTo>
                    <a:lnTo>
                      <a:pt x="1227" y="32"/>
                    </a:lnTo>
                    <a:lnTo>
                      <a:pt x="1223" y="39"/>
                    </a:lnTo>
                    <a:lnTo>
                      <a:pt x="1220" y="43"/>
                    </a:lnTo>
                    <a:lnTo>
                      <a:pt x="1216" y="50"/>
                    </a:lnTo>
                    <a:lnTo>
                      <a:pt x="1211" y="55"/>
                    </a:lnTo>
                    <a:lnTo>
                      <a:pt x="1207" y="61"/>
                    </a:lnTo>
                    <a:lnTo>
                      <a:pt x="1200" y="68"/>
                    </a:lnTo>
                    <a:lnTo>
                      <a:pt x="1193" y="73"/>
                    </a:lnTo>
                    <a:lnTo>
                      <a:pt x="1189" y="79"/>
                    </a:lnTo>
                    <a:lnTo>
                      <a:pt x="1182" y="86"/>
                    </a:lnTo>
                    <a:lnTo>
                      <a:pt x="1173" y="93"/>
                    </a:lnTo>
                    <a:lnTo>
                      <a:pt x="1166" y="98"/>
                    </a:lnTo>
                    <a:lnTo>
                      <a:pt x="1157" y="104"/>
                    </a:lnTo>
                    <a:lnTo>
                      <a:pt x="1148" y="111"/>
                    </a:lnTo>
                    <a:lnTo>
                      <a:pt x="1139" y="118"/>
                    </a:lnTo>
                    <a:lnTo>
                      <a:pt x="1127" y="125"/>
                    </a:lnTo>
                    <a:lnTo>
                      <a:pt x="1118" y="129"/>
                    </a:lnTo>
                    <a:lnTo>
                      <a:pt x="1107" y="136"/>
                    </a:lnTo>
                    <a:lnTo>
                      <a:pt x="1096" y="143"/>
                    </a:lnTo>
                    <a:lnTo>
                      <a:pt x="1082" y="148"/>
                    </a:lnTo>
                    <a:lnTo>
                      <a:pt x="1071" y="154"/>
                    </a:lnTo>
                    <a:lnTo>
                      <a:pt x="1057" y="159"/>
                    </a:lnTo>
                    <a:lnTo>
                      <a:pt x="1043" y="166"/>
                    </a:lnTo>
                    <a:lnTo>
                      <a:pt x="1030" y="170"/>
                    </a:lnTo>
                    <a:lnTo>
                      <a:pt x="1016" y="175"/>
                    </a:lnTo>
                    <a:lnTo>
                      <a:pt x="1000" y="182"/>
                    </a:lnTo>
                    <a:lnTo>
                      <a:pt x="987" y="186"/>
                    </a:lnTo>
                    <a:lnTo>
                      <a:pt x="971" y="191"/>
                    </a:lnTo>
                    <a:lnTo>
                      <a:pt x="955" y="193"/>
                    </a:lnTo>
                    <a:lnTo>
                      <a:pt x="941" y="197"/>
                    </a:lnTo>
                    <a:lnTo>
                      <a:pt x="926" y="202"/>
                    </a:lnTo>
                    <a:lnTo>
                      <a:pt x="910" y="204"/>
                    </a:lnTo>
                    <a:lnTo>
                      <a:pt x="894" y="209"/>
                    </a:lnTo>
                    <a:lnTo>
                      <a:pt x="880" y="211"/>
                    </a:lnTo>
                    <a:lnTo>
                      <a:pt x="864" y="213"/>
                    </a:lnTo>
                    <a:lnTo>
                      <a:pt x="851" y="216"/>
                    </a:lnTo>
                    <a:lnTo>
                      <a:pt x="835" y="218"/>
                    </a:lnTo>
                    <a:lnTo>
                      <a:pt x="821" y="220"/>
                    </a:lnTo>
                    <a:lnTo>
                      <a:pt x="805" y="222"/>
                    </a:lnTo>
                    <a:lnTo>
                      <a:pt x="792" y="225"/>
                    </a:lnTo>
                    <a:lnTo>
                      <a:pt x="778" y="225"/>
                    </a:lnTo>
                    <a:lnTo>
                      <a:pt x="765" y="227"/>
                    </a:lnTo>
                    <a:lnTo>
                      <a:pt x="753" y="229"/>
                    </a:lnTo>
                    <a:lnTo>
                      <a:pt x="740" y="229"/>
                    </a:lnTo>
                    <a:lnTo>
                      <a:pt x="726" y="229"/>
                    </a:lnTo>
                    <a:lnTo>
                      <a:pt x="715" y="231"/>
                    </a:lnTo>
                    <a:lnTo>
                      <a:pt x="703" y="231"/>
                    </a:lnTo>
                    <a:lnTo>
                      <a:pt x="692" y="231"/>
                    </a:lnTo>
                    <a:lnTo>
                      <a:pt x="681" y="234"/>
                    </a:lnTo>
                    <a:lnTo>
                      <a:pt x="669" y="234"/>
                    </a:lnTo>
                    <a:lnTo>
                      <a:pt x="660" y="234"/>
                    </a:lnTo>
                    <a:lnTo>
                      <a:pt x="649" y="234"/>
                    </a:lnTo>
                    <a:lnTo>
                      <a:pt x="640" y="234"/>
                    </a:lnTo>
                    <a:lnTo>
                      <a:pt x="631" y="234"/>
                    </a:lnTo>
                    <a:lnTo>
                      <a:pt x="622" y="234"/>
                    </a:lnTo>
                    <a:lnTo>
                      <a:pt x="613" y="234"/>
                    </a:lnTo>
                    <a:lnTo>
                      <a:pt x="604" y="234"/>
                    </a:lnTo>
                    <a:lnTo>
                      <a:pt x="594" y="234"/>
                    </a:lnTo>
                    <a:lnTo>
                      <a:pt x="583" y="234"/>
                    </a:lnTo>
                    <a:lnTo>
                      <a:pt x="574" y="234"/>
                    </a:lnTo>
                    <a:lnTo>
                      <a:pt x="563" y="234"/>
                    </a:lnTo>
                    <a:lnTo>
                      <a:pt x="551" y="231"/>
                    </a:lnTo>
                    <a:lnTo>
                      <a:pt x="540" y="231"/>
                    </a:lnTo>
                    <a:lnTo>
                      <a:pt x="529" y="231"/>
                    </a:lnTo>
                    <a:lnTo>
                      <a:pt x="517" y="229"/>
                    </a:lnTo>
                    <a:lnTo>
                      <a:pt x="504" y="229"/>
                    </a:lnTo>
                    <a:lnTo>
                      <a:pt x="490" y="229"/>
                    </a:lnTo>
                    <a:lnTo>
                      <a:pt x="479" y="227"/>
                    </a:lnTo>
                    <a:lnTo>
                      <a:pt x="465" y="225"/>
                    </a:lnTo>
                    <a:lnTo>
                      <a:pt x="452" y="225"/>
                    </a:lnTo>
                    <a:lnTo>
                      <a:pt x="438" y="222"/>
                    </a:lnTo>
                    <a:lnTo>
                      <a:pt x="422" y="220"/>
                    </a:lnTo>
                    <a:lnTo>
                      <a:pt x="409" y="218"/>
                    </a:lnTo>
                    <a:lnTo>
                      <a:pt x="393" y="216"/>
                    </a:lnTo>
                    <a:lnTo>
                      <a:pt x="379" y="213"/>
                    </a:lnTo>
                    <a:lnTo>
                      <a:pt x="363" y="211"/>
                    </a:lnTo>
                    <a:lnTo>
                      <a:pt x="350" y="209"/>
                    </a:lnTo>
                    <a:lnTo>
                      <a:pt x="334" y="204"/>
                    </a:lnTo>
                    <a:lnTo>
                      <a:pt x="318" y="202"/>
                    </a:lnTo>
                    <a:lnTo>
                      <a:pt x="302" y="197"/>
                    </a:lnTo>
                    <a:lnTo>
                      <a:pt x="288" y="193"/>
                    </a:lnTo>
                    <a:lnTo>
                      <a:pt x="272" y="191"/>
                    </a:lnTo>
                    <a:lnTo>
                      <a:pt x="257" y="186"/>
                    </a:lnTo>
                    <a:lnTo>
                      <a:pt x="243" y="182"/>
                    </a:lnTo>
                    <a:lnTo>
                      <a:pt x="227" y="175"/>
                    </a:lnTo>
                    <a:lnTo>
                      <a:pt x="213" y="170"/>
                    </a:lnTo>
                    <a:lnTo>
                      <a:pt x="200" y="166"/>
                    </a:lnTo>
                    <a:lnTo>
                      <a:pt x="186" y="159"/>
                    </a:lnTo>
                    <a:lnTo>
                      <a:pt x="173" y="154"/>
                    </a:lnTo>
                    <a:lnTo>
                      <a:pt x="161" y="148"/>
                    </a:lnTo>
                    <a:lnTo>
                      <a:pt x="148" y="143"/>
                    </a:lnTo>
                    <a:lnTo>
                      <a:pt x="136" y="136"/>
                    </a:lnTo>
                    <a:lnTo>
                      <a:pt x="125" y="129"/>
                    </a:lnTo>
                    <a:lnTo>
                      <a:pt x="116" y="125"/>
                    </a:lnTo>
                    <a:lnTo>
                      <a:pt x="105" y="118"/>
                    </a:lnTo>
                    <a:lnTo>
                      <a:pt x="96" y="111"/>
                    </a:lnTo>
                    <a:lnTo>
                      <a:pt x="86" y="104"/>
                    </a:lnTo>
                    <a:lnTo>
                      <a:pt x="77" y="98"/>
                    </a:lnTo>
                    <a:lnTo>
                      <a:pt x="71" y="93"/>
                    </a:lnTo>
                    <a:lnTo>
                      <a:pt x="62" y="86"/>
                    </a:lnTo>
                    <a:lnTo>
                      <a:pt x="55" y="79"/>
                    </a:lnTo>
                    <a:lnTo>
                      <a:pt x="50" y="73"/>
                    </a:lnTo>
                    <a:lnTo>
                      <a:pt x="43" y="68"/>
                    </a:lnTo>
                    <a:lnTo>
                      <a:pt x="37" y="61"/>
                    </a:lnTo>
                    <a:lnTo>
                      <a:pt x="32" y="55"/>
                    </a:lnTo>
                    <a:lnTo>
                      <a:pt x="28" y="50"/>
                    </a:lnTo>
                    <a:lnTo>
                      <a:pt x="23" y="43"/>
                    </a:lnTo>
                    <a:lnTo>
                      <a:pt x="21" y="39"/>
                    </a:lnTo>
                    <a:lnTo>
                      <a:pt x="16" y="32"/>
                    </a:lnTo>
                    <a:lnTo>
                      <a:pt x="14" y="27"/>
                    </a:lnTo>
                    <a:lnTo>
                      <a:pt x="9" y="21"/>
                    </a:lnTo>
                    <a:lnTo>
                      <a:pt x="7" y="16"/>
                    </a:lnTo>
                    <a:lnTo>
                      <a:pt x="5" y="11"/>
                    </a:lnTo>
                    <a:lnTo>
                      <a:pt x="3" y="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73" name="Freeform 121"/>
              <p:cNvSpPr>
                <a:spLocks/>
              </p:cNvSpPr>
              <p:nvPr/>
            </p:nvSpPr>
            <p:spPr bwMode="auto">
              <a:xfrm>
                <a:off x="1886" y="3737"/>
                <a:ext cx="1243" cy="234"/>
              </a:xfrm>
              <a:custGeom>
                <a:avLst/>
                <a:gdLst>
                  <a:gd name="T0" fmla="*/ 3 w 1243"/>
                  <a:gd name="T1" fmla="*/ 229 h 234"/>
                  <a:gd name="T2" fmla="*/ 7 w 1243"/>
                  <a:gd name="T3" fmla="*/ 218 h 234"/>
                  <a:gd name="T4" fmla="*/ 14 w 1243"/>
                  <a:gd name="T5" fmla="*/ 206 h 234"/>
                  <a:gd name="T6" fmla="*/ 21 w 1243"/>
                  <a:gd name="T7" fmla="*/ 195 h 234"/>
                  <a:gd name="T8" fmla="*/ 28 w 1243"/>
                  <a:gd name="T9" fmla="*/ 184 h 234"/>
                  <a:gd name="T10" fmla="*/ 37 w 1243"/>
                  <a:gd name="T11" fmla="*/ 172 h 234"/>
                  <a:gd name="T12" fmla="*/ 50 w 1243"/>
                  <a:gd name="T13" fmla="*/ 161 h 234"/>
                  <a:gd name="T14" fmla="*/ 62 w 1243"/>
                  <a:gd name="T15" fmla="*/ 148 h 234"/>
                  <a:gd name="T16" fmla="*/ 77 w 1243"/>
                  <a:gd name="T17" fmla="*/ 136 h 234"/>
                  <a:gd name="T18" fmla="*/ 96 w 1243"/>
                  <a:gd name="T19" fmla="*/ 123 h 234"/>
                  <a:gd name="T20" fmla="*/ 116 w 1243"/>
                  <a:gd name="T21" fmla="*/ 109 h 234"/>
                  <a:gd name="T22" fmla="*/ 136 w 1243"/>
                  <a:gd name="T23" fmla="*/ 98 h 234"/>
                  <a:gd name="T24" fmla="*/ 161 w 1243"/>
                  <a:gd name="T25" fmla="*/ 86 h 234"/>
                  <a:gd name="T26" fmla="*/ 186 w 1243"/>
                  <a:gd name="T27" fmla="*/ 75 h 234"/>
                  <a:gd name="T28" fmla="*/ 213 w 1243"/>
                  <a:gd name="T29" fmla="*/ 64 h 234"/>
                  <a:gd name="T30" fmla="*/ 243 w 1243"/>
                  <a:gd name="T31" fmla="*/ 52 h 234"/>
                  <a:gd name="T32" fmla="*/ 272 w 1243"/>
                  <a:gd name="T33" fmla="*/ 43 h 234"/>
                  <a:gd name="T34" fmla="*/ 302 w 1243"/>
                  <a:gd name="T35" fmla="*/ 36 h 234"/>
                  <a:gd name="T36" fmla="*/ 334 w 1243"/>
                  <a:gd name="T37" fmla="*/ 30 h 234"/>
                  <a:gd name="T38" fmla="*/ 363 w 1243"/>
                  <a:gd name="T39" fmla="*/ 23 h 234"/>
                  <a:gd name="T40" fmla="*/ 393 w 1243"/>
                  <a:gd name="T41" fmla="*/ 18 h 234"/>
                  <a:gd name="T42" fmla="*/ 422 w 1243"/>
                  <a:gd name="T43" fmla="*/ 14 h 234"/>
                  <a:gd name="T44" fmla="*/ 452 w 1243"/>
                  <a:gd name="T45" fmla="*/ 9 h 234"/>
                  <a:gd name="T46" fmla="*/ 479 w 1243"/>
                  <a:gd name="T47" fmla="*/ 7 h 234"/>
                  <a:gd name="T48" fmla="*/ 504 w 1243"/>
                  <a:gd name="T49" fmla="*/ 5 h 234"/>
                  <a:gd name="T50" fmla="*/ 529 w 1243"/>
                  <a:gd name="T51" fmla="*/ 2 h 234"/>
                  <a:gd name="T52" fmla="*/ 551 w 1243"/>
                  <a:gd name="T53" fmla="*/ 2 h 234"/>
                  <a:gd name="T54" fmla="*/ 574 w 1243"/>
                  <a:gd name="T55" fmla="*/ 0 h 234"/>
                  <a:gd name="T56" fmla="*/ 594 w 1243"/>
                  <a:gd name="T57" fmla="*/ 0 h 234"/>
                  <a:gd name="T58" fmla="*/ 613 w 1243"/>
                  <a:gd name="T59" fmla="*/ 0 h 234"/>
                  <a:gd name="T60" fmla="*/ 622 w 1243"/>
                  <a:gd name="T61" fmla="*/ 0 h 234"/>
                  <a:gd name="T62" fmla="*/ 640 w 1243"/>
                  <a:gd name="T63" fmla="*/ 0 h 234"/>
                  <a:gd name="T64" fmla="*/ 660 w 1243"/>
                  <a:gd name="T65" fmla="*/ 0 h 234"/>
                  <a:gd name="T66" fmla="*/ 681 w 1243"/>
                  <a:gd name="T67" fmla="*/ 0 h 234"/>
                  <a:gd name="T68" fmla="*/ 703 w 1243"/>
                  <a:gd name="T69" fmla="*/ 2 h 234"/>
                  <a:gd name="T70" fmla="*/ 726 w 1243"/>
                  <a:gd name="T71" fmla="*/ 5 h 234"/>
                  <a:gd name="T72" fmla="*/ 753 w 1243"/>
                  <a:gd name="T73" fmla="*/ 5 h 234"/>
                  <a:gd name="T74" fmla="*/ 778 w 1243"/>
                  <a:gd name="T75" fmla="*/ 9 h 234"/>
                  <a:gd name="T76" fmla="*/ 805 w 1243"/>
                  <a:gd name="T77" fmla="*/ 11 h 234"/>
                  <a:gd name="T78" fmla="*/ 835 w 1243"/>
                  <a:gd name="T79" fmla="*/ 16 h 234"/>
                  <a:gd name="T80" fmla="*/ 864 w 1243"/>
                  <a:gd name="T81" fmla="*/ 21 h 234"/>
                  <a:gd name="T82" fmla="*/ 894 w 1243"/>
                  <a:gd name="T83" fmla="*/ 25 h 234"/>
                  <a:gd name="T84" fmla="*/ 926 w 1243"/>
                  <a:gd name="T85" fmla="*/ 32 h 234"/>
                  <a:gd name="T86" fmla="*/ 955 w 1243"/>
                  <a:gd name="T87" fmla="*/ 41 h 234"/>
                  <a:gd name="T88" fmla="*/ 987 w 1243"/>
                  <a:gd name="T89" fmla="*/ 48 h 234"/>
                  <a:gd name="T90" fmla="*/ 1016 w 1243"/>
                  <a:gd name="T91" fmla="*/ 59 h 234"/>
                  <a:gd name="T92" fmla="*/ 1043 w 1243"/>
                  <a:gd name="T93" fmla="*/ 68 h 234"/>
                  <a:gd name="T94" fmla="*/ 1071 w 1243"/>
                  <a:gd name="T95" fmla="*/ 79 h 234"/>
                  <a:gd name="T96" fmla="*/ 1096 w 1243"/>
                  <a:gd name="T97" fmla="*/ 91 h 234"/>
                  <a:gd name="T98" fmla="*/ 1118 w 1243"/>
                  <a:gd name="T99" fmla="*/ 104 h 234"/>
                  <a:gd name="T100" fmla="*/ 1139 w 1243"/>
                  <a:gd name="T101" fmla="*/ 116 h 234"/>
                  <a:gd name="T102" fmla="*/ 1157 w 1243"/>
                  <a:gd name="T103" fmla="*/ 129 h 234"/>
                  <a:gd name="T104" fmla="*/ 1173 w 1243"/>
                  <a:gd name="T105" fmla="*/ 141 h 234"/>
                  <a:gd name="T106" fmla="*/ 1189 w 1243"/>
                  <a:gd name="T107" fmla="*/ 154 h 234"/>
                  <a:gd name="T108" fmla="*/ 1200 w 1243"/>
                  <a:gd name="T109" fmla="*/ 166 h 234"/>
                  <a:gd name="T110" fmla="*/ 1211 w 1243"/>
                  <a:gd name="T111" fmla="*/ 179 h 234"/>
                  <a:gd name="T112" fmla="*/ 1220 w 1243"/>
                  <a:gd name="T113" fmla="*/ 191 h 234"/>
                  <a:gd name="T114" fmla="*/ 1227 w 1243"/>
                  <a:gd name="T115" fmla="*/ 202 h 234"/>
                  <a:gd name="T116" fmla="*/ 1234 w 1243"/>
                  <a:gd name="T117" fmla="*/ 213 h 234"/>
                  <a:gd name="T118" fmla="*/ 1238 w 1243"/>
                  <a:gd name="T119" fmla="*/ 222 h 234"/>
                  <a:gd name="T120" fmla="*/ 1243 w 1243"/>
                  <a:gd name="T121" fmla="*/ 234 h 2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3"/>
                  <a:gd name="T184" fmla="*/ 0 h 234"/>
                  <a:gd name="T185" fmla="*/ 1243 w 1243"/>
                  <a:gd name="T186" fmla="*/ 234 h 2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3" h="234">
                    <a:moveTo>
                      <a:pt x="0" y="234"/>
                    </a:moveTo>
                    <a:lnTo>
                      <a:pt x="3" y="229"/>
                    </a:lnTo>
                    <a:lnTo>
                      <a:pt x="5" y="222"/>
                    </a:lnTo>
                    <a:lnTo>
                      <a:pt x="7" y="218"/>
                    </a:lnTo>
                    <a:lnTo>
                      <a:pt x="9" y="213"/>
                    </a:lnTo>
                    <a:lnTo>
                      <a:pt x="14" y="206"/>
                    </a:lnTo>
                    <a:lnTo>
                      <a:pt x="16" y="202"/>
                    </a:lnTo>
                    <a:lnTo>
                      <a:pt x="21" y="195"/>
                    </a:lnTo>
                    <a:lnTo>
                      <a:pt x="23" y="191"/>
                    </a:lnTo>
                    <a:lnTo>
                      <a:pt x="28" y="184"/>
                    </a:lnTo>
                    <a:lnTo>
                      <a:pt x="32" y="179"/>
                    </a:lnTo>
                    <a:lnTo>
                      <a:pt x="37" y="172"/>
                    </a:lnTo>
                    <a:lnTo>
                      <a:pt x="43" y="166"/>
                    </a:lnTo>
                    <a:lnTo>
                      <a:pt x="50" y="161"/>
                    </a:lnTo>
                    <a:lnTo>
                      <a:pt x="55" y="154"/>
                    </a:lnTo>
                    <a:lnTo>
                      <a:pt x="62" y="148"/>
                    </a:lnTo>
                    <a:lnTo>
                      <a:pt x="71" y="141"/>
                    </a:lnTo>
                    <a:lnTo>
                      <a:pt x="77" y="136"/>
                    </a:lnTo>
                    <a:lnTo>
                      <a:pt x="86" y="129"/>
                    </a:lnTo>
                    <a:lnTo>
                      <a:pt x="96" y="123"/>
                    </a:lnTo>
                    <a:lnTo>
                      <a:pt x="105" y="116"/>
                    </a:lnTo>
                    <a:lnTo>
                      <a:pt x="116" y="109"/>
                    </a:lnTo>
                    <a:lnTo>
                      <a:pt x="125" y="104"/>
                    </a:lnTo>
                    <a:lnTo>
                      <a:pt x="136" y="98"/>
                    </a:lnTo>
                    <a:lnTo>
                      <a:pt x="148" y="91"/>
                    </a:lnTo>
                    <a:lnTo>
                      <a:pt x="161" y="86"/>
                    </a:lnTo>
                    <a:lnTo>
                      <a:pt x="173" y="79"/>
                    </a:lnTo>
                    <a:lnTo>
                      <a:pt x="186" y="75"/>
                    </a:lnTo>
                    <a:lnTo>
                      <a:pt x="200" y="68"/>
                    </a:lnTo>
                    <a:lnTo>
                      <a:pt x="213" y="64"/>
                    </a:lnTo>
                    <a:lnTo>
                      <a:pt x="227" y="59"/>
                    </a:lnTo>
                    <a:lnTo>
                      <a:pt x="243" y="52"/>
                    </a:lnTo>
                    <a:lnTo>
                      <a:pt x="257" y="48"/>
                    </a:lnTo>
                    <a:lnTo>
                      <a:pt x="272" y="43"/>
                    </a:lnTo>
                    <a:lnTo>
                      <a:pt x="288" y="41"/>
                    </a:lnTo>
                    <a:lnTo>
                      <a:pt x="302" y="36"/>
                    </a:lnTo>
                    <a:lnTo>
                      <a:pt x="318" y="32"/>
                    </a:lnTo>
                    <a:lnTo>
                      <a:pt x="334" y="30"/>
                    </a:lnTo>
                    <a:lnTo>
                      <a:pt x="350" y="25"/>
                    </a:lnTo>
                    <a:lnTo>
                      <a:pt x="363" y="23"/>
                    </a:lnTo>
                    <a:lnTo>
                      <a:pt x="379" y="21"/>
                    </a:lnTo>
                    <a:lnTo>
                      <a:pt x="393" y="18"/>
                    </a:lnTo>
                    <a:lnTo>
                      <a:pt x="409" y="16"/>
                    </a:lnTo>
                    <a:lnTo>
                      <a:pt x="422" y="14"/>
                    </a:lnTo>
                    <a:lnTo>
                      <a:pt x="438" y="11"/>
                    </a:lnTo>
                    <a:lnTo>
                      <a:pt x="452" y="9"/>
                    </a:lnTo>
                    <a:lnTo>
                      <a:pt x="465" y="9"/>
                    </a:lnTo>
                    <a:lnTo>
                      <a:pt x="479" y="7"/>
                    </a:lnTo>
                    <a:lnTo>
                      <a:pt x="490" y="5"/>
                    </a:lnTo>
                    <a:lnTo>
                      <a:pt x="504" y="5"/>
                    </a:lnTo>
                    <a:lnTo>
                      <a:pt x="517" y="5"/>
                    </a:lnTo>
                    <a:lnTo>
                      <a:pt x="529" y="2"/>
                    </a:lnTo>
                    <a:lnTo>
                      <a:pt x="540" y="2"/>
                    </a:lnTo>
                    <a:lnTo>
                      <a:pt x="551" y="2"/>
                    </a:lnTo>
                    <a:lnTo>
                      <a:pt x="563" y="0"/>
                    </a:lnTo>
                    <a:lnTo>
                      <a:pt x="574" y="0"/>
                    </a:lnTo>
                    <a:lnTo>
                      <a:pt x="583" y="0"/>
                    </a:lnTo>
                    <a:lnTo>
                      <a:pt x="594" y="0"/>
                    </a:lnTo>
                    <a:lnTo>
                      <a:pt x="604" y="0"/>
                    </a:lnTo>
                    <a:lnTo>
                      <a:pt x="613" y="0"/>
                    </a:lnTo>
                    <a:lnTo>
                      <a:pt x="622" y="0"/>
                    </a:lnTo>
                    <a:lnTo>
                      <a:pt x="631" y="0"/>
                    </a:lnTo>
                    <a:lnTo>
                      <a:pt x="640" y="0"/>
                    </a:lnTo>
                    <a:lnTo>
                      <a:pt x="649" y="0"/>
                    </a:lnTo>
                    <a:lnTo>
                      <a:pt x="660" y="0"/>
                    </a:lnTo>
                    <a:lnTo>
                      <a:pt x="669" y="0"/>
                    </a:lnTo>
                    <a:lnTo>
                      <a:pt x="681" y="0"/>
                    </a:lnTo>
                    <a:lnTo>
                      <a:pt x="692" y="2"/>
                    </a:lnTo>
                    <a:lnTo>
                      <a:pt x="703" y="2"/>
                    </a:lnTo>
                    <a:lnTo>
                      <a:pt x="715" y="2"/>
                    </a:lnTo>
                    <a:lnTo>
                      <a:pt x="726" y="5"/>
                    </a:lnTo>
                    <a:lnTo>
                      <a:pt x="740" y="5"/>
                    </a:lnTo>
                    <a:lnTo>
                      <a:pt x="753" y="5"/>
                    </a:lnTo>
                    <a:lnTo>
                      <a:pt x="765" y="7"/>
                    </a:lnTo>
                    <a:lnTo>
                      <a:pt x="778" y="9"/>
                    </a:lnTo>
                    <a:lnTo>
                      <a:pt x="792" y="9"/>
                    </a:lnTo>
                    <a:lnTo>
                      <a:pt x="805" y="11"/>
                    </a:lnTo>
                    <a:lnTo>
                      <a:pt x="821" y="14"/>
                    </a:lnTo>
                    <a:lnTo>
                      <a:pt x="835" y="16"/>
                    </a:lnTo>
                    <a:lnTo>
                      <a:pt x="851" y="18"/>
                    </a:lnTo>
                    <a:lnTo>
                      <a:pt x="864" y="21"/>
                    </a:lnTo>
                    <a:lnTo>
                      <a:pt x="880" y="23"/>
                    </a:lnTo>
                    <a:lnTo>
                      <a:pt x="894" y="25"/>
                    </a:lnTo>
                    <a:lnTo>
                      <a:pt x="910" y="30"/>
                    </a:lnTo>
                    <a:lnTo>
                      <a:pt x="926" y="32"/>
                    </a:lnTo>
                    <a:lnTo>
                      <a:pt x="941" y="36"/>
                    </a:lnTo>
                    <a:lnTo>
                      <a:pt x="955" y="41"/>
                    </a:lnTo>
                    <a:lnTo>
                      <a:pt x="971" y="43"/>
                    </a:lnTo>
                    <a:lnTo>
                      <a:pt x="987" y="48"/>
                    </a:lnTo>
                    <a:lnTo>
                      <a:pt x="1000" y="52"/>
                    </a:lnTo>
                    <a:lnTo>
                      <a:pt x="1016" y="59"/>
                    </a:lnTo>
                    <a:lnTo>
                      <a:pt x="1030" y="64"/>
                    </a:lnTo>
                    <a:lnTo>
                      <a:pt x="1043" y="68"/>
                    </a:lnTo>
                    <a:lnTo>
                      <a:pt x="1057" y="75"/>
                    </a:lnTo>
                    <a:lnTo>
                      <a:pt x="1071" y="79"/>
                    </a:lnTo>
                    <a:lnTo>
                      <a:pt x="1082" y="86"/>
                    </a:lnTo>
                    <a:lnTo>
                      <a:pt x="1096" y="91"/>
                    </a:lnTo>
                    <a:lnTo>
                      <a:pt x="1107" y="98"/>
                    </a:lnTo>
                    <a:lnTo>
                      <a:pt x="1118" y="104"/>
                    </a:lnTo>
                    <a:lnTo>
                      <a:pt x="1127" y="109"/>
                    </a:lnTo>
                    <a:lnTo>
                      <a:pt x="1139" y="116"/>
                    </a:lnTo>
                    <a:lnTo>
                      <a:pt x="1148" y="123"/>
                    </a:lnTo>
                    <a:lnTo>
                      <a:pt x="1157" y="129"/>
                    </a:lnTo>
                    <a:lnTo>
                      <a:pt x="1166" y="136"/>
                    </a:lnTo>
                    <a:lnTo>
                      <a:pt x="1173" y="141"/>
                    </a:lnTo>
                    <a:lnTo>
                      <a:pt x="1182" y="148"/>
                    </a:lnTo>
                    <a:lnTo>
                      <a:pt x="1189" y="154"/>
                    </a:lnTo>
                    <a:lnTo>
                      <a:pt x="1193" y="161"/>
                    </a:lnTo>
                    <a:lnTo>
                      <a:pt x="1200" y="166"/>
                    </a:lnTo>
                    <a:lnTo>
                      <a:pt x="1207" y="172"/>
                    </a:lnTo>
                    <a:lnTo>
                      <a:pt x="1211" y="179"/>
                    </a:lnTo>
                    <a:lnTo>
                      <a:pt x="1216" y="184"/>
                    </a:lnTo>
                    <a:lnTo>
                      <a:pt x="1220" y="191"/>
                    </a:lnTo>
                    <a:lnTo>
                      <a:pt x="1223" y="195"/>
                    </a:lnTo>
                    <a:lnTo>
                      <a:pt x="1227" y="202"/>
                    </a:lnTo>
                    <a:lnTo>
                      <a:pt x="1229" y="206"/>
                    </a:lnTo>
                    <a:lnTo>
                      <a:pt x="1234" y="213"/>
                    </a:lnTo>
                    <a:lnTo>
                      <a:pt x="1236" y="218"/>
                    </a:lnTo>
                    <a:lnTo>
                      <a:pt x="1238" y="222"/>
                    </a:lnTo>
                    <a:lnTo>
                      <a:pt x="1241" y="229"/>
                    </a:lnTo>
                    <a:lnTo>
                      <a:pt x="1243" y="234"/>
                    </a:lnTo>
                  </a:path>
                </a:pathLst>
              </a:custGeom>
              <a:noFill/>
              <a:ln w="0">
                <a:solidFill>
                  <a:srgbClr val="C0C0C0"/>
                </a:solidFill>
                <a:round/>
                <a:headEnd/>
                <a:tailEnd/>
              </a:ln>
            </p:spPr>
            <p:txBody>
              <a:bodyPr/>
              <a:lstStyle/>
              <a:p>
                <a:endParaRPr lang="fr-FR">
                  <a:latin typeface="OpenDyslexic" pitchFamily="50" charset="0"/>
                </a:endParaRPr>
              </a:p>
            </p:txBody>
          </p:sp>
          <p:sp>
            <p:nvSpPr>
              <p:cNvPr id="26774" name="Freeform 122"/>
              <p:cNvSpPr>
                <a:spLocks/>
              </p:cNvSpPr>
              <p:nvPr/>
            </p:nvSpPr>
            <p:spPr bwMode="auto">
              <a:xfrm>
                <a:off x="1827" y="583"/>
                <a:ext cx="1361" cy="247"/>
              </a:xfrm>
              <a:custGeom>
                <a:avLst/>
                <a:gdLst>
                  <a:gd name="T0" fmla="*/ 1359 w 1361"/>
                  <a:gd name="T1" fmla="*/ 7 h 247"/>
                  <a:gd name="T2" fmla="*/ 1352 w 1361"/>
                  <a:gd name="T3" fmla="*/ 16 h 247"/>
                  <a:gd name="T4" fmla="*/ 1347 w 1361"/>
                  <a:gd name="T5" fmla="*/ 29 h 247"/>
                  <a:gd name="T6" fmla="*/ 1338 w 1361"/>
                  <a:gd name="T7" fmla="*/ 41 h 247"/>
                  <a:gd name="T8" fmla="*/ 1329 w 1361"/>
                  <a:gd name="T9" fmla="*/ 52 h 247"/>
                  <a:gd name="T10" fmla="*/ 1318 w 1361"/>
                  <a:gd name="T11" fmla="*/ 66 h 247"/>
                  <a:gd name="T12" fmla="*/ 1304 w 1361"/>
                  <a:gd name="T13" fmla="*/ 79 h 247"/>
                  <a:gd name="T14" fmla="*/ 1291 w 1361"/>
                  <a:gd name="T15" fmla="*/ 93 h 247"/>
                  <a:gd name="T16" fmla="*/ 1273 w 1361"/>
                  <a:gd name="T17" fmla="*/ 106 h 247"/>
                  <a:gd name="T18" fmla="*/ 1254 w 1361"/>
                  <a:gd name="T19" fmla="*/ 120 h 247"/>
                  <a:gd name="T20" fmla="*/ 1232 w 1361"/>
                  <a:gd name="T21" fmla="*/ 131 h 247"/>
                  <a:gd name="T22" fmla="*/ 1209 w 1361"/>
                  <a:gd name="T23" fmla="*/ 145 h 247"/>
                  <a:gd name="T24" fmla="*/ 1182 w 1361"/>
                  <a:gd name="T25" fmla="*/ 159 h 247"/>
                  <a:gd name="T26" fmla="*/ 1155 w 1361"/>
                  <a:gd name="T27" fmla="*/ 170 h 247"/>
                  <a:gd name="T28" fmla="*/ 1123 w 1361"/>
                  <a:gd name="T29" fmla="*/ 181 h 247"/>
                  <a:gd name="T30" fmla="*/ 1091 w 1361"/>
                  <a:gd name="T31" fmla="*/ 193 h 247"/>
                  <a:gd name="T32" fmla="*/ 1059 w 1361"/>
                  <a:gd name="T33" fmla="*/ 202 h 247"/>
                  <a:gd name="T34" fmla="*/ 1025 w 1361"/>
                  <a:gd name="T35" fmla="*/ 211 h 247"/>
                  <a:gd name="T36" fmla="*/ 994 w 1361"/>
                  <a:gd name="T37" fmla="*/ 217 h 247"/>
                  <a:gd name="T38" fmla="*/ 960 w 1361"/>
                  <a:gd name="T39" fmla="*/ 224 h 247"/>
                  <a:gd name="T40" fmla="*/ 928 w 1361"/>
                  <a:gd name="T41" fmla="*/ 229 h 247"/>
                  <a:gd name="T42" fmla="*/ 896 w 1361"/>
                  <a:gd name="T43" fmla="*/ 233 h 247"/>
                  <a:gd name="T44" fmla="*/ 864 w 1361"/>
                  <a:gd name="T45" fmla="*/ 238 h 247"/>
                  <a:gd name="T46" fmla="*/ 835 w 1361"/>
                  <a:gd name="T47" fmla="*/ 240 h 247"/>
                  <a:gd name="T48" fmla="*/ 808 w 1361"/>
                  <a:gd name="T49" fmla="*/ 242 h 247"/>
                  <a:gd name="T50" fmla="*/ 783 w 1361"/>
                  <a:gd name="T51" fmla="*/ 245 h 247"/>
                  <a:gd name="T52" fmla="*/ 758 w 1361"/>
                  <a:gd name="T53" fmla="*/ 247 h 247"/>
                  <a:gd name="T54" fmla="*/ 733 w 1361"/>
                  <a:gd name="T55" fmla="*/ 247 h 247"/>
                  <a:gd name="T56" fmla="*/ 710 w 1361"/>
                  <a:gd name="T57" fmla="*/ 247 h 247"/>
                  <a:gd name="T58" fmla="*/ 690 w 1361"/>
                  <a:gd name="T59" fmla="*/ 247 h 247"/>
                  <a:gd name="T60" fmla="*/ 681 w 1361"/>
                  <a:gd name="T61" fmla="*/ 247 h 247"/>
                  <a:gd name="T62" fmla="*/ 660 w 1361"/>
                  <a:gd name="T63" fmla="*/ 247 h 247"/>
                  <a:gd name="T64" fmla="*/ 640 w 1361"/>
                  <a:gd name="T65" fmla="*/ 247 h 247"/>
                  <a:gd name="T66" fmla="*/ 617 w 1361"/>
                  <a:gd name="T67" fmla="*/ 247 h 247"/>
                  <a:gd name="T68" fmla="*/ 592 w 1361"/>
                  <a:gd name="T69" fmla="*/ 245 h 247"/>
                  <a:gd name="T70" fmla="*/ 567 w 1361"/>
                  <a:gd name="T71" fmla="*/ 245 h 247"/>
                  <a:gd name="T72" fmla="*/ 540 w 1361"/>
                  <a:gd name="T73" fmla="*/ 242 h 247"/>
                  <a:gd name="T74" fmla="*/ 511 w 1361"/>
                  <a:gd name="T75" fmla="*/ 240 h 247"/>
                  <a:gd name="T76" fmla="*/ 481 w 1361"/>
                  <a:gd name="T77" fmla="*/ 236 h 247"/>
                  <a:gd name="T78" fmla="*/ 449 w 1361"/>
                  <a:gd name="T79" fmla="*/ 231 h 247"/>
                  <a:gd name="T80" fmla="*/ 418 w 1361"/>
                  <a:gd name="T81" fmla="*/ 227 h 247"/>
                  <a:gd name="T82" fmla="*/ 386 w 1361"/>
                  <a:gd name="T83" fmla="*/ 220 h 247"/>
                  <a:gd name="T84" fmla="*/ 352 w 1361"/>
                  <a:gd name="T85" fmla="*/ 213 h 247"/>
                  <a:gd name="T86" fmla="*/ 318 w 1361"/>
                  <a:gd name="T87" fmla="*/ 206 h 247"/>
                  <a:gd name="T88" fmla="*/ 286 w 1361"/>
                  <a:gd name="T89" fmla="*/ 197 h 247"/>
                  <a:gd name="T90" fmla="*/ 254 w 1361"/>
                  <a:gd name="T91" fmla="*/ 186 h 247"/>
                  <a:gd name="T92" fmla="*/ 223 w 1361"/>
                  <a:gd name="T93" fmla="*/ 177 h 247"/>
                  <a:gd name="T94" fmla="*/ 193 w 1361"/>
                  <a:gd name="T95" fmla="*/ 165 h 247"/>
                  <a:gd name="T96" fmla="*/ 166 w 1361"/>
                  <a:gd name="T97" fmla="*/ 152 h 247"/>
                  <a:gd name="T98" fmla="*/ 141 w 1361"/>
                  <a:gd name="T99" fmla="*/ 138 h 247"/>
                  <a:gd name="T100" fmla="*/ 118 w 1361"/>
                  <a:gd name="T101" fmla="*/ 127 h 247"/>
                  <a:gd name="T102" fmla="*/ 98 w 1361"/>
                  <a:gd name="T103" fmla="*/ 113 h 247"/>
                  <a:gd name="T104" fmla="*/ 80 w 1361"/>
                  <a:gd name="T105" fmla="*/ 100 h 247"/>
                  <a:gd name="T106" fmla="*/ 64 w 1361"/>
                  <a:gd name="T107" fmla="*/ 86 h 247"/>
                  <a:gd name="T108" fmla="*/ 50 w 1361"/>
                  <a:gd name="T109" fmla="*/ 72 h 247"/>
                  <a:gd name="T110" fmla="*/ 37 w 1361"/>
                  <a:gd name="T111" fmla="*/ 59 h 247"/>
                  <a:gd name="T112" fmla="*/ 28 w 1361"/>
                  <a:gd name="T113" fmla="*/ 47 h 247"/>
                  <a:gd name="T114" fmla="*/ 19 w 1361"/>
                  <a:gd name="T115" fmla="*/ 34 h 247"/>
                  <a:gd name="T116" fmla="*/ 12 w 1361"/>
                  <a:gd name="T117" fmla="*/ 22 h 247"/>
                  <a:gd name="T118" fmla="*/ 5 w 1361"/>
                  <a:gd name="T119" fmla="*/ 11 h 247"/>
                  <a:gd name="T120" fmla="*/ 0 w 1361"/>
                  <a:gd name="T121" fmla="*/ 0 h 2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61"/>
                  <a:gd name="T184" fmla="*/ 0 h 247"/>
                  <a:gd name="T185" fmla="*/ 1361 w 1361"/>
                  <a:gd name="T186" fmla="*/ 247 h 2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61" h="247">
                    <a:moveTo>
                      <a:pt x="1361" y="0"/>
                    </a:moveTo>
                    <a:lnTo>
                      <a:pt x="1359" y="7"/>
                    </a:lnTo>
                    <a:lnTo>
                      <a:pt x="1356" y="11"/>
                    </a:lnTo>
                    <a:lnTo>
                      <a:pt x="1352" y="16"/>
                    </a:lnTo>
                    <a:lnTo>
                      <a:pt x="1350" y="22"/>
                    </a:lnTo>
                    <a:lnTo>
                      <a:pt x="1347" y="29"/>
                    </a:lnTo>
                    <a:lnTo>
                      <a:pt x="1343" y="34"/>
                    </a:lnTo>
                    <a:lnTo>
                      <a:pt x="1338" y="41"/>
                    </a:lnTo>
                    <a:lnTo>
                      <a:pt x="1334" y="47"/>
                    </a:lnTo>
                    <a:lnTo>
                      <a:pt x="1329" y="52"/>
                    </a:lnTo>
                    <a:lnTo>
                      <a:pt x="1325" y="59"/>
                    </a:lnTo>
                    <a:lnTo>
                      <a:pt x="1318" y="66"/>
                    </a:lnTo>
                    <a:lnTo>
                      <a:pt x="1311" y="72"/>
                    </a:lnTo>
                    <a:lnTo>
                      <a:pt x="1304" y="79"/>
                    </a:lnTo>
                    <a:lnTo>
                      <a:pt x="1297" y="86"/>
                    </a:lnTo>
                    <a:lnTo>
                      <a:pt x="1291" y="93"/>
                    </a:lnTo>
                    <a:lnTo>
                      <a:pt x="1282" y="100"/>
                    </a:lnTo>
                    <a:lnTo>
                      <a:pt x="1273" y="106"/>
                    </a:lnTo>
                    <a:lnTo>
                      <a:pt x="1263" y="113"/>
                    </a:lnTo>
                    <a:lnTo>
                      <a:pt x="1254" y="120"/>
                    </a:lnTo>
                    <a:lnTo>
                      <a:pt x="1243" y="127"/>
                    </a:lnTo>
                    <a:lnTo>
                      <a:pt x="1232" y="131"/>
                    </a:lnTo>
                    <a:lnTo>
                      <a:pt x="1220" y="138"/>
                    </a:lnTo>
                    <a:lnTo>
                      <a:pt x="1209" y="145"/>
                    </a:lnTo>
                    <a:lnTo>
                      <a:pt x="1195" y="152"/>
                    </a:lnTo>
                    <a:lnTo>
                      <a:pt x="1182" y="159"/>
                    </a:lnTo>
                    <a:lnTo>
                      <a:pt x="1168" y="165"/>
                    </a:lnTo>
                    <a:lnTo>
                      <a:pt x="1155" y="170"/>
                    </a:lnTo>
                    <a:lnTo>
                      <a:pt x="1139" y="177"/>
                    </a:lnTo>
                    <a:lnTo>
                      <a:pt x="1123" y="181"/>
                    </a:lnTo>
                    <a:lnTo>
                      <a:pt x="1107" y="186"/>
                    </a:lnTo>
                    <a:lnTo>
                      <a:pt x="1091" y="193"/>
                    </a:lnTo>
                    <a:lnTo>
                      <a:pt x="1075" y="197"/>
                    </a:lnTo>
                    <a:lnTo>
                      <a:pt x="1059" y="202"/>
                    </a:lnTo>
                    <a:lnTo>
                      <a:pt x="1043" y="206"/>
                    </a:lnTo>
                    <a:lnTo>
                      <a:pt x="1025" y="211"/>
                    </a:lnTo>
                    <a:lnTo>
                      <a:pt x="1009" y="213"/>
                    </a:lnTo>
                    <a:lnTo>
                      <a:pt x="994" y="217"/>
                    </a:lnTo>
                    <a:lnTo>
                      <a:pt x="975" y="220"/>
                    </a:lnTo>
                    <a:lnTo>
                      <a:pt x="960" y="224"/>
                    </a:lnTo>
                    <a:lnTo>
                      <a:pt x="944" y="227"/>
                    </a:lnTo>
                    <a:lnTo>
                      <a:pt x="928" y="229"/>
                    </a:lnTo>
                    <a:lnTo>
                      <a:pt x="912" y="231"/>
                    </a:lnTo>
                    <a:lnTo>
                      <a:pt x="896" y="233"/>
                    </a:lnTo>
                    <a:lnTo>
                      <a:pt x="880" y="236"/>
                    </a:lnTo>
                    <a:lnTo>
                      <a:pt x="864" y="238"/>
                    </a:lnTo>
                    <a:lnTo>
                      <a:pt x="851" y="240"/>
                    </a:lnTo>
                    <a:lnTo>
                      <a:pt x="835" y="240"/>
                    </a:lnTo>
                    <a:lnTo>
                      <a:pt x="821" y="242"/>
                    </a:lnTo>
                    <a:lnTo>
                      <a:pt x="808" y="242"/>
                    </a:lnTo>
                    <a:lnTo>
                      <a:pt x="794" y="245"/>
                    </a:lnTo>
                    <a:lnTo>
                      <a:pt x="783" y="245"/>
                    </a:lnTo>
                    <a:lnTo>
                      <a:pt x="769" y="245"/>
                    </a:lnTo>
                    <a:lnTo>
                      <a:pt x="758" y="247"/>
                    </a:lnTo>
                    <a:lnTo>
                      <a:pt x="744" y="247"/>
                    </a:lnTo>
                    <a:lnTo>
                      <a:pt x="733" y="247"/>
                    </a:lnTo>
                    <a:lnTo>
                      <a:pt x="721" y="247"/>
                    </a:lnTo>
                    <a:lnTo>
                      <a:pt x="710" y="247"/>
                    </a:lnTo>
                    <a:lnTo>
                      <a:pt x="701" y="247"/>
                    </a:lnTo>
                    <a:lnTo>
                      <a:pt x="690" y="247"/>
                    </a:lnTo>
                    <a:lnTo>
                      <a:pt x="681" y="247"/>
                    </a:lnTo>
                    <a:lnTo>
                      <a:pt x="672" y="247"/>
                    </a:lnTo>
                    <a:lnTo>
                      <a:pt x="660" y="247"/>
                    </a:lnTo>
                    <a:lnTo>
                      <a:pt x="651" y="247"/>
                    </a:lnTo>
                    <a:lnTo>
                      <a:pt x="640" y="247"/>
                    </a:lnTo>
                    <a:lnTo>
                      <a:pt x="629" y="247"/>
                    </a:lnTo>
                    <a:lnTo>
                      <a:pt x="617" y="247"/>
                    </a:lnTo>
                    <a:lnTo>
                      <a:pt x="604" y="247"/>
                    </a:lnTo>
                    <a:lnTo>
                      <a:pt x="592" y="245"/>
                    </a:lnTo>
                    <a:lnTo>
                      <a:pt x="579" y="245"/>
                    </a:lnTo>
                    <a:lnTo>
                      <a:pt x="567" y="245"/>
                    </a:lnTo>
                    <a:lnTo>
                      <a:pt x="554" y="242"/>
                    </a:lnTo>
                    <a:lnTo>
                      <a:pt x="540" y="242"/>
                    </a:lnTo>
                    <a:lnTo>
                      <a:pt x="526" y="240"/>
                    </a:lnTo>
                    <a:lnTo>
                      <a:pt x="511" y="240"/>
                    </a:lnTo>
                    <a:lnTo>
                      <a:pt x="497" y="238"/>
                    </a:lnTo>
                    <a:lnTo>
                      <a:pt x="481" y="236"/>
                    </a:lnTo>
                    <a:lnTo>
                      <a:pt x="465" y="233"/>
                    </a:lnTo>
                    <a:lnTo>
                      <a:pt x="449" y="231"/>
                    </a:lnTo>
                    <a:lnTo>
                      <a:pt x="433" y="229"/>
                    </a:lnTo>
                    <a:lnTo>
                      <a:pt x="418" y="227"/>
                    </a:lnTo>
                    <a:lnTo>
                      <a:pt x="402" y="224"/>
                    </a:lnTo>
                    <a:lnTo>
                      <a:pt x="386" y="220"/>
                    </a:lnTo>
                    <a:lnTo>
                      <a:pt x="368" y="217"/>
                    </a:lnTo>
                    <a:lnTo>
                      <a:pt x="352" y="213"/>
                    </a:lnTo>
                    <a:lnTo>
                      <a:pt x="336" y="211"/>
                    </a:lnTo>
                    <a:lnTo>
                      <a:pt x="318" y="206"/>
                    </a:lnTo>
                    <a:lnTo>
                      <a:pt x="302" y="202"/>
                    </a:lnTo>
                    <a:lnTo>
                      <a:pt x="286" y="197"/>
                    </a:lnTo>
                    <a:lnTo>
                      <a:pt x="270" y="193"/>
                    </a:lnTo>
                    <a:lnTo>
                      <a:pt x="254" y="186"/>
                    </a:lnTo>
                    <a:lnTo>
                      <a:pt x="238" y="181"/>
                    </a:lnTo>
                    <a:lnTo>
                      <a:pt x="223" y="177"/>
                    </a:lnTo>
                    <a:lnTo>
                      <a:pt x="207" y="170"/>
                    </a:lnTo>
                    <a:lnTo>
                      <a:pt x="193" y="165"/>
                    </a:lnTo>
                    <a:lnTo>
                      <a:pt x="180" y="159"/>
                    </a:lnTo>
                    <a:lnTo>
                      <a:pt x="166" y="152"/>
                    </a:lnTo>
                    <a:lnTo>
                      <a:pt x="152" y="145"/>
                    </a:lnTo>
                    <a:lnTo>
                      <a:pt x="141" y="138"/>
                    </a:lnTo>
                    <a:lnTo>
                      <a:pt x="130" y="131"/>
                    </a:lnTo>
                    <a:lnTo>
                      <a:pt x="118" y="127"/>
                    </a:lnTo>
                    <a:lnTo>
                      <a:pt x="107" y="120"/>
                    </a:lnTo>
                    <a:lnTo>
                      <a:pt x="98" y="113"/>
                    </a:lnTo>
                    <a:lnTo>
                      <a:pt x="89" y="106"/>
                    </a:lnTo>
                    <a:lnTo>
                      <a:pt x="80" y="100"/>
                    </a:lnTo>
                    <a:lnTo>
                      <a:pt x="71" y="93"/>
                    </a:lnTo>
                    <a:lnTo>
                      <a:pt x="64" y="86"/>
                    </a:lnTo>
                    <a:lnTo>
                      <a:pt x="57" y="79"/>
                    </a:lnTo>
                    <a:lnTo>
                      <a:pt x="50" y="72"/>
                    </a:lnTo>
                    <a:lnTo>
                      <a:pt x="43" y="66"/>
                    </a:lnTo>
                    <a:lnTo>
                      <a:pt x="37" y="59"/>
                    </a:lnTo>
                    <a:lnTo>
                      <a:pt x="32" y="52"/>
                    </a:lnTo>
                    <a:lnTo>
                      <a:pt x="28" y="47"/>
                    </a:lnTo>
                    <a:lnTo>
                      <a:pt x="23" y="41"/>
                    </a:lnTo>
                    <a:lnTo>
                      <a:pt x="19" y="34"/>
                    </a:lnTo>
                    <a:lnTo>
                      <a:pt x="14" y="29"/>
                    </a:lnTo>
                    <a:lnTo>
                      <a:pt x="12" y="22"/>
                    </a:lnTo>
                    <a:lnTo>
                      <a:pt x="9" y="16"/>
                    </a:lnTo>
                    <a:lnTo>
                      <a:pt x="5" y="11"/>
                    </a:lnTo>
                    <a:lnTo>
                      <a:pt x="3"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75" name="Freeform 123"/>
              <p:cNvSpPr>
                <a:spLocks/>
              </p:cNvSpPr>
              <p:nvPr/>
            </p:nvSpPr>
            <p:spPr bwMode="auto">
              <a:xfrm>
                <a:off x="1827" y="3701"/>
                <a:ext cx="1361" cy="247"/>
              </a:xfrm>
              <a:custGeom>
                <a:avLst/>
                <a:gdLst>
                  <a:gd name="T0" fmla="*/ 3 w 1361"/>
                  <a:gd name="T1" fmla="*/ 240 h 247"/>
                  <a:gd name="T2" fmla="*/ 9 w 1361"/>
                  <a:gd name="T3" fmla="*/ 231 h 247"/>
                  <a:gd name="T4" fmla="*/ 14 w 1361"/>
                  <a:gd name="T5" fmla="*/ 218 h 247"/>
                  <a:gd name="T6" fmla="*/ 23 w 1361"/>
                  <a:gd name="T7" fmla="*/ 206 h 247"/>
                  <a:gd name="T8" fmla="*/ 32 w 1361"/>
                  <a:gd name="T9" fmla="*/ 195 h 247"/>
                  <a:gd name="T10" fmla="*/ 43 w 1361"/>
                  <a:gd name="T11" fmla="*/ 181 h 247"/>
                  <a:gd name="T12" fmla="*/ 57 w 1361"/>
                  <a:gd name="T13" fmla="*/ 168 h 247"/>
                  <a:gd name="T14" fmla="*/ 71 w 1361"/>
                  <a:gd name="T15" fmla="*/ 154 h 247"/>
                  <a:gd name="T16" fmla="*/ 89 w 1361"/>
                  <a:gd name="T17" fmla="*/ 140 h 247"/>
                  <a:gd name="T18" fmla="*/ 107 w 1361"/>
                  <a:gd name="T19" fmla="*/ 127 h 247"/>
                  <a:gd name="T20" fmla="*/ 130 w 1361"/>
                  <a:gd name="T21" fmla="*/ 115 h 247"/>
                  <a:gd name="T22" fmla="*/ 152 w 1361"/>
                  <a:gd name="T23" fmla="*/ 102 h 247"/>
                  <a:gd name="T24" fmla="*/ 180 w 1361"/>
                  <a:gd name="T25" fmla="*/ 88 h 247"/>
                  <a:gd name="T26" fmla="*/ 207 w 1361"/>
                  <a:gd name="T27" fmla="*/ 77 h 247"/>
                  <a:gd name="T28" fmla="*/ 238 w 1361"/>
                  <a:gd name="T29" fmla="*/ 66 h 247"/>
                  <a:gd name="T30" fmla="*/ 270 w 1361"/>
                  <a:gd name="T31" fmla="*/ 54 h 247"/>
                  <a:gd name="T32" fmla="*/ 302 w 1361"/>
                  <a:gd name="T33" fmla="*/ 45 h 247"/>
                  <a:gd name="T34" fmla="*/ 336 w 1361"/>
                  <a:gd name="T35" fmla="*/ 36 h 247"/>
                  <a:gd name="T36" fmla="*/ 368 w 1361"/>
                  <a:gd name="T37" fmla="*/ 29 h 247"/>
                  <a:gd name="T38" fmla="*/ 402 w 1361"/>
                  <a:gd name="T39" fmla="*/ 23 h 247"/>
                  <a:gd name="T40" fmla="*/ 433 w 1361"/>
                  <a:gd name="T41" fmla="*/ 18 h 247"/>
                  <a:gd name="T42" fmla="*/ 465 w 1361"/>
                  <a:gd name="T43" fmla="*/ 13 h 247"/>
                  <a:gd name="T44" fmla="*/ 497 w 1361"/>
                  <a:gd name="T45" fmla="*/ 9 h 247"/>
                  <a:gd name="T46" fmla="*/ 526 w 1361"/>
                  <a:gd name="T47" fmla="*/ 7 h 247"/>
                  <a:gd name="T48" fmla="*/ 554 w 1361"/>
                  <a:gd name="T49" fmla="*/ 4 h 247"/>
                  <a:gd name="T50" fmla="*/ 579 w 1361"/>
                  <a:gd name="T51" fmla="*/ 2 h 247"/>
                  <a:gd name="T52" fmla="*/ 604 w 1361"/>
                  <a:gd name="T53" fmla="*/ 0 h 247"/>
                  <a:gd name="T54" fmla="*/ 629 w 1361"/>
                  <a:gd name="T55" fmla="*/ 0 h 247"/>
                  <a:gd name="T56" fmla="*/ 651 w 1361"/>
                  <a:gd name="T57" fmla="*/ 0 h 247"/>
                  <a:gd name="T58" fmla="*/ 672 w 1361"/>
                  <a:gd name="T59" fmla="*/ 0 h 247"/>
                  <a:gd name="T60" fmla="*/ 681 w 1361"/>
                  <a:gd name="T61" fmla="*/ 0 h 247"/>
                  <a:gd name="T62" fmla="*/ 701 w 1361"/>
                  <a:gd name="T63" fmla="*/ 0 h 247"/>
                  <a:gd name="T64" fmla="*/ 721 w 1361"/>
                  <a:gd name="T65" fmla="*/ 0 h 247"/>
                  <a:gd name="T66" fmla="*/ 744 w 1361"/>
                  <a:gd name="T67" fmla="*/ 0 h 247"/>
                  <a:gd name="T68" fmla="*/ 769 w 1361"/>
                  <a:gd name="T69" fmla="*/ 2 h 247"/>
                  <a:gd name="T70" fmla="*/ 794 w 1361"/>
                  <a:gd name="T71" fmla="*/ 2 h 247"/>
                  <a:gd name="T72" fmla="*/ 821 w 1361"/>
                  <a:gd name="T73" fmla="*/ 4 h 247"/>
                  <a:gd name="T74" fmla="*/ 851 w 1361"/>
                  <a:gd name="T75" fmla="*/ 7 h 247"/>
                  <a:gd name="T76" fmla="*/ 880 w 1361"/>
                  <a:gd name="T77" fmla="*/ 11 h 247"/>
                  <a:gd name="T78" fmla="*/ 912 w 1361"/>
                  <a:gd name="T79" fmla="*/ 16 h 247"/>
                  <a:gd name="T80" fmla="*/ 944 w 1361"/>
                  <a:gd name="T81" fmla="*/ 20 h 247"/>
                  <a:gd name="T82" fmla="*/ 975 w 1361"/>
                  <a:gd name="T83" fmla="*/ 27 h 247"/>
                  <a:gd name="T84" fmla="*/ 1009 w 1361"/>
                  <a:gd name="T85" fmla="*/ 34 h 247"/>
                  <a:gd name="T86" fmla="*/ 1043 w 1361"/>
                  <a:gd name="T87" fmla="*/ 41 h 247"/>
                  <a:gd name="T88" fmla="*/ 1075 w 1361"/>
                  <a:gd name="T89" fmla="*/ 50 h 247"/>
                  <a:gd name="T90" fmla="*/ 1107 w 1361"/>
                  <a:gd name="T91" fmla="*/ 61 h 247"/>
                  <a:gd name="T92" fmla="*/ 1139 w 1361"/>
                  <a:gd name="T93" fmla="*/ 70 h 247"/>
                  <a:gd name="T94" fmla="*/ 1168 w 1361"/>
                  <a:gd name="T95" fmla="*/ 81 h 247"/>
                  <a:gd name="T96" fmla="*/ 1195 w 1361"/>
                  <a:gd name="T97" fmla="*/ 95 h 247"/>
                  <a:gd name="T98" fmla="*/ 1220 w 1361"/>
                  <a:gd name="T99" fmla="*/ 109 h 247"/>
                  <a:gd name="T100" fmla="*/ 1243 w 1361"/>
                  <a:gd name="T101" fmla="*/ 120 h 247"/>
                  <a:gd name="T102" fmla="*/ 1263 w 1361"/>
                  <a:gd name="T103" fmla="*/ 134 h 247"/>
                  <a:gd name="T104" fmla="*/ 1282 w 1361"/>
                  <a:gd name="T105" fmla="*/ 147 h 247"/>
                  <a:gd name="T106" fmla="*/ 1297 w 1361"/>
                  <a:gd name="T107" fmla="*/ 161 h 247"/>
                  <a:gd name="T108" fmla="*/ 1311 w 1361"/>
                  <a:gd name="T109" fmla="*/ 174 h 247"/>
                  <a:gd name="T110" fmla="*/ 1325 w 1361"/>
                  <a:gd name="T111" fmla="*/ 188 h 247"/>
                  <a:gd name="T112" fmla="*/ 1334 w 1361"/>
                  <a:gd name="T113" fmla="*/ 199 h 247"/>
                  <a:gd name="T114" fmla="*/ 1343 w 1361"/>
                  <a:gd name="T115" fmla="*/ 213 h 247"/>
                  <a:gd name="T116" fmla="*/ 1350 w 1361"/>
                  <a:gd name="T117" fmla="*/ 224 h 247"/>
                  <a:gd name="T118" fmla="*/ 1356 w 1361"/>
                  <a:gd name="T119" fmla="*/ 236 h 247"/>
                  <a:gd name="T120" fmla="*/ 1361 w 1361"/>
                  <a:gd name="T121" fmla="*/ 247 h 2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61"/>
                  <a:gd name="T184" fmla="*/ 0 h 247"/>
                  <a:gd name="T185" fmla="*/ 1361 w 1361"/>
                  <a:gd name="T186" fmla="*/ 247 h 2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61" h="247">
                    <a:moveTo>
                      <a:pt x="0" y="247"/>
                    </a:moveTo>
                    <a:lnTo>
                      <a:pt x="3" y="240"/>
                    </a:lnTo>
                    <a:lnTo>
                      <a:pt x="5" y="236"/>
                    </a:lnTo>
                    <a:lnTo>
                      <a:pt x="9" y="231"/>
                    </a:lnTo>
                    <a:lnTo>
                      <a:pt x="12" y="224"/>
                    </a:lnTo>
                    <a:lnTo>
                      <a:pt x="14" y="218"/>
                    </a:lnTo>
                    <a:lnTo>
                      <a:pt x="19" y="213"/>
                    </a:lnTo>
                    <a:lnTo>
                      <a:pt x="23" y="206"/>
                    </a:lnTo>
                    <a:lnTo>
                      <a:pt x="28" y="199"/>
                    </a:lnTo>
                    <a:lnTo>
                      <a:pt x="32" y="195"/>
                    </a:lnTo>
                    <a:lnTo>
                      <a:pt x="37" y="188"/>
                    </a:lnTo>
                    <a:lnTo>
                      <a:pt x="43" y="181"/>
                    </a:lnTo>
                    <a:lnTo>
                      <a:pt x="50" y="174"/>
                    </a:lnTo>
                    <a:lnTo>
                      <a:pt x="57" y="168"/>
                    </a:lnTo>
                    <a:lnTo>
                      <a:pt x="64" y="161"/>
                    </a:lnTo>
                    <a:lnTo>
                      <a:pt x="71" y="154"/>
                    </a:lnTo>
                    <a:lnTo>
                      <a:pt x="80" y="147"/>
                    </a:lnTo>
                    <a:lnTo>
                      <a:pt x="89" y="140"/>
                    </a:lnTo>
                    <a:lnTo>
                      <a:pt x="98" y="134"/>
                    </a:lnTo>
                    <a:lnTo>
                      <a:pt x="107" y="127"/>
                    </a:lnTo>
                    <a:lnTo>
                      <a:pt x="118" y="120"/>
                    </a:lnTo>
                    <a:lnTo>
                      <a:pt x="130" y="115"/>
                    </a:lnTo>
                    <a:lnTo>
                      <a:pt x="141" y="109"/>
                    </a:lnTo>
                    <a:lnTo>
                      <a:pt x="152" y="102"/>
                    </a:lnTo>
                    <a:lnTo>
                      <a:pt x="166" y="95"/>
                    </a:lnTo>
                    <a:lnTo>
                      <a:pt x="180" y="88"/>
                    </a:lnTo>
                    <a:lnTo>
                      <a:pt x="193" y="81"/>
                    </a:lnTo>
                    <a:lnTo>
                      <a:pt x="207" y="77"/>
                    </a:lnTo>
                    <a:lnTo>
                      <a:pt x="223" y="70"/>
                    </a:lnTo>
                    <a:lnTo>
                      <a:pt x="238" y="66"/>
                    </a:lnTo>
                    <a:lnTo>
                      <a:pt x="254" y="61"/>
                    </a:lnTo>
                    <a:lnTo>
                      <a:pt x="270" y="54"/>
                    </a:lnTo>
                    <a:lnTo>
                      <a:pt x="286" y="50"/>
                    </a:lnTo>
                    <a:lnTo>
                      <a:pt x="302" y="45"/>
                    </a:lnTo>
                    <a:lnTo>
                      <a:pt x="318" y="41"/>
                    </a:lnTo>
                    <a:lnTo>
                      <a:pt x="336" y="36"/>
                    </a:lnTo>
                    <a:lnTo>
                      <a:pt x="352" y="34"/>
                    </a:lnTo>
                    <a:lnTo>
                      <a:pt x="368" y="29"/>
                    </a:lnTo>
                    <a:lnTo>
                      <a:pt x="386" y="27"/>
                    </a:lnTo>
                    <a:lnTo>
                      <a:pt x="402" y="23"/>
                    </a:lnTo>
                    <a:lnTo>
                      <a:pt x="418" y="20"/>
                    </a:lnTo>
                    <a:lnTo>
                      <a:pt x="433" y="18"/>
                    </a:lnTo>
                    <a:lnTo>
                      <a:pt x="449" y="16"/>
                    </a:lnTo>
                    <a:lnTo>
                      <a:pt x="465" y="13"/>
                    </a:lnTo>
                    <a:lnTo>
                      <a:pt x="481" y="11"/>
                    </a:lnTo>
                    <a:lnTo>
                      <a:pt x="497" y="9"/>
                    </a:lnTo>
                    <a:lnTo>
                      <a:pt x="511" y="7"/>
                    </a:lnTo>
                    <a:lnTo>
                      <a:pt x="526" y="7"/>
                    </a:lnTo>
                    <a:lnTo>
                      <a:pt x="540" y="4"/>
                    </a:lnTo>
                    <a:lnTo>
                      <a:pt x="554" y="4"/>
                    </a:lnTo>
                    <a:lnTo>
                      <a:pt x="567" y="2"/>
                    </a:lnTo>
                    <a:lnTo>
                      <a:pt x="579" y="2"/>
                    </a:lnTo>
                    <a:lnTo>
                      <a:pt x="592" y="2"/>
                    </a:lnTo>
                    <a:lnTo>
                      <a:pt x="604" y="0"/>
                    </a:lnTo>
                    <a:lnTo>
                      <a:pt x="617" y="0"/>
                    </a:lnTo>
                    <a:lnTo>
                      <a:pt x="629" y="0"/>
                    </a:lnTo>
                    <a:lnTo>
                      <a:pt x="640" y="0"/>
                    </a:lnTo>
                    <a:lnTo>
                      <a:pt x="651" y="0"/>
                    </a:lnTo>
                    <a:lnTo>
                      <a:pt x="660" y="0"/>
                    </a:lnTo>
                    <a:lnTo>
                      <a:pt x="672" y="0"/>
                    </a:lnTo>
                    <a:lnTo>
                      <a:pt x="681" y="0"/>
                    </a:lnTo>
                    <a:lnTo>
                      <a:pt x="690" y="0"/>
                    </a:lnTo>
                    <a:lnTo>
                      <a:pt x="701" y="0"/>
                    </a:lnTo>
                    <a:lnTo>
                      <a:pt x="710" y="0"/>
                    </a:lnTo>
                    <a:lnTo>
                      <a:pt x="721" y="0"/>
                    </a:lnTo>
                    <a:lnTo>
                      <a:pt x="733" y="0"/>
                    </a:lnTo>
                    <a:lnTo>
                      <a:pt x="744" y="0"/>
                    </a:lnTo>
                    <a:lnTo>
                      <a:pt x="758" y="0"/>
                    </a:lnTo>
                    <a:lnTo>
                      <a:pt x="769" y="2"/>
                    </a:lnTo>
                    <a:lnTo>
                      <a:pt x="783" y="2"/>
                    </a:lnTo>
                    <a:lnTo>
                      <a:pt x="794" y="2"/>
                    </a:lnTo>
                    <a:lnTo>
                      <a:pt x="808" y="4"/>
                    </a:lnTo>
                    <a:lnTo>
                      <a:pt x="821" y="4"/>
                    </a:lnTo>
                    <a:lnTo>
                      <a:pt x="835" y="7"/>
                    </a:lnTo>
                    <a:lnTo>
                      <a:pt x="851" y="7"/>
                    </a:lnTo>
                    <a:lnTo>
                      <a:pt x="864" y="9"/>
                    </a:lnTo>
                    <a:lnTo>
                      <a:pt x="880" y="11"/>
                    </a:lnTo>
                    <a:lnTo>
                      <a:pt x="896" y="13"/>
                    </a:lnTo>
                    <a:lnTo>
                      <a:pt x="912" y="16"/>
                    </a:lnTo>
                    <a:lnTo>
                      <a:pt x="928" y="18"/>
                    </a:lnTo>
                    <a:lnTo>
                      <a:pt x="944" y="20"/>
                    </a:lnTo>
                    <a:lnTo>
                      <a:pt x="960" y="23"/>
                    </a:lnTo>
                    <a:lnTo>
                      <a:pt x="975" y="27"/>
                    </a:lnTo>
                    <a:lnTo>
                      <a:pt x="994" y="29"/>
                    </a:lnTo>
                    <a:lnTo>
                      <a:pt x="1009" y="34"/>
                    </a:lnTo>
                    <a:lnTo>
                      <a:pt x="1025" y="36"/>
                    </a:lnTo>
                    <a:lnTo>
                      <a:pt x="1043" y="41"/>
                    </a:lnTo>
                    <a:lnTo>
                      <a:pt x="1059" y="45"/>
                    </a:lnTo>
                    <a:lnTo>
                      <a:pt x="1075" y="50"/>
                    </a:lnTo>
                    <a:lnTo>
                      <a:pt x="1091" y="54"/>
                    </a:lnTo>
                    <a:lnTo>
                      <a:pt x="1107" y="61"/>
                    </a:lnTo>
                    <a:lnTo>
                      <a:pt x="1123" y="66"/>
                    </a:lnTo>
                    <a:lnTo>
                      <a:pt x="1139" y="70"/>
                    </a:lnTo>
                    <a:lnTo>
                      <a:pt x="1155" y="77"/>
                    </a:lnTo>
                    <a:lnTo>
                      <a:pt x="1168" y="81"/>
                    </a:lnTo>
                    <a:lnTo>
                      <a:pt x="1182" y="88"/>
                    </a:lnTo>
                    <a:lnTo>
                      <a:pt x="1195" y="95"/>
                    </a:lnTo>
                    <a:lnTo>
                      <a:pt x="1209" y="102"/>
                    </a:lnTo>
                    <a:lnTo>
                      <a:pt x="1220" y="109"/>
                    </a:lnTo>
                    <a:lnTo>
                      <a:pt x="1232" y="115"/>
                    </a:lnTo>
                    <a:lnTo>
                      <a:pt x="1243" y="120"/>
                    </a:lnTo>
                    <a:lnTo>
                      <a:pt x="1254" y="127"/>
                    </a:lnTo>
                    <a:lnTo>
                      <a:pt x="1263" y="134"/>
                    </a:lnTo>
                    <a:lnTo>
                      <a:pt x="1273" y="140"/>
                    </a:lnTo>
                    <a:lnTo>
                      <a:pt x="1282" y="147"/>
                    </a:lnTo>
                    <a:lnTo>
                      <a:pt x="1291" y="154"/>
                    </a:lnTo>
                    <a:lnTo>
                      <a:pt x="1297" y="161"/>
                    </a:lnTo>
                    <a:lnTo>
                      <a:pt x="1304" y="168"/>
                    </a:lnTo>
                    <a:lnTo>
                      <a:pt x="1311" y="174"/>
                    </a:lnTo>
                    <a:lnTo>
                      <a:pt x="1318" y="181"/>
                    </a:lnTo>
                    <a:lnTo>
                      <a:pt x="1325" y="188"/>
                    </a:lnTo>
                    <a:lnTo>
                      <a:pt x="1329" y="195"/>
                    </a:lnTo>
                    <a:lnTo>
                      <a:pt x="1334" y="199"/>
                    </a:lnTo>
                    <a:lnTo>
                      <a:pt x="1338" y="206"/>
                    </a:lnTo>
                    <a:lnTo>
                      <a:pt x="1343" y="213"/>
                    </a:lnTo>
                    <a:lnTo>
                      <a:pt x="1347" y="218"/>
                    </a:lnTo>
                    <a:lnTo>
                      <a:pt x="1350" y="224"/>
                    </a:lnTo>
                    <a:lnTo>
                      <a:pt x="1352" y="231"/>
                    </a:lnTo>
                    <a:lnTo>
                      <a:pt x="1356" y="236"/>
                    </a:lnTo>
                    <a:lnTo>
                      <a:pt x="1359" y="240"/>
                    </a:lnTo>
                    <a:lnTo>
                      <a:pt x="1361" y="247"/>
                    </a:lnTo>
                  </a:path>
                </a:pathLst>
              </a:custGeom>
              <a:noFill/>
              <a:ln w="0">
                <a:solidFill>
                  <a:srgbClr val="C0C0C0"/>
                </a:solidFill>
                <a:round/>
                <a:headEnd/>
                <a:tailEnd/>
              </a:ln>
            </p:spPr>
            <p:txBody>
              <a:bodyPr/>
              <a:lstStyle/>
              <a:p>
                <a:endParaRPr lang="fr-FR">
                  <a:latin typeface="OpenDyslexic" pitchFamily="50" charset="0"/>
                </a:endParaRPr>
              </a:p>
            </p:txBody>
          </p:sp>
          <p:sp>
            <p:nvSpPr>
              <p:cNvPr id="26776" name="Freeform 124"/>
              <p:cNvSpPr>
                <a:spLocks/>
              </p:cNvSpPr>
              <p:nvPr/>
            </p:nvSpPr>
            <p:spPr bwMode="auto">
              <a:xfrm>
                <a:off x="1771" y="608"/>
                <a:ext cx="1474" cy="261"/>
              </a:xfrm>
              <a:custGeom>
                <a:avLst/>
                <a:gdLst>
                  <a:gd name="T0" fmla="*/ 1471 w 1474"/>
                  <a:gd name="T1" fmla="*/ 7 h 261"/>
                  <a:gd name="T2" fmla="*/ 1467 w 1474"/>
                  <a:gd name="T3" fmla="*/ 18 h 261"/>
                  <a:gd name="T4" fmla="*/ 1458 w 1474"/>
                  <a:gd name="T5" fmla="*/ 29 h 261"/>
                  <a:gd name="T6" fmla="*/ 1449 w 1474"/>
                  <a:gd name="T7" fmla="*/ 43 h 261"/>
                  <a:gd name="T8" fmla="*/ 1440 w 1474"/>
                  <a:gd name="T9" fmla="*/ 56 h 261"/>
                  <a:gd name="T10" fmla="*/ 1426 w 1474"/>
                  <a:gd name="T11" fmla="*/ 70 h 261"/>
                  <a:gd name="T12" fmla="*/ 1412 w 1474"/>
                  <a:gd name="T13" fmla="*/ 84 h 261"/>
                  <a:gd name="T14" fmla="*/ 1397 w 1474"/>
                  <a:gd name="T15" fmla="*/ 97 h 261"/>
                  <a:gd name="T16" fmla="*/ 1376 w 1474"/>
                  <a:gd name="T17" fmla="*/ 111 h 261"/>
                  <a:gd name="T18" fmla="*/ 1356 w 1474"/>
                  <a:gd name="T19" fmla="*/ 127 h 261"/>
                  <a:gd name="T20" fmla="*/ 1331 w 1474"/>
                  <a:gd name="T21" fmla="*/ 140 h 261"/>
                  <a:gd name="T22" fmla="*/ 1306 w 1474"/>
                  <a:gd name="T23" fmla="*/ 154 h 261"/>
                  <a:gd name="T24" fmla="*/ 1276 w 1474"/>
                  <a:gd name="T25" fmla="*/ 168 h 261"/>
                  <a:gd name="T26" fmla="*/ 1247 w 1474"/>
                  <a:gd name="T27" fmla="*/ 179 h 261"/>
                  <a:gd name="T28" fmla="*/ 1213 w 1474"/>
                  <a:gd name="T29" fmla="*/ 190 h 261"/>
                  <a:gd name="T30" fmla="*/ 1179 w 1474"/>
                  <a:gd name="T31" fmla="*/ 202 h 261"/>
                  <a:gd name="T32" fmla="*/ 1145 w 1474"/>
                  <a:gd name="T33" fmla="*/ 213 h 261"/>
                  <a:gd name="T34" fmla="*/ 1109 w 1474"/>
                  <a:gd name="T35" fmla="*/ 222 h 261"/>
                  <a:gd name="T36" fmla="*/ 1072 w 1474"/>
                  <a:gd name="T37" fmla="*/ 229 h 261"/>
                  <a:gd name="T38" fmla="*/ 1036 w 1474"/>
                  <a:gd name="T39" fmla="*/ 236 h 261"/>
                  <a:gd name="T40" fmla="*/ 1002 w 1474"/>
                  <a:gd name="T41" fmla="*/ 240 h 261"/>
                  <a:gd name="T42" fmla="*/ 968 w 1474"/>
                  <a:gd name="T43" fmla="*/ 245 h 261"/>
                  <a:gd name="T44" fmla="*/ 934 w 1474"/>
                  <a:gd name="T45" fmla="*/ 249 h 261"/>
                  <a:gd name="T46" fmla="*/ 904 w 1474"/>
                  <a:gd name="T47" fmla="*/ 254 h 261"/>
                  <a:gd name="T48" fmla="*/ 873 w 1474"/>
                  <a:gd name="T49" fmla="*/ 256 h 261"/>
                  <a:gd name="T50" fmla="*/ 846 w 1474"/>
                  <a:gd name="T51" fmla="*/ 256 h 261"/>
                  <a:gd name="T52" fmla="*/ 818 w 1474"/>
                  <a:gd name="T53" fmla="*/ 258 h 261"/>
                  <a:gd name="T54" fmla="*/ 793 w 1474"/>
                  <a:gd name="T55" fmla="*/ 258 h 261"/>
                  <a:gd name="T56" fmla="*/ 768 w 1474"/>
                  <a:gd name="T57" fmla="*/ 261 h 261"/>
                  <a:gd name="T58" fmla="*/ 748 w 1474"/>
                  <a:gd name="T59" fmla="*/ 261 h 261"/>
                  <a:gd name="T60" fmla="*/ 737 w 1474"/>
                  <a:gd name="T61" fmla="*/ 261 h 261"/>
                  <a:gd name="T62" fmla="*/ 716 w 1474"/>
                  <a:gd name="T63" fmla="*/ 261 h 261"/>
                  <a:gd name="T64" fmla="*/ 691 w 1474"/>
                  <a:gd name="T65" fmla="*/ 261 h 261"/>
                  <a:gd name="T66" fmla="*/ 669 w 1474"/>
                  <a:gd name="T67" fmla="*/ 258 h 261"/>
                  <a:gd name="T68" fmla="*/ 641 w 1474"/>
                  <a:gd name="T69" fmla="*/ 258 h 261"/>
                  <a:gd name="T70" fmla="*/ 614 w 1474"/>
                  <a:gd name="T71" fmla="*/ 256 h 261"/>
                  <a:gd name="T72" fmla="*/ 585 w 1474"/>
                  <a:gd name="T73" fmla="*/ 254 h 261"/>
                  <a:gd name="T74" fmla="*/ 555 w 1474"/>
                  <a:gd name="T75" fmla="*/ 251 h 261"/>
                  <a:gd name="T76" fmla="*/ 521 w 1474"/>
                  <a:gd name="T77" fmla="*/ 247 h 261"/>
                  <a:gd name="T78" fmla="*/ 489 w 1474"/>
                  <a:gd name="T79" fmla="*/ 242 h 261"/>
                  <a:gd name="T80" fmla="*/ 453 w 1474"/>
                  <a:gd name="T81" fmla="*/ 238 h 261"/>
                  <a:gd name="T82" fmla="*/ 419 w 1474"/>
                  <a:gd name="T83" fmla="*/ 231 h 261"/>
                  <a:gd name="T84" fmla="*/ 383 w 1474"/>
                  <a:gd name="T85" fmla="*/ 224 h 261"/>
                  <a:gd name="T86" fmla="*/ 347 w 1474"/>
                  <a:gd name="T87" fmla="*/ 217 h 261"/>
                  <a:gd name="T88" fmla="*/ 313 w 1474"/>
                  <a:gd name="T89" fmla="*/ 208 h 261"/>
                  <a:gd name="T90" fmla="*/ 276 w 1474"/>
                  <a:gd name="T91" fmla="*/ 197 h 261"/>
                  <a:gd name="T92" fmla="*/ 245 w 1474"/>
                  <a:gd name="T93" fmla="*/ 186 h 261"/>
                  <a:gd name="T94" fmla="*/ 213 w 1474"/>
                  <a:gd name="T95" fmla="*/ 174 h 261"/>
                  <a:gd name="T96" fmla="*/ 181 w 1474"/>
                  <a:gd name="T97" fmla="*/ 161 h 261"/>
                  <a:gd name="T98" fmla="*/ 154 w 1474"/>
                  <a:gd name="T99" fmla="*/ 147 h 261"/>
                  <a:gd name="T100" fmla="*/ 129 w 1474"/>
                  <a:gd name="T101" fmla="*/ 134 h 261"/>
                  <a:gd name="T102" fmla="*/ 106 w 1474"/>
                  <a:gd name="T103" fmla="*/ 120 h 261"/>
                  <a:gd name="T104" fmla="*/ 86 w 1474"/>
                  <a:gd name="T105" fmla="*/ 104 h 261"/>
                  <a:gd name="T106" fmla="*/ 70 w 1474"/>
                  <a:gd name="T107" fmla="*/ 90 h 261"/>
                  <a:gd name="T108" fmla="*/ 54 w 1474"/>
                  <a:gd name="T109" fmla="*/ 77 h 261"/>
                  <a:gd name="T110" fmla="*/ 40 w 1474"/>
                  <a:gd name="T111" fmla="*/ 63 h 261"/>
                  <a:gd name="T112" fmla="*/ 29 w 1474"/>
                  <a:gd name="T113" fmla="*/ 50 h 261"/>
                  <a:gd name="T114" fmla="*/ 20 w 1474"/>
                  <a:gd name="T115" fmla="*/ 36 h 261"/>
                  <a:gd name="T116" fmla="*/ 11 w 1474"/>
                  <a:gd name="T117" fmla="*/ 25 h 261"/>
                  <a:gd name="T118" fmla="*/ 4 w 1474"/>
                  <a:gd name="T119" fmla="*/ 11 h 261"/>
                  <a:gd name="T120" fmla="*/ 0 w 1474"/>
                  <a:gd name="T121" fmla="*/ 0 h 2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74"/>
                  <a:gd name="T184" fmla="*/ 0 h 261"/>
                  <a:gd name="T185" fmla="*/ 1474 w 1474"/>
                  <a:gd name="T186" fmla="*/ 261 h 2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74" h="261">
                    <a:moveTo>
                      <a:pt x="1474" y="0"/>
                    </a:moveTo>
                    <a:lnTo>
                      <a:pt x="1471" y="7"/>
                    </a:lnTo>
                    <a:lnTo>
                      <a:pt x="1469" y="11"/>
                    </a:lnTo>
                    <a:lnTo>
                      <a:pt x="1467" y="18"/>
                    </a:lnTo>
                    <a:lnTo>
                      <a:pt x="1462" y="25"/>
                    </a:lnTo>
                    <a:lnTo>
                      <a:pt x="1458" y="29"/>
                    </a:lnTo>
                    <a:lnTo>
                      <a:pt x="1453" y="36"/>
                    </a:lnTo>
                    <a:lnTo>
                      <a:pt x="1449" y="43"/>
                    </a:lnTo>
                    <a:lnTo>
                      <a:pt x="1444" y="50"/>
                    </a:lnTo>
                    <a:lnTo>
                      <a:pt x="1440" y="56"/>
                    </a:lnTo>
                    <a:lnTo>
                      <a:pt x="1433" y="63"/>
                    </a:lnTo>
                    <a:lnTo>
                      <a:pt x="1426" y="70"/>
                    </a:lnTo>
                    <a:lnTo>
                      <a:pt x="1419" y="77"/>
                    </a:lnTo>
                    <a:lnTo>
                      <a:pt x="1412" y="84"/>
                    </a:lnTo>
                    <a:lnTo>
                      <a:pt x="1403" y="90"/>
                    </a:lnTo>
                    <a:lnTo>
                      <a:pt x="1397" y="97"/>
                    </a:lnTo>
                    <a:lnTo>
                      <a:pt x="1387" y="104"/>
                    </a:lnTo>
                    <a:lnTo>
                      <a:pt x="1376" y="111"/>
                    </a:lnTo>
                    <a:lnTo>
                      <a:pt x="1367" y="120"/>
                    </a:lnTo>
                    <a:lnTo>
                      <a:pt x="1356" y="127"/>
                    </a:lnTo>
                    <a:lnTo>
                      <a:pt x="1344" y="134"/>
                    </a:lnTo>
                    <a:lnTo>
                      <a:pt x="1331" y="140"/>
                    </a:lnTo>
                    <a:lnTo>
                      <a:pt x="1319" y="147"/>
                    </a:lnTo>
                    <a:lnTo>
                      <a:pt x="1306" y="154"/>
                    </a:lnTo>
                    <a:lnTo>
                      <a:pt x="1292" y="161"/>
                    </a:lnTo>
                    <a:lnTo>
                      <a:pt x="1276" y="168"/>
                    </a:lnTo>
                    <a:lnTo>
                      <a:pt x="1260" y="174"/>
                    </a:lnTo>
                    <a:lnTo>
                      <a:pt x="1247" y="179"/>
                    </a:lnTo>
                    <a:lnTo>
                      <a:pt x="1229" y="186"/>
                    </a:lnTo>
                    <a:lnTo>
                      <a:pt x="1213" y="190"/>
                    </a:lnTo>
                    <a:lnTo>
                      <a:pt x="1197" y="197"/>
                    </a:lnTo>
                    <a:lnTo>
                      <a:pt x="1179" y="202"/>
                    </a:lnTo>
                    <a:lnTo>
                      <a:pt x="1161" y="208"/>
                    </a:lnTo>
                    <a:lnTo>
                      <a:pt x="1145" y="213"/>
                    </a:lnTo>
                    <a:lnTo>
                      <a:pt x="1127" y="217"/>
                    </a:lnTo>
                    <a:lnTo>
                      <a:pt x="1109" y="222"/>
                    </a:lnTo>
                    <a:lnTo>
                      <a:pt x="1090" y="224"/>
                    </a:lnTo>
                    <a:lnTo>
                      <a:pt x="1072" y="229"/>
                    </a:lnTo>
                    <a:lnTo>
                      <a:pt x="1054" y="231"/>
                    </a:lnTo>
                    <a:lnTo>
                      <a:pt x="1036" y="236"/>
                    </a:lnTo>
                    <a:lnTo>
                      <a:pt x="1020" y="238"/>
                    </a:lnTo>
                    <a:lnTo>
                      <a:pt x="1002" y="240"/>
                    </a:lnTo>
                    <a:lnTo>
                      <a:pt x="984" y="242"/>
                    </a:lnTo>
                    <a:lnTo>
                      <a:pt x="968" y="245"/>
                    </a:lnTo>
                    <a:lnTo>
                      <a:pt x="952" y="247"/>
                    </a:lnTo>
                    <a:lnTo>
                      <a:pt x="934" y="249"/>
                    </a:lnTo>
                    <a:lnTo>
                      <a:pt x="918" y="251"/>
                    </a:lnTo>
                    <a:lnTo>
                      <a:pt x="904" y="254"/>
                    </a:lnTo>
                    <a:lnTo>
                      <a:pt x="889" y="254"/>
                    </a:lnTo>
                    <a:lnTo>
                      <a:pt x="873" y="256"/>
                    </a:lnTo>
                    <a:lnTo>
                      <a:pt x="859" y="256"/>
                    </a:lnTo>
                    <a:lnTo>
                      <a:pt x="846" y="256"/>
                    </a:lnTo>
                    <a:lnTo>
                      <a:pt x="832" y="258"/>
                    </a:lnTo>
                    <a:lnTo>
                      <a:pt x="818" y="258"/>
                    </a:lnTo>
                    <a:lnTo>
                      <a:pt x="805" y="258"/>
                    </a:lnTo>
                    <a:lnTo>
                      <a:pt x="793" y="258"/>
                    </a:lnTo>
                    <a:lnTo>
                      <a:pt x="782" y="261"/>
                    </a:lnTo>
                    <a:lnTo>
                      <a:pt x="768" y="261"/>
                    </a:lnTo>
                    <a:lnTo>
                      <a:pt x="757" y="261"/>
                    </a:lnTo>
                    <a:lnTo>
                      <a:pt x="748" y="261"/>
                    </a:lnTo>
                    <a:lnTo>
                      <a:pt x="737" y="261"/>
                    </a:lnTo>
                    <a:lnTo>
                      <a:pt x="725" y="261"/>
                    </a:lnTo>
                    <a:lnTo>
                      <a:pt x="716" y="261"/>
                    </a:lnTo>
                    <a:lnTo>
                      <a:pt x="705" y="261"/>
                    </a:lnTo>
                    <a:lnTo>
                      <a:pt x="691" y="261"/>
                    </a:lnTo>
                    <a:lnTo>
                      <a:pt x="680" y="258"/>
                    </a:lnTo>
                    <a:lnTo>
                      <a:pt x="669" y="258"/>
                    </a:lnTo>
                    <a:lnTo>
                      <a:pt x="655" y="258"/>
                    </a:lnTo>
                    <a:lnTo>
                      <a:pt x="641" y="258"/>
                    </a:lnTo>
                    <a:lnTo>
                      <a:pt x="628" y="256"/>
                    </a:lnTo>
                    <a:lnTo>
                      <a:pt x="614" y="256"/>
                    </a:lnTo>
                    <a:lnTo>
                      <a:pt x="601" y="256"/>
                    </a:lnTo>
                    <a:lnTo>
                      <a:pt x="585" y="254"/>
                    </a:lnTo>
                    <a:lnTo>
                      <a:pt x="569" y="254"/>
                    </a:lnTo>
                    <a:lnTo>
                      <a:pt x="555" y="251"/>
                    </a:lnTo>
                    <a:lnTo>
                      <a:pt x="539" y="249"/>
                    </a:lnTo>
                    <a:lnTo>
                      <a:pt x="521" y="247"/>
                    </a:lnTo>
                    <a:lnTo>
                      <a:pt x="505" y="245"/>
                    </a:lnTo>
                    <a:lnTo>
                      <a:pt x="489" y="242"/>
                    </a:lnTo>
                    <a:lnTo>
                      <a:pt x="471" y="240"/>
                    </a:lnTo>
                    <a:lnTo>
                      <a:pt x="453" y="238"/>
                    </a:lnTo>
                    <a:lnTo>
                      <a:pt x="437" y="236"/>
                    </a:lnTo>
                    <a:lnTo>
                      <a:pt x="419" y="231"/>
                    </a:lnTo>
                    <a:lnTo>
                      <a:pt x="401" y="229"/>
                    </a:lnTo>
                    <a:lnTo>
                      <a:pt x="383" y="224"/>
                    </a:lnTo>
                    <a:lnTo>
                      <a:pt x="365" y="222"/>
                    </a:lnTo>
                    <a:lnTo>
                      <a:pt x="347" y="217"/>
                    </a:lnTo>
                    <a:lnTo>
                      <a:pt x="328" y="213"/>
                    </a:lnTo>
                    <a:lnTo>
                      <a:pt x="313" y="208"/>
                    </a:lnTo>
                    <a:lnTo>
                      <a:pt x="294" y="202"/>
                    </a:lnTo>
                    <a:lnTo>
                      <a:pt x="276" y="197"/>
                    </a:lnTo>
                    <a:lnTo>
                      <a:pt x="260" y="190"/>
                    </a:lnTo>
                    <a:lnTo>
                      <a:pt x="245" y="186"/>
                    </a:lnTo>
                    <a:lnTo>
                      <a:pt x="226" y="179"/>
                    </a:lnTo>
                    <a:lnTo>
                      <a:pt x="213" y="174"/>
                    </a:lnTo>
                    <a:lnTo>
                      <a:pt x="197" y="168"/>
                    </a:lnTo>
                    <a:lnTo>
                      <a:pt x="181" y="161"/>
                    </a:lnTo>
                    <a:lnTo>
                      <a:pt x="167" y="154"/>
                    </a:lnTo>
                    <a:lnTo>
                      <a:pt x="154" y="147"/>
                    </a:lnTo>
                    <a:lnTo>
                      <a:pt x="143" y="140"/>
                    </a:lnTo>
                    <a:lnTo>
                      <a:pt x="129" y="134"/>
                    </a:lnTo>
                    <a:lnTo>
                      <a:pt x="118" y="127"/>
                    </a:lnTo>
                    <a:lnTo>
                      <a:pt x="106" y="120"/>
                    </a:lnTo>
                    <a:lnTo>
                      <a:pt x="97" y="111"/>
                    </a:lnTo>
                    <a:lnTo>
                      <a:pt x="86" y="104"/>
                    </a:lnTo>
                    <a:lnTo>
                      <a:pt x="77" y="97"/>
                    </a:lnTo>
                    <a:lnTo>
                      <a:pt x="70" y="90"/>
                    </a:lnTo>
                    <a:lnTo>
                      <a:pt x="61" y="84"/>
                    </a:lnTo>
                    <a:lnTo>
                      <a:pt x="54" y="77"/>
                    </a:lnTo>
                    <a:lnTo>
                      <a:pt x="47" y="70"/>
                    </a:lnTo>
                    <a:lnTo>
                      <a:pt x="40" y="63"/>
                    </a:lnTo>
                    <a:lnTo>
                      <a:pt x="34" y="56"/>
                    </a:lnTo>
                    <a:lnTo>
                      <a:pt x="29" y="50"/>
                    </a:lnTo>
                    <a:lnTo>
                      <a:pt x="25" y="43"/>
                    </a:lnTo>
                    <a:lnTo>
                      <a:pt x="20" y="36"/>
                    </a:lnTo>
                    <a:lnTo>
                      <a:pt x="16" y="29"/>
                    </a:lnTo>
                    <a:lnTo>
                      <a:pt x="11" y="25"/>
                    </a:lnTo>
                    <a:lnTo>
                      <a:pt x="6" y="18"/>
                    </a:lnTo>
                    <a:lnTo>
                      <a:pt x="4" y="11"/>
                    </a:lnTo>
                    <a:lnTo>
                      <a:pt x="2"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77" name="Freeform 125"/>
              <p:cNvSpPr>
                <a:spLocks/>
              </p:cNvSpPr>
              <p:nvPr/>
            </p:nvSpPr>
            <p:spPr bwMode="auto">
              <a:xfrm>
                <a:off x="1771" y="3662"/>
                <a:ext cx="1474" cy="261"/>
              </a:xfrm>
              <a:custGeom>
                <a:avLst/>
                <a:gdLst>
                  <a:gd name="T0" fmla="*/ 2 w 1474"/>
                  <a:gd name="T1" fmla="*/ 254 h 261"/>
                  <a:gd name="T2" fmla="*/ 6 w 1474"/>
                  <a:gd name="T3" fmla="*/ 243 h 261"/>
                  <a:gd name="T4" fmla="*/ 16 w 1474"/>
                  <a:gd name="T5" fmla="*/ 232 h 261"/>
                  <a:gd name="T6" fmla="*/ 25 w 1474"/>
                  <a:gd name="T7" fmla="*/ 218 h 261"/>
                  <a:gd name="T8" fmla="*/ 34 w 1474"/>
                  <a:gd name="T9" fmla="*/ 204 h 261"/>
                  <a:gd name="T10" fmla="*/ 47 w 1474"/>
                  <a:gd name="T11" fmla="*/ 191 h 261"/>
                  <a:gd name="T12" fmla="*/ 61 w 1474"/>
                  <a:gd name="T13" fmla="*/ 177 h 261"/>
                  <a:gd name="T14" fmla="*/ 77 w 1474"/>
                  <a:gd name="T15" fmla="*/ 164 h 261"/>
                  <a:gd name="T16" fmla="*/ 97 w 1474"/>
                  <a:gd name="T17" fmla="*/ 150 h 261"/>
                  <a:gd name="T18" fmla="*/ 118 w 1474"/>
                  <a:gd name="T19" fmla="*/ 134 h 261"/>
                  <a:gd name="T20" fmla="*/ 143 w 1474"/>
                  <a:gd name="T21" fmla="*/ 120 h 261"/>
                  <a:gd name="T22" fmla="*/ 167 w 1474"/>
                  <a:gd name="T23" fmla="*/ 107 h 261"/>
                  <a:gd name="T24" fmla="*/ 197 w 1474"/>
                  <a:gd name="T25" fmla="*/ 93 h 261"/>
                  <a:gd name="T26" fmla="*/ 226 w 1474"/>
                  <a:gd name="T27" fmla="*/ 82 h 261"/>
                  <a:gd name="T28" fmla="*/ 260 w 1474"/>
                  <a:gd name="T29" fmla="*/ 71 h 261"/>
                  <a:gd name="T30" fmla="*/ 294 w 1474"/>
                  <a:gd name="T31" fmla="*/ 59 h 261"/>
                  <a:gd name="T32" fmla="*/ 328 w 1474"/>
                  <a:gd name="T33" fmla="*/ 48 h 261"/>
                  <a:gd name="T34" fmla="*/ 365 w 1474"/>
                  <a:gd name="T35" fmla="*/ 39 h 261"/>
                  <a:gd name="T36" fmla="*/ 401 w 1474"/>
                  <a:gd name="T37" fmla="*/ 32 h 261"/>
                  <a:gd name="T38" fmla="*/ 437 w 1474"/>
                  <a:gd name="T39" fmla="*/ 25 h 261"/>
                  <a:gd name="T40" fmla="*/ 471 w 1474"/>
                  <a:gd name="T41" fmla="*/ 21 h 261"/>
                  <a:gd name="T42" fmla="*/ 505 w 1474"/>
                  <a:gd name="T43" fmla="*/ 16 h 261"/>
                  <a:gd name="T44" fmla="*/ 539 w 1474"/>
                  <a:gd name="T45" fmla="*/ 12 h 261"/>
                  <a:gd name="T46" fmla="*/ 569 w 1474"/>
                  <a:gd name="T47" fmla="*/ 7 h 261"/>
                  <a:gd name="T48" fmla="*/ 601 w 1474"/>
                  <a:gd name="T49" fmla="*/ 5 h 261"/>
                  <a:gd name="T50" fmla="*/ 628 w 1474"/>
                  <a:gd name="T51" fmla="*/ 5 h 261"/>
                  <a:gd name="T52" fmla="*/ 655 w 1474"/>
                  <a:gd name="T53" fmla="*/ 3 h 261"/>
                  <a:gd name="T54" fmla="*/ 680 w 1474"/>
                  <a:gd name="T55" fmla="*/ 3 h 261"/>
                  <a:gd name="T56" fmla="*/ 705 w 1474"/>
                  <a:gd name="T57" fmla="*/ 0 h 261"/>
                  <a:gd name="T58" fmla="*/ 725 w 1474"/>
                  <a:gd name="T59" fmla="*/ 0 h 261"/>
                  <a:gd name="T60" fmla="*/ 737 w 1474"/>
                  <a:gd name="T61" fmla="*/ 0 h 261"/>
                  <a:gd name="T62" fmla="*/ 757 w 1474"/>
                  <a:gd name="T63" fmla="*/ 0 h 261"/>
                  <a:gd name="T64" fmla="*/ 782 w 1474"/>
                  <a:gd name="T65" fmla="*/ 0 h 261"/>
                  <a:gd name="T66" fmla="*/ 805 w 1474"/>
                  <a:gd name="T67" fmla="*/ 3 h 261"/>
                  <a:gd name="T68" fmla="*/ 832 w 1474"/>
                  <a:gd name="T69" fmla="*/ 3 h 261"/>
                  <a:gd name="T70" fmla="*/ 859 w 1474"/>
                  <a:gd name="T71" fmla="*/ 5 h 261"/>
                  <a:gd name="T72" fmla="*/ 889 w 1474"/>
                  <a:gd name="T73" fmla="*/ 7 h 261"/>
                  <a:gd name="T74" fmla="*/ 918 w 1474"/>
                  <a:gd name="T75" fmla="*/ 9 h 261"/>
                  <a:gd name="T76" fmla="*/ 952 w 1474"/>
                  <a:gd name="T77" fmla="*/ 14 h 261"/>
                  <a:gd name="T78" fmla="*/ 984 w 1474"/>
                  <a:gd name="T79" fmla="*/ 18 h 261"/>
                  <a:gd name="T80" fmla="*/ 1020 w 1474"/>
                  <a:gd name="T81" fmla="*/ 23 h 261"/>
                  <a:gd name="T82" fmla="*/ 1054 w 1474"/>
                  <a:gd name="T83" fmla="*/ 30 h 261"/>
                  <a:gd name="T84" fmla="*/ 1090 w 1474"/>
                  <a:gd name="T85" fmla="*/ 37 h 261"/>
                  <a:gd name="T86" fmla="*/ 1127 w 1474"/>
                  <a:gd name="T87" fmla="*/ 43 h 261"/>
                  <a:gd name="T88" fmla="*/ 1161 w 1474"/>
                  <a:gd name="T89" fmla="*/ 52 h 261"/>
                  <a:gd name="T90" fmla="*/ 1197 w 1474"/>
                  <a:gd name="T91" fmla="*/ 64 h 261"/>
                  <a:gd name="T92" fmla="*/ 1229 w 1474"/>
                  <a:gd name="T93" fmla="*/ 75 h 261"/>
                  <a:gd name="T94" fmla="*/ 1260 w 1474"/>
                  <a:gd name="T95" fmla="*/ 86 h 261"/>
                  <a:gd name="T96" fmla="*/ 1292 w 1474"/>
                  <a:gd name="T97" fmla="*/ 100 h 261"/>
                  <a:gd name="T98" fmla="*/ 1319 w 1474"/>
                  <a:gd name="T99" fmla="*/ 114 h 261"/>
                  <a:gd name="T100" fmla="*/ 1344 w 1474"/>
                  <a:gd name="T101" fmla="*/ 127 h 261"/>
                  <a:gd name="T102" fmla="*/ 1367 w 1474"/>
                  <a:gd name="T103" fmla="*/ 141 h 261"/>
                  <a:gd name="T104" fmla="*/ 1387 w 1474"/>
                  <a:gd name="T105" fmla="*/ 157 h 261"/>
                  <a:gd name="T106" fmla="*/ 1403 w 1474"/>
                  <a:gd name="T107" fmla="*/ 170 h 261"/>
                  <a:gd name="T108" fmla="*/ 1419 w 1474"/>
                  <a:gd name="T109" fmla="*/ 184 h 261"/>
                  <a:gd name="T110" fmla="*/ 1433 w 1474"/>
                  <a:gd name="T111" fmla="*/ 198 h 261"/>
                  <a:gd name="T112" fmla="*/ 1444 w 1474"/>
                  <a:gd name="T113" fmla="*/ 211 h 261"/>
                  <a:gd name="T114" fmla="*/ 1453 w 1474"/>
                  <a:gd name="T115" fmla="*/ 225 h 261"/>
                  <a:gd name="T116" fmla="*/ 1462 w 1474"/>
                  <a:gd name="T117" fmla="*/ 236 h 261"/>
                  <a:gd name="T118" fmla="*/ 1469 w 1474"/>
                  <a:gd name="T119" fmla="*/ 250 h 261"/>
                  <a:gd name="T120" fmla="*/ 1474 w 1474"/>
                  <a:gd name="T121" fmla="*/ 261 h 2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74"/>
                  <a:gd name="T184" fmla="*/ 0 h 261"/>
                  <a:gd name="T185" fmla="*/ 1474 w 1474"/>
                  <a:gd name="T186" fmla="*/ 261 h 2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74" h="261">
                    <a:moveTo>
                      <a:pt x="0" y="261"/>
                    </a:moveTo>
                    <a:lnTo>
                      <a:pt x="2" y="254"/>
                    </a:lnTo>
                    <a:lnTo>
                      <a:pt x="4" y="250"/>
                    </a:lnTo>
                    <a:lnTo>
                      <a:pt x="6" y="243"/>
                    </a:lnTo>
                    <a:lnTo>
                      <a:pt x="11" y="236"/>
                    </a:lnTo>
                    <a:lnTo>
                      <a:pt x="16" y="232"/>
                    </a:lnTo>
                    <a:lnTo>
                      <a:pt x="20" y="225"/>
                    </a:lnTo>
                    <a:lnTo>
                      <a:pt x="25" y="218"/>
                    </a:lnTo>
                    <a:lnTo>
                      <a:pt x="29" y="211"/>
                    </a:lnTo>
                    <a:lnTo>
                      <a:pt x="34" y="204"/>
                    </a:lnTo>
                    <a:lnTo>
                      <a:pt x="40" y="198"/>
                    </a:lnTo>
                    <a:lnTo>
                      <a:pt x="47" y="191"/>
                    </a:lnTo>
                    <a:lnTo>
                      <a:pt x="54" y="184"/>
                    </a:lnTo>
                    <a:lnTo>
                      <a:pt x="61" y="177"/>
                    </a:lnTo>
                    <a:lnTo>
                      <a:pt x="70" y="170"/>
                    </a:lnTo>
                    <a:lnTo>
                      <a:pt x="77" y="164"/>
                    </a:lnTo>
                    <a:lnTo>
                      <a:pt x="86" y="157"/>
                    </a:lnTo>
                    <a:lnTo>
                      <a:pt x="97" y="150"/>
                    </a:lnTo>
                    <a:lnTo>
                      <a:pt x="106" y="141"/>
                    </a:lnTo>
                    <a:lnTo>
                      <a:pt x="118" y="134"/>
                    </a:lnTo>
                    <a:lnTo>
                      <a:pt x="129" y="127"/>
                    </a:lnTo>
                    <a:lnTo>
                      <a:pt x="143" y="120"/>
                    </a:lnTo>
                    <a:lnTo>
                      <a:pt x="154" y="114"/>
                    </a:lnTo>
                    <a:lnTo>
                      <a:pt x="167" y="107"/>
                    </a:lnTo>
                    <a:lnTo>
                      <a:pt x="181" y="100"/>
                    </a:lnTo>
                    <a:lnTo>
                      <a:pt x="197" y="93"/>
                    </a:lnTo>
                    <a:lnTo>
                      <a:pt x="213" y="86"/>
                    </a:lnTo>
                    <a:lnTo>
                      <a:pt x="226" y="82"/>
                    </a:lnTo>
                    <a:lnTo>
                      <a:pt x="245" y="75"/>
                    </a:lnTo>
                    <a:lnTo>
                      <a:pt x="260" y="71"/>
                    </a:lnTo>
                    <a:lnTo>
                      <a:pt x="276" y="64"/>
                    </a:lnTo>
                    <a:lnTo>
                      <a:pt x="294" y="59"/>
                    </a:lnTo>
                    <a:lnTo>
                      <a:pt x="313" y="52"/>
                    </a:lnTo>
                    <a:lnTo>
                      <a:pt x="328" y="48"/>
                    </a:lnTo>
                    <a:lnTo>
                      <a:pt x="347" y="43"/>
                    </a:lnTo>
                    <a:lnTo>
                      <a:pt x="365" y="39"/>
                    </a:lnTo>
                    <a:lnTo>
                      <a:pt x="383" y="37"/>
                    </a:lnTo>
                    <a:lnTo>
                      <a:pt x="401" y="32"/>
                    </a:lnTo>
                    <a:lnTo>
                      <a:pt x="419" y="30"/>
                    </a:lnTo>
                    <a:lnTo>
                      <a:pt x="437" y="25"/>
                    </a:lnTo>
                    <a:lnTo>
                      <a:pt x="453" y="23"/>
                    </a:lnTo>
                    <a:lnTo>
                      <a:pt x="471" y="21"/>
                    </a:lnTo>
                    <a:lnTo>
                      <a:pt x="489" y="18"/>
                    </a:lnTo>
                    <a:lnTo>
                      <a:pt x="505" y="16"/>
                    </a:lnTo>
                    <a:lnTo>
                      <a:pt x="521" y="14"/>
                    </a:lnTo>
                    <a:lnTo>
                      <a:pt x="539" y="12"/>
                    </a:lnTo>
                    <a:lnTo>
                      <a:pt x="555" y="9"/>
                    </a:lnTo>
                    <a:lnTo>
                      <a:pt x="569" y="7"/>
                    </a:lnTo>
                    <a:lnTo>
                      <a:pt x="585" y="7"/>
                    </a:lnTo>
                    <a:lnTo>
                      <a:pt x="601" y="5"/>
                    </a:lnTo>
                    <a:lnTo>
                      <a:pt x="614" y="5"/>
                    </a:lnTo>
                    <a:lnTo>
                      <a:pt x="628" y="5"/>
                    </a:lnTo>
                    <a:lnTo>
                      <a:pt x="641" y="3"/>
                    </a:lnTo>
                    <a:lnTo>
                      <a:pt x="655" y="3"/>
                    </a:lnTo>
                    <a:lnTo>
                      <a:pt x="669" y="3"/>
                    </a:lnTo>
                    <a:lnTo>
                      <a:pt x="680" y="3"/>
                    </a:lnTo>
                    <a:lnTo>
                      <a:pt x="691" y="0"/>
                    </a:lnTo>
                    <a:lnTo>
                      <a:pt x="705" y="0"/>
                    </a:lnTo>
                    <a:lnTo>
                      <a:pt x="716" y="0"/>
                    </a:lnTo>
                    <a:lnTo>
                      <a:pt x="725" y="0"/>
                    </a:lnTo>
                    <a:lnTo>
                      <a:pt x="737" y="0"/>
                    </a:lnTo>
                    <a:lnTo>
                      <a:pt x="748" y="0"/>
                    </a:lnTo>
                    <a:lnTo>
                      <a:pt x="757" y="0"/>
                    </a:lnTo>
                    <a:lnTo>
                      <a:pt x="768" y="0"/>
                    </a:lnTo>
                    <a:lnTo>
                      <a:pt x="782" y="0"/>
                    </a:lnTo>
                    <a:lnTo>
                      <a:pt x="793" y="3"/>
                    </a:lnTo>
                    <a:lnTo>
                      <a:pt x="805" y="3"/>
                    </a:lnTo>
                    <a:lnTo>
                      <a:pt x="818" y="3"/>
                    </a:lnTo>
                    <a:lnTo>
                      <a:pt x="832" y="3"/>
                    </a:lnTo>
                    <a:lnTo>
                      <a:pt x="846" y="5"/>
                    </a:lnTo>
                    <a:lnTo>
                      <a:pt x="859" y="5"/>
                    </a:lnTo>
                    <a:lnTo>
                      <a:pt x="873" y="5"/>
                    </a:lnTo>
                    <a:lnTo>
                      <a:pt x="889" y="7"/>
                    </a:lnTo>
                    <a:lnTo>
                      <a:pt x="904" y="7"/>
                    </a:lnTo>
                    <a:lnTo>
                      <a:pt x="918" y="9"/>
                    </a:lnTo>
                    <a:lnTo>
                      <a:pt x="934" y="12"/>
                    </a:lnTo>
                    <a:lnTo>
                      <a:pt x="952" y="14"/>
                    </a:lnTo>
                    <a:lnTo>
                      <a:pt x="968" y="16"/>
                    </a:lnTo>
                    <a:lnTo>
                      <a:pt x="984" y="18"/>
                    </a:lnTo>
                    <a:lnTo>
                      <a:pt x="1002" y="21"/>
                    </a:lnTo>
                    <a:lnTo>
                      <a:pt x="1020" y="23"/>
                    </a:lnTo>
                    <a:lnTo>
                      <a:pt x="1036" y="25"/>
                    </a:lnTo>
                    <a:lnTo>
                      <a:pt x="1054" y="30"/>
                    </a:lnTo>
                    <a:lnTo>
                      <a:pt x="1072" y="32"/>
                    </a:lnTo>
                    <a:lnTo>
                      <a:pt x="1090" y="37"/>
                    </a:lnTo>
                    <a:lnTo>
                      <a:pt x="1109" y="39"/>
                    </a:lnTo>
                    <a:lnTo>
                      <a:pt x="1127" y="43"/>
                    </a:lnTo>
                    <a:lnTo>
                      <a:pt x="1145" y="48"/>
                    </a:lnTo>
                    <a:lnTo>
                      <a:pt x="1161" y="52"/>
                    </a:lnTo>
                    <a:lnTo>
                      <a:pt x="1179" y="59"/>
                    </a:lnTo>
                    <a:lnTo>
                      <a:pt x="1197" y="64"/>
                    </a:lnTo>
                    <a:lnTo>
                      <a:pt x="1213" y="71"/>
                    </a:lnTo>
                    <a:lnTo>
                      <a:pt x="1229" y="75"/>
                    </a:lnTo>
                    <a:lnTo>
                      <a:pt x="1247" y="82"/>
                    </a:lnTo>
                    <a:lnTo>
                      <a:pt x="1260" y="86"/>
                    </a:lnTo>
                    <a:lnTo>
                      <a:pt x="1276" y="93"/>
                    </a:lnTo>
                    <a:lnTo>
                      <a:pt x="1292" y="100"/>
                    </a:lnTo>
                    <a:lnTo>
                      <a:pt x="1306" y="107"/>
                    </a:lnTo>
                    <a:lnTo>
                      <a:pt x="1319" y="114"/>
                    </a:lnTo>
                    <a:lnTo>
                      <a:pt x="1331" y="120"/>
                    </a:lnTo>
                    <a:lnTo>
                      <a:pt x="1344" y="127"/>
                    </a:lnTo>
                    <a:lnTo>
                      <a:pt x="1356" y="134"/>
                    </a:lnTo>
                    <a:lnTo>
                      <a:pt x="1367" y="141"/>
                    </a:lnTo>
                    <a:lnTo>
                      <a:pt x="1376" y="150"/>
                    </a:lnTo>
                    <a:lnTo>
                      <a:pt x="1387" y="157"/>
                    </a:lnTo>
                    <a:lnTo>
                      <a:pt x="1397" y="164"/>
                    </a:lnTo>
                    <a:lnTo>
                      <a:pt x="1403" y="170"/>
                    </a:lnTo>
                    <a:lnTo>
                      <a:pt x="1412" y="177"/>
                    </a:lnTo>
                    <a:lnTo>
                      <a:pt x="1419" y="184"/>
                    </a:lnTo>
                    <a:lnTo>
                      <a:pt x="1426" y="191"/>
                    </a:lnTo>
                    <a:lnTo>
                      <a:pt x="1433" y="198"/>
                    </a:lnTo>
                    <a:lnTo>
                      <a:pt x="1440" y="204"/>
                    </a:lnTo>
                    <a:lnTo>
                      <a:pt x="1444" y="211"/>
                    </a:lnTo>
                    <a:lnTo>
                      <a:pt x="1449" y="218"/>
                    </a:lnTo>
                    <a:lnTo>
                      <a:pt x="1453" y="225"/>
                    </a:lnTo>
                    <a:lnTo>
                      <a:pt x="1458" y="232"/>
                    </a:lnTo>
                    <a:lnTo>
                      <a:pt x="1462" y="236"/>
                    </a:lnTo>
                    <a:lnTo>
                      <a:pt x="1467" y="243"/>
                    </a:lnTo>
                    <a:lnTo>
                      <a:pt x="1469" y="250"/>
                    </a:lnTo>
                    <a:lnTo>
                      <a:pt x="1471" y="254"/>
                    </a:lnTo>
                    <a:lnTo>
                      <a:pt x="1474" y="261"/>
                    </a:lnTo>
                  </a:path>
                </a:pathLst>
              </a:custGeom>
              <a:noFill/>
              <a:ln w="0">
                <a:solidFill>
                  <a:srgbClr val="C0C0C0"/>
                </a:solidFill>
                <a:round/>
                <a:headEnd/>
                <a:tailEnd/>
              </a:ln>
            </p:spPr>
            <p:txBody>
              <a:bodyPr/>
              <a:lstStyle/>
              <a:p>
                <a:endParaRPr lang="fr-FR">
                  <a:latin typeface="OpenDyslexic" pitchFamily="50" charset="0"/>
                </a:endParaRPr>
              </a:p>
            </p:txBody>
          </p:sp>
          <p:sp>
            <p:nvSpPr>
              <p:cNvPr id="26778" name="Freeform 126"/>
              <p:cNvSpPr>
                <a:spLocks/>
              </p:cNvSpPr>
              <p:nvPr/>
            </p:nvSpPr>
            <p:spPr bwMode="auto">
              <a:xfrm>
                <a:off x="1712" y="635"/>
                <a:ext cx="1592" cy="270"/>
              </a:xfrm>
              <a:custGeom>
                <a:avLst/>
                <a:gdLst>
                  <a:gd name="T0" fmla="*/ 1587 w 1592"/>
                  <a:gd name="T1" fmla="*/ 7 h 270"/>
                  <a:gd name="T2" fmla="*/ 1580 w 1592"/>
                  <a:gd name="T3" fmla="*/ 18 h 270"/>
                  <a:gd name="T4" fmla="*/ 1573 w 1592"/>
                  <a:gd name="T5" fmla="*/ 32 h 270"/>
                  <a:gd name="T6" fmla="*/ 1562 w 1592"/>
                  <a:gd name="T7" fmla="*/ 45 h 270"/>
                  <a:gd name="T8" fmla="*/ 1551 w 1592"/>
                  <a:gd name="T9" fmla="*/ 59 h 270"/>
                  <a:gd name="T10" fmla="*/ 1537 w 1592"/>
                  <a:gd name="T11" fmla="*/ 73 h 270"/>
                  <a:gd name="T12" fmla="*/ 1521 w 1592"/>
                  <a:gd name="T13" fmla="*/ 88 h 270"/>
                  <a:gd name="T14" fmla="*/ 1503 w 1592"/>
                  <a:gd name="T15" fmla="*/ 102 h 270"/>
                  <a:gd name="T16" fmla="*/ 1483 w 1592"/>
                  <a:gd name="T17" fmla="*/ 118 h 270"/>
                  <a:gd name="T18" fmla="*/ 1458 w 1592"/>
                  <a:gd name="T19" fmla="*/ 131 h 270"/>
                  <a:gd name="T20" fmla="*/ 1433 w 1592"/>
                  <a:gd name="T21" fmla="*/ 147 h 270"/>
                  <a:gd name="T22" fmla="*/ 1403 w 1592"/>
                  <a:gd name="T23" fmla="*/ 161 h 270"/>
                  <a:gd name="T24" fmla="*/ 1374 w 1592"/>
                  <a:gd name="T25" fmla="*/ 175 h 270"/>
                  <a:gd name="T26" fmla="*/ 1340 w 1592"/>
                  <a:gd name="T27" fmla="*/ 188 h 270"/>
                  <a:gd name="T28" fmla="*/ 1306 w 1592"/>
                  <a:gd name="T29" fmla="*/ 200 h 270"/>
                  <a:gd name="T30" fmla="*/ 1270 w 1592"/>
                  <a:gd name="T31" fmla="*/ 211 h 270"/>
                  <a:gd name="T32" fmla="*/ 1231 w 1592"/>
                  <a:gd name="T33" fmla="*/ 222 h 270"/>
                  <a:gd name="T34" fmla="*/ 1193 w 1592"/>
                  <a:gd name="T35" fmla="*/ 231 h 270"/>
                  <a:gd name="T36" fmla="*/ 1154 w 1592"/>
                  <a:gd name="T37" fmla="*/ 238 h 270"/>
                  <a:gd name="T38" fmla="*/ 1115 w 1592"/>
                  <a:gd name="T39" fmla="*/ 245 h 270"/>
                  <a:gd name="T40" fmla="*/ 1079 w 1592"/>
                  <a:gd name="T41" fmla="*/ 252 h 270"/>
                  <a:gd name="T42" fmla="*/ 1043 w 1592"/>
                  <a:gd name="T43" fmla="*/ 256 h 270"/>
                  <a:gd name="T44" fmla="*/ 1007 w 1592"/>
                  <a:gd name="T45" fmla="*/ 261 h 270"/>
                  <a:gd name="T46" fmla="*/ 973 w 1592"/>
                  <a:gd name="T47" fmla="*/ 263 h 270"/>
                  <a:gd name="T48" fmla="*/ 941 w 1592"/>
                  <a:gd name="T49" fmla="*/ 265 h 270"/>
                  <a:gd name="T50" fmla="*/ 911 w 1592"/>
                  <a:gd name="T51" fmla="*/ 268 h 270"/>
                  <a:gd name="T52" fmla="*/ 882 w 1592"/>
                  <a:gd name="T53" fmla="*/ 270 h 270"/>
                  <a:gd name="T54" fmla="*/ 855 w 1592"/>
                  <a:gd name="T55" fmla="*/ 270 h 270"/>
                  <a:gd name="T56" fmla="*/ 830 w 1592"/>
                  <a:gd name="T57" fmla="*/ 270 h 270"/>
                  <a:gd name="T58" fmla="*/ 807 w 1592"/>
                  <a:gd name="T59" fmla="*/ 270 h 270"/>
                  <a:gd name="T60" fmla="*/ 796 w 1592"/>
                  <a:gd name="T61" fmla="*/ 270 h 270"/>
                  <a:gd name="T62" fmla="*/ 773 w 1592"/>
                  <a:gd name="T63" fmla="*/ 270 h 270"/>
                  <a:gd name="T64" fmla="*/ 748 w 1592"/>
                  <a:gd name="T65" fmla="*/ 270 h 270"/>
                  <a:gd name="T66" fmla="*/ 723 w 1592"/>
                  <a:gd name="T67" fmla="*/ 270 h 270"/>
                  <a:gd name="T68" fmla="*/ 694 w 1592"/>
                  <a:gd name="T69" fmla="*/ 268 h 270"/>
                  <a:gd name="T70" fmla="*/ 664 w 1592"/>
                  <a:gd name="T71" fmla="*/ 268 h 270"/>
                  <a:gd name="T72" fmla="*/ 635 w 1592"/>
                  <a:gd name="T73" fmla="*/ 265 h 270"/>
                  <a:gd name="T74" fmla="*/ 601 w 1592"/>
                  <a:gd name="T75" fmla="*/ 261 h 270"/>
                  <a:gd name="T76" fmla="*/ 567 w 1592"/>
                  <a:gd name="T77" fmla="*/ 258 h 270"/>
                  <a:gd name="T78" fmla="*/ 530 w 1592"/>
                  <a:gd name="T79" fmla="*/ 254 h 270"/>
                  <a:gd name="T80" fmla="*/ 494 w 1592"/>
                  <a:gd name="T81" fmla="*/ 249 h 270"/>
                  <a:gd name="T82" fmla="*/ 456 w 1592"/>
                  <a:gd name="T83" fmla="*/ 243 h 270"/>
                  <a:gd name="T84" fmla="*/ 417 w 1592"/>
                  <a:gd name="T85" fmla="*/ 236 h 270"/>
                  <a:gd name="T86" fmla="*/ 381 w 1592"/>
                  <a:gd name="T87" fmla="*/ 227 h 270"/>
                  <a:gd name="T88" fmla="*/ 342 w 1592"/>
                  <a:gd name="T89" fmla="*/ 215 h 270"/>
                  <a:gd name="T90" fmla="*/ 304 w 1592"/>
                  <a:gd name="T91" fmla="*/ 206 h 270"/>
                  <a:gd name="T92" fmla="*/ 270 w 1592"/>
                  <a:gd name="T93" fmla="*/ 195 h 270"/>
                  <a:gd name="T94" fmla="*/ 233 w 1592"/>
                  <a:gd name="T95" fmla="*/ 181 h 270"/>
                  <a:gd name="T96" fmla="*/ 202 w 1592"/>
                  <a:gd name="T97" fmla="*/ 168 h 270"/>
                  <a:gd name="T98" fmla="*/ 172 w 1592"/>
                  <a:gd name="T99" fmla="*/ 154 h 270"/>
                  <a:gd name="T100" fmla="*/ 145 w 1592"/>
                  <a:gd name="T101" fmla="*/ 141 h 270"/>
                  <a:gd name="T102" fmla="*/ 120 w 1592"/>
                  <a:gd name="T103" fmla="*/ 125 h 270"/>
                  <a:gd name="T104" fmla="*/ 99 w 1592"/>
                  <a:gd name="T105" fmla="*/ 109 h 270"/>
                  <a:gd name="T106" fmla="*/ 79 w 1592"/>
                  <a:gd name="T107" fmla="*/ 95 h 270"/>
                  <a:gd name="T108" fmla="*/ 63 w 1592"/>
                  <a:gd name="T109" fmla="*/ 79 h 270"/>
                  <a:gd name="T110" fmla="*/ 47 w 1592"/>
                  <a:gd name="T111" fmla="*/ 66 h 270"/>
                  <a:gd name="T112" fmla="*/ 34 w 1592"/>
                  <a:gd name="T113" fmla="*/ 52 h 270"/>
                  <a:gd name="T114" fmla="*/ 25 w 1592"/>
                  <a:gd name="T115" fmla="*/ 38 h 270"/>
                  <a:gd name="T116" fmla="*/ 16 w 1592"/>
                  <a:gd name="T117" fmla="*/ 25 h 270"/>
                  <a:gd name="T118" fmla="*/ 7 w 1592"/>
                  <a:gd name="T119" fmla="*/ 11 h 270"/>
                  <a:gd name="T120" fmla="*/ 0 w 1592"/>
                  <a:gd name="T121" fmla="*/ 0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92"/>
                  <a:gd name="T184" fmla="*/ 0 h 270"/>
                  <a:gd name="T185" fmla="*/ 1592 w 1592"/>
                  <a:gd name="T186" fmla="*/ 270 h 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92" h="270">
                    <a:moveTo>
                      <a:pt x="1592" y="0"/>
                    </a:moveTo>
                    <a:lnTo>
                      <a:pt x="1587" y="7"/>
                    </a:lnTo>
                    <a:lnTo>
                      <a:pt x="1585" y="11"/>
                    </a:lnTo>
                    <a:lnTo>
                      <a:pt x="1580" y="18"/>
                    </a:lnTo>
                    <a:lnTo>
                      <a:pt x="1576" y="25"/>
                    </a:lnTo>
                    <a:lnTo>
                      <a:pt x="1573" y="32"/>
                    </a:lnTo>
                    <a:lnTo>
                      <a:pt x="1567" y="38"/>
                    </a:lnTo>
                    <a:lnTo>
                      <a:pt x="1562" y="45"/>
                    </a:lnTo>
                    <a:lnTo>
                      <a:pt x="1558" y="52"/>
                    </a:lnTo>
                    <a:lnTo>
                      <a:pt x="1551" y="59"/>
                    </a:lnTo>
                    <a:lnTo>
                      <a:pt x="1544" y="66"/>
                    </a:lnTo>
                    <a:lnTo>
                      <a:pt x="1537" y="73"/>
                    </a:lnTo>
                    <a:lnTo>
                      <a:pt x="1528" y="79"/>
                    </a:lnTo>
                    <a:lnTo>
                      <a:pt x="1521" y="88"/>
                    </a:lnTo>
                    <a:lnTo>
                      <a:pt x="1512" y="95"/>
                    </a:lnTo>
                    <a:lnTo>
                      <a:pt x="1503" y="102"/>
                    </a:lnTo>
                    <a:lnTo>
                      <a:pt x="1492" y="109"/>
                    </a:lnTo>
                    <a:lnTo>
                      <a:pt x="1483" y="118"/>
                    </a:lnTo>
                    <a:lnTo>
                      <a:pt x="1471" y="125"/>
                    </a:lnTo>
                    <a:lnTo>
                      <a:pt x="1458" y="131"/>
                    </a:lnTo>
                    <a:lnTo>
                      <a:pt x="1446" y="141"/>
                    </a:lnTo>
                    <a:lnTo>
                      <a:pt x="1433" y="147"/>
                    </a:lnTo>
                    <a:lnTo>
                      <a:pt x="1419" y="154"/>
                    </a:lnTo>
                    <a:lnTo>
                      <a:pt x="1403" y="161"/>
                    </a:lnTo>
                    <a:lnTo>
                      <a:pt x="1390" y="168"/>
                    </a:lnTo>
                    <a:lnTo>
                      <a:pt x="1374" y="175"/>
                    </a:lnTo>
                    <a:lnTo>
                      <a:pt x="1358" y="181"/>
                    </a:lnTo>
                    <a:lnTo>
                      <a:pt x="1340" y="188"/>
                    </a:lnTo>
                    <a:lnTo>
                      <a:pt x="1322" y="195"/>
                    </a:lnTo>
                    <a:lnTo>
                      <a:pt x="1306" y="200"/>
                    </a:lnTo>
                    <a:lnTo>
                      <a:pt x="1288" y="206"/>
                    </a:lnTo>
                    <a:lnTo>
                      <a:pt x="1270" y="211"/>
                    </a:lnTo>
                    <a:lnTo>
                      <a:pt x="1249" y="215"/>
                    </a:lnTo>
                    <a:lnTo>
                      <a:pt x="1231" y="222"/>
                    </a:lnTo>
                    <a:lnTo>
                      <a:pt x="1211" y="227"/>
                    </a:lnTo>
                    <a:lnTo>
                      <a:pt x="1193" y="231"/>
                    </a:lnTo>
                    <a:lnTo>
                      <a:pt x="1174" y="236"/>
                    </a:lnTo>
                    <a:lnTo>
                      <a:pt x="1154" y="238"/>
                    </a:lnTo>
                    <a:lnTo>
                      <a:pt x="1136" y="243"/>
                    </a:lnTo>
                    <a:lnTo>
                      <a:pt x="1115" y="245"/>
                    </a:lnTo>
                    <a:lnTo>
                      <a:pt x="1097" y="249"/>
                    </a:lnTo>
                    <a:lnTo>
                      <a:pt x="1079" y="252"/>
                    </a:lnTo>
                    <a:lnTo>
                      <a:pt x="1061" y="254"/>
                    </a:lnTo>
                    <a:lnTo>
                      <a:pt x="1043" y="256"/>
                    </a:lnTo>
                    <a:lnTo>
                      <a:pt x="1025" y="258"/>
                    </a:lnTo>
                    <a:lnTo>
                      <a:pt x="1007" y="261"/>
                    </a:lnTo>
                    <a:lnTo>
                      <a:pt x="991" y="261"/>
                    </a:lnTo>
                    <a:lnTo>
                      <a:pt x="973" y="263"/>
                    </a:lnTo>
                    <a:lnTo>
                      <a:pt x="957" y="265"/>
                    </a:lnTo>
                    <a:lnTo>
                      <a:pt x="941" y="265"/>
                    </a:lnTo>
                    <a:lnTo>
                      <a:pt x="927" y="268"/>
                    </a:lnTo>
                    <a:lnTo>
                      <a:pt x="911" y="268"/>
                    </a:lnTo>
                    <a:lnTo>
                      <a:pt x="898" y="268"/>
                    </a:lnTo>
                    <a:lnTo>
                      <a:pt x="882" y="270"/>
                    </a:lnTo>
                    <a:lnTo>
                      <a:pt x="868" y="270"/>
                    </a:lnTo>
                    <a:lnTo>
                      <a:pt x="855" y="270"/>
                    </a:lnTo>
                    <a:lnTo>
                      <a:pt x="843" y="270"/>
                    </a:lnTo>
                    <a:lnTo>
                      <a:pt x="830" y="270"/>
                    </a:lnTo>
                    <a:lnTo>
                      <a:pt x="818" y="270"/>
                    </a:lnTo>
                    <a:lnTo>
                      <a:pt x="807" y="270"/>
                    </a:lnTo>
                    <a:lnTo>
                      <a:pt x="796" y="270"/>
                    </a:lnTo>
                    <a:lnTo>
                      <a:pt x="784" y="270"/>
                    </a:lnTo>
                    <a:lnTo>
                      <a:pt x="773" y="270"/>
                    </a:lnTo>
                    <a:lnTo>
                      <a:pt x="762" y="270"/>
                    </a:lnTo>
                    <a:lnTo>
                      <a:pt x="748" y="270"/>
                    </a:lnTo>
                    <a:lnTo>
                      <a:pt x="737" y="270"/>
                    </a:lnTo>
                    <a:lnTo>
                      <a:pt x="723" y="270"/>
                    </a:lnTo>
                    <a:lnTo>
                      <a:pt x="709" y="270"/>
                    </a:lnTo>
                    <a:lnTo>
                      <a:pt x="694" y="268"/>
                    </a:lnTo>
                    <a:lnTo>
                      <a:pt x="680" y="268"/>
                    </a:lnTo>
                    <a:lnTo>
                      <a:pt x="664" y="268"/>
                    </a:lnTo>
                    <a:lnTo>
                      <a:pt x="651" y="265"/>
                    </a:lnTo>
                    <a:lnTo>
                      <a:pt x="635" y="265"/>
                    </a:lnTo>
                    <a:lnTo>
                      <a:pt x="619" y="263"/>
                    </a:lnTo>
                    <a:lnTo>
                      <a:pt x="601" y="261"/>
                    </a:lnTo>
                    <a:lnTo>
                      <a:pt x="585" y="261"/>
                    </a:lnTo>
                    <a:lnTo>
                      <a:pt x="567" y="258"/>
                    </a:lnTo>
                    <a:lnTo>
                      <a:pt x="548" y="256"/>
                    </a:lnTo>
                    <a:lnTo>
                      <a:pt x="530" y="254"/>
                    </a:lnTo>
                    <a:lnTo>
                      <a:pt x="512" y="252"/>
                    </a:lnTo>
                    <a:lnTo>
                      <a:pt x="494" y="249"/>
                    </a:lnTo>
                    <a:lnTo>
                      <a:pt x="476" y="245"/>
                    </a:lnTo>
                    <a:lnTo>
                      <a:pt x="456" y="243"/>
                    </a:lnTo>
                    <a:lnTo>
                      <a:pt x="437" y="238"/>
                    </a:lnTo>
                    <a:lnTo>
                      <a:pt x="417" y="236"/>
                    </a:lnTo>
                    <a:lnTo>
                      <a:pt x="399" y="231"/>
                    </a:lnTo>
                    <a:lnTo>
                      <a:pt x="381" y="227"/>
                    </a:lnTo>
                    <a:lnTo>
                      <a:pt x="360" y="222"/>
                    </a:lnTo>
                    <a:lnTo>
                      <a:pt x="342" y="215"/>
                    </a:lnTo>
                    <a:lnTo>
                      <a:pt x="322" y="211"/>
                    </a:lnTo>
                    <a:lnTo>
                      <a:pt x="304" y="206"/>
                    </a:lnTo>
                    <a:lnTo>
                      <a:pt x="285" y="200"/>
                    </a:lnTo>
                    <a:lnTo>
                      <a:pt x="270" y="195"/>
                    </a:lnTo>
                    <a:lnTo>
                      <a:pt x="251" y="188"/>
                    </a:lnTo>
                    <a:lnTo>
                      <a:pt x="233" y="181"/>
                    </a:lnTo>
                    <a:lnTo>
                      <a:pt x="217" y="175"/>
                    </a:lnTo>
                    <a:lnTo>
                      <a:pt x="202" y="168"/>
                    </a:lnTo>
                    <a:lnTo>
                      <a:pt x="188" y="161"/>
                    </a:lnTo>
                    <a:lnTo>
                      <a:pt x="172" y="154"/>
                    </a:lnTo>
                    <a:lnTo>
                      <a:pt x="158" y="147"/>
                    </a:lnTo>
                    <a:lnTo>
                      <a:pt x="145" y="141"/>
                    </a:lnTo>
                    <a:lnTo>
                      <a:pt x="134" y="131"/>
                    </a:lnTo>
                    <a:lnTo>
                      <a:pt x="120" y="125"/>
                    </a:lnTo>
                    <a:lnTo>
                      <a:pt x="109" y="118"/>
                    </a:lnTo>
                    <a:lnTo>
                      <a:pt x="99" y="109"/>
                    </a:lnTo>
                    <a:lnTo>
                      <a:pt x="88" y="102"/>
                    </a:lnTo>
                    <a:lnTo>
                      <a:pt x="79" y="95"/>
                    </a:lnTo>
                    <a:lnTo>
                      <a:pt x="70" y="88"/>
                    </a:lnTo>
                    <a:lnTo>
                      <a:pt x="63" y="79"/>
                    </a:lnTo>
                    <a:lnTo>
                      <a:pt x="54" y="73"/>
                    </a:lnTo>
                    <a:lnTo>
                      <a:pt x="47" y="66"/>
                    </a:lnTo>
                    <a:lnTo>
                      <a:pt x="41" y="59"/>
                    </a:lnTo>
                    <a:lnTo>
                      <a:pt x="34" y="52"/>
                    </a:lnTo>
                    <a:lnTo>
                      <a:pt x="29" y="45"/>
                    </a:lnTo>
                    <a:lnTo>
                      <a:pt x="25" y="38"/>
                    </a:lnTo>
                    <a:lnTo>
                      <a:pt x="18" y="32"/>
                    </a:lnTo>
                    <a:lnTo>
                      <a:pt x="16" y="25"/>
                    </a:lnTo>
                    <a:lnTo>
                      <a:pt x="11" y="18"/>
                    </a:lnTo>
                    <a:lnTo>
                      <a:pt x="7" y="11"/>
                    </a:lnTo>
                    <a:lnTo>
                      <a:pt x="4"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79" name="Freeform 127"/>
              <p:cNvSpPr>
                <a:spLocks/>
              </p:cNvSpPr>
              <p:nvPr/>
            </p:nvSpPr>
            <p:spPr bwMode="auto">
              <a:xfrm>
                <a:off x="1712" y="3626"/>
                <a:ext cx="1592" cy="270"/>
              </a:xfrm>
              <a:custGeom>
                <a:avLst/>
                <a:gdLst>
                  <a:gd name="T0" fmla="*/ 4 w 1592"/>
                  <a:gd name="T1" fmla="*/ 263 h 270"/>
                  <a:gd name="T2" fmla="*/ 11 w 1592"/>
                  <a:gd name="T3" fmla="*/ 252 h 270"/>
                  <a:gd name="T4" fmla="*/ 18 w 1592"/>
                  <a:gd name="T5" fmla="*/ 238 h 270"/>
                  <a:gd name="T6" fmla="*/ 29 w 1592"/>
                  <a:gd name="T7" fmla="*/ 224 h 270"/>
                  <a:gd name="T8" fmla="*/ 41 w 1592"/>
                  <a:gd name="T9" fmla="*/ 211 h 270"/>
                  <a:gd name="T10" fmla="*/ 54 w 1592"/>
                  <a:gd name="T11" fmla="*/ 197 h 270"/>
                  <a:gd name="T12" fmla="*/ 70 w 1592"/>
                  <a:gd name="T13" fmla="*/ 181 h 270"/>
                  <a:gd name="T14" fmla="*/ 88 w 1592"/>
                  <a:gd name="T15" fmla="*/ 168 h 270"/>
                  <a:gd name="T16" fmla="*/ 109 w 1592"/>
                  <a:gd name="T17" fmla="*/ 152 h 270"/>
                  <a:gd name="T18" fmla="*/ 134 w 1592"/>
                  <a:gd name="T19" fmla="*/ 138 h 270"/>
                  <a:gd name="T20" fmla="*/ 158 w 1592"/>
                  <a:gd name="T21" fmla="*/ 122 h 270"/>
                  <a:gd name="T22" fmla="*/ 188 w 1592"/>
                  <a:gd name="T23" fmla="*/ 109 h 270"/>
                  <a:gd name="T24" fmla="*/ 217 w 1592"/>
                  <a:gd name="T25" fmla="*/ 95 h 270"/>
                  <a:gd name="T26" fmla="*/ 251 w 1592"/>
                  <a:gd name="T27" fmla="*/ 82 h 270"/>
                  <a:gd name="T28" fmla="*/ 285 w 1592"/>
                  <a:gd name="T29" fmla="*/ 70 h 270"/>
                  <a:gd name="T30" fmla="*/ 322 w 1592"/>
                  <a:gd name="T31" fmla="*/ 59 h 270"/>
                  <a:gd name="T32" fmla="*/ 360 w 1592"/>
                  <a:gd name="T33" fmla="*/ 48 h 270"/>
                  <a:gd name="T34" fmla="*/ 399 w 1592"/>
                  <a:gd name="T35" fmla="*/ 39 h 270"/>
                  <a:gd name="T36" fmla="*/ 437 w 1592"/>
                  <a:gd name="T37" fmla="*/ 32 h 270"/>
                  <a:gd name="T38" fmla="*/ 476 w 1592"/>
                  <a:gd name="T39" fmla="*/ 25 h 270"/>
                  <a:gd name="T40" fmla="*/ 512 w 1592"/>
                  <a:gd name="T41" fmla="*/ 18 h 270"/>
                  <a:gd name="T42" fmla="*/ 548 w 1592"/>
                  <a:gd name="T43" fmla="*/ 14 h 270"/>
                  <a:gd name="T44" fmla="*/ 585 w 1592"/>
                  <a:gd name="T45" fmla="*/ 9 h 270"/>
                  <a:gd name="T46" fmla="*/ 619 w 1592"/>
                  <a:gd name="T47" fmla="*/ 7 h 270"/>
                  <a:gd name="T48" fmla="*/ 651 w 1592"/>
                  <a:gd name="T49" fmla="*/ 5 h 270"/>
                  <a:gd name="T50" fmla="*/ 680 w 1592"/>
                  <a:gd name="T51" fmla="*/ 2 h 270"/>
                  <a:gd name="T52" fmla="*/ 709 w 1592"/>
                  <a:gd name="T53" fmla="*/ 0 h 270"/>
                  <a:gd name="T54" fmla="*/ 737 w 1592"/>
                  <a:gd name="T55" fmla="*/ 0 h 270"/>
                  <a:gd name="T56" fmla="*/ 762 w 1592"/>
                  <a:gd name="T57" fmla="*/ 0 h 270"/>
                  <a:gd name="T58" fmla="*/ 784 w 1592"/>
                  <a:gd name="T59" fmla="*/ 0 h 270"/>
                  <a:gd name="T60" fmla="*/ 796 w 1592"/>
                  <a:gd name="T61" fmla="*/ 0 h 270"/>
                  <a:gd name="T62" fmla="*/ 818 w 1592"/>
                  <a:gd name="T63" fmla="*/ 0 h 270"/>
                  <a:gd name="T64" fmla="*/ 843 w 1592"/>
                  <a:gd name="T65" fmla="*/ 0 h 270"/>
                  <a:gd name="T66" fmla="*/ 868 w 1592"/>
                  <a:gd name="T67" fmla="*/ 0 h 270"/>
                  <a:gd name="T68" fmla="*/ 898 w 1592"/>
                  <a:gd name="T69" fmla="*/ 2 h 270"/>
                  <a:gd name="T70" fmla="*/ 927 w 1592"/>
                  <a:gd name="T71" fmla="*/ 2 h 270"/>
                  <a:gd name="T72" fmla="*/ 957 w 1592"/>
                  <a:gd name="T73" fmla="*/ 5 h 270"/>
                  <a:gd name="T74" fmla="*/ 991 w 1592"/>
                  <a:gd name="T75" fmla="*/ 9 h 270"/>
                  <a:gd name="T76" fmla="*/ 1025 w 1592"/>
                  <a:gd name="T77" fmla="*/ 11 h 270"/>
                  <a:gd name="T78" fmla="*/ 1061 w 1592"/>
                  <a:gd name="T79" fmla="*/ 16 h 270"/>
                  <a:gd name="T80" fmla="*/ 1097 w 1592"/>
                  <a:gd name="T81" fmla="*/ 20 h 270"/>
                  <a:gd name="T82" fmla="*/ 1136 w 1592"/>
                  <a:gd name="T83" fmla="*/ 27 h 270"/>
                  <a:gd name="T84" fmla="*/ 1174 w 1592"/>
                  <a:gd name="T85" fmla="*/ 34 h 270"/>
                  <a:gd name="T86" fmla="*/ 1211 w 1592"/>
                  <a:gd name="T87" fmla="*/ 43 h 270"/>
                  <a:gd name="T88" fmla="*/ 1249 w 1592"/>
                  <a:gd name="T89" fmla="*/ 54 h 270"/>
                  <a:gd name="T90" fmla="*/ 1288 w 1592"/>
                  <a:gd name="T91" fmla="*/ 63 h 270"/>
                  <a:gd name="T92" fmla="*/ 1322 w 1592"/>
                  <a:gd name="T93" fmla="*/ 75 h 270"/>
                  <a:gd name="T94" fmla="*/ 1358 w 1592"/>
                  <a:gd name="T95" fmla="*/ 88 h 270"/>
                  <a:gd name="T96" fmla="*/ 1390 w 1592"/>
                  <a:gd name="T97" fmla="*/ 102 h 270"/>
                  <a:gd name="T98" fmla="*/ 1419 w 1592"/>
                  <a:gd name="T99" fmla="*/ 116 h 270"/>
                  <a:gd name="T100" fmla="*/ 1446 w 1592"/>
                  <a:gd name="T101" fmla="*/ 129 h 270"/>
                  <a:gd name="T102" fmla="*/ 1471 w 1592"/>
                  <a:gd name="T103" fmla="*/ 145 h 270"/>
                  <a:gd name="T104" fmla="*/ 1492 w 1592"/>
                  <a:gd name="T105" fmla="*/ 161 h 270"/>
                  <a:gd name="T106" fmla="*/ 1512 w 1592"/>
                  <a:gd name="T107" fmla="*/ 175 h 270"/>
                  <a:gd name="T108" fmla="*/ 1528 w 1592"/>
                  <a:gd name="T109" fmla="*/ 190 h 270"/>
                  <a:gd name="T110" fmla="*/ 1544 w 1592"/>
                  <a:gd name="T111" fmla="*/ 204 h 270"/>
                  <a:gd name="T112" fmla="*/ 1558 w 1592"/>
                  <a:gd name="T113" fmla="*/ 218 h 270"/>
                  <a:gd name="T114" fmla="*/ 1567 w 1592"/>
                  <a:gd name="T115" fmla="*/ 231 h 270"/>
                  <a:gd name="T116" fmla="*/ 1576 w 1592"/>
                  <a:gd name="T117" fmla="*/ 245 h 270"/>
                  <a:gd name="T118" fmla="*/ 1585 w 1592"/>
                  <a:gd name="T119" fmla="*/ 259 h 270"/>
                  <a:gd name="T120" fmla="*/ 1592 w 1592"/>
                  <a:gd name="T121" fmla="*/ 270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92"/>
                  <a:gd name="T184" fmla="*/ 0 h 270"/>
                  <a:gd name="T185" fmla="*/ 1592 w 1592"/>
                  <a:gd name="T186" fmla="*/ 270 h 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92" h="270">
                    <a:moveTo>
                      <a:pt x="0" y="270"/>
                    </a:moveTo>
                    <a:lnTo>
                      <a:pt x="4" y="263"/>
                    </a:lnTo>
                    <a:lnTo>
                      <a:pt x="7" y="259"/>
                    </a:lnTo>
                    <a:lnTo>
                      <a:pt x="11" y="252"/>
                    </a:lnTo>
                    <a:lnTo>
                      <a:pt x="16" y="245"/>
                    </a:lnTo>
                    <a:lnTo>
                      <a:pt x="18" y="238"/>
                    </a:lnTo>
                    <a:lnTo>
                      <a:pt x="25" y="231"/>
                    </a:lnTo>
                    <a:lnTo>
                      <a:pt x="29" y="224"/>
                    </a:lnTo>
                    <a:lnTo>
                      <a:pt x="34" y="218"/>
                    </a:lnTo>
                    <a:lnTo>
                      <a:pt x="41" y="211"/>
                    </a:lnTo>
                    <a:lnTo>
                      <a:pt x="47" y="204"/>
                    </a:lnTo>
                    <a:lnTo>
                      <a:pt x="54" y="197"/>
                    </a:lnTo>
                    <a:lnTo>
                      <a:pt x="63" y="190"/>
                    </a:lnTo>
                    <a:lnTo>
                      <a:pt x="70" y="181"/>
                    </a:lnTo>
                    <a:lnTo>
                      <a:pt x="79" y="175"/>
                    </a:lnTo>
                    <a:lnTo>
                      <a:pt x="88" y="168"/>
                    </a:lnTo>
                    <a:lnTo>
                      <a:pt x="99" y="161"/>
                    </a:lnTo>
                    <a:lnTo>
                      <a:pt x="109" y="152"/>
                    </a:lnTo>
                    <a:lnTo>
                      <a:pt x="120" y="145"/>
                    </a:lnTo>
                    <a:lnTo>
                      <a:pt x="134" y="138"/>
                    </a:lnTo>
                    <a:lnTo>
                      <a:pt x="145" y="129"/>
                    </a:lnTo>
                    <a:lnTo>
                      <a:pt x="158" y="122"/>
                    </a:lnTo>
                    <a:lnTo>
                      <a:pt x="172" y="116"/>
                    </a:lnTo>
                    <a:lnTo>
                      <a:pt x="188" y="109"/>
                    </a:lnTo>
                    <a:lnTo>
                      <a:pt x="202" y="102"/>
                    </a:lnTo>
                    <a:lnTo>
                      <a:pt x="217" y="95"/>
                    </a:lnTo>
                    <a:lnTo>
                      <a:pt x="233" y="88"/>
                    </a:lnTo>
                    <a:lnTo>
                      <a:pt x="251" y="82"/>
                    </a:lnTo>
                    <a:lnTo>
                      <a:pt x="270" y="75"/>
                    </a:lnTo>
                    <a:lnTo>
                      <a:pt x="285" y="70"/>
                    </a:lnTo>
                    <a:lnTo>
                      <a:pt x="304" y="63"/>
                    </a:lnTo>
                    <a:lnTo>
                      <a:pt x="322" y="59"/>
                    </a:lnTo>
                    <a:lnTo>
                      <a:pt x="342" y="54"/>
                    </a:lnTo>
                    <a:lnTo>
                      <a:pt x="360" y="48"/>
                    </a:lnTo>
                    <a:lnTo>
                      <a:pt x="381" y="43"/>
                    </a:lnTo>
                    <a:lnTo>
                      <a:pt x="399" y="39"/>
                    </a:lnTo>
                    <a:lnTo>
                      <a:pt x="417" y="34"/>
                    </a:lnTo>
                    <a:lnTo>
                      <a:pt x="437" y="32"/>
                    </a:lnTo>
                    <a:lnTo>
                      <a:pt x="456" y="27"/>
                    </a:lnTo>
                    <a:lnTo>
                      <a:pt x="476" y="25"/>
                    </a:lnTo>
                    <a:lnTo>
                      <a:pt x="494" y="20"/>
                    </a:lnTo>
                    <a:lnTo>
                      <a:pt x="512" y="18"/>
                    </a:lnTo>
                    <a:lnTo>
                      <a:pt x="530" y="16"/>
                    </a:lnTo>
                    <a:lnTo>
                      <a:pt x="548" y="14"/>
                    </a:lnTo>
                    <a:lnTo>
                      <a:pt x="567" y="11"/>
                    </a:lnTo>
                    <a:lnTo>
                      <a:pt x="585" y="9"/>
                    </a:lnTo>
                    <a:lnTo>
                      <a:pt x="601" y="9"/>
                    </a:lnTo>
                    <a:lnTo>
                      <a:pt x="619" y="7"/>
                    </a:lnTo>
                    <a:lnTo>
                      <a:pt x="635" y="5"/>
                    </a:lnTo>
                    <a:lnTo>
                      <a:pt x="651" y="5"/>
                    </a:lnTo>
                    <a:lnTo>
                      <a:pt x="664" y="2"/>
                    </a:lnTo>
                    <a:lnTo>
                      <a:pt x="680" y="2"/>
                    </a:lnTo>
                    <a:lnTo>
                      <a:pt x="694" y="2"/>
                    </a:lnTo>
                    <a:lnTo>
                      <a:pt x="709" y="0"/>
                    </a:lnTo>
                    <a:lnTo>
                      <a:pt x="723" y="0"/>
                    </a:lnTo>
                    <a:lnTo>
                      <a:pt x="737" y="0"/>
                    </a:lnTo>
                    <a:lnTo>
                      <a:pt x="748" y="0"/>
                    </a:lnTo>
                    <a:lnTo>
                      <a:pt x="762" y="0"/>
                    </a:lnTo>
                    <a:lnTo>
                      <a:pt x="773" y="0"/>
                    </a:lnTo>
                    <a:lnTo>
                      <a:pt x="784" y="0"/>
                    </a:lnTo>
                    <a:lnTo>
                      <a:pt x="796" y="0"/>
                    </a:lnTo>
                    <a:lnTo>
                      <a:pt x="807" y="0"/>
                    </a:lnTo>
                    <a:lnTo>
                      <a:pt x="818" y="0"/>
                    </a:lnTo>
                    <a:lnTo>
                      <a:pt x="830" y="0"/>
                    </a:lnTo>
                    <a:lnTo>
                      <a:pt x="843" y="0"/>
                    </a:lnTo>
                    <a:lnTo>
                      <a:pt x="855" y="0"/>
                    </a:lnTo>
                    <a:lnTo>
                      <a:pt x="868" y="0"/>
                    </a:lnTo>
                    <a:lnTo>
                      <a:pt x="882" y="0"/>
                    </a:lnTo>
                    <a:lnTo>
                      <a:pt x="898" y="2"/>
                    </a:lnTo>
                    <a:lnTo>
                      <a:pt x="911" y="2"/>
                    </a:lnTo>
                    <a:lnTo>
                      <a:pt x="927" y="2"/>
                    </a:lnTo>
                    <a:lnTo>
                      <a:pt x="941" y="5"/>
                    </a:lnTo>
                    <a:lnTo>
                      <a:pt x="957" y="5"/>
                    </a:lnTo>
                    <a:lnTo>
                      <a:pt x="973" y="7"/>
                    </a:lnTo>
                    <a:lnTo>
                      <a:pt x="991" y="9"/>
                    </a:lnTo>
                    <a:lnTo>
                      <a:pt x="1007" y="9"/>
                    </a:lnTo>
                    <a:lnTo>
                      <a:pt x="1025" y="11"/>
                    </a:lnTo>
                    <a:lnTo>
                      <a:pt x="1043" y="14"/>
                    </a:lnTo>
                    <a:lnTo>
                      <a:pt x="1061" y="16"/>
                    </a:lnTo>
                    <a:lnTo>
                      <a:pt x="1079" y="18"/>
                    </a:lnTo>
                    <a:lnTo>
                      <a:pt x="1097" y="20"/>
                    </a:lnTo>
                    <a:lnTo>
                      <a:pt x="1115" y="25"/>
                    </a:lnTo>
                    <a:lnTo>
                      <a:pt x="1136" y="27"/>
                    </a:lnTo>
                    <a:lnTo>
                      <a:pt x="1154" y="32"/>
                    </a:lnTo>
                    <a:lnTo>
                      <a:pt x="1174" y="34"/>
                    </a:lnTo>
                    <a:lnTo>
                      <a:pt x="1193" y="39"/>
                    </a:lnTo>
                    <a:lnTo>
                      <a:pt x="1211" y="43"/>
                    </a:lnTo>
                    <a:lnTo>
                      <a:pt x="1231" y="48"/>
                    </a:lnTo>
                    <a:lnTo>
                      <a:pt x="1249" y="54"/>
                    </a:lnTo>
                    <a:lnTo>
                      <a:pt x="1270" y="59"/>
                    </a:lnTo>
                    <a:lnTo>
                      <a:pt x="1288" y="63"/>
                    </a:lnTo>
                    <a:lnTo>
                      <a:pt x="1306" y="70"/>
                    </a:lnTo>
                    <a:lnTo>
                      <a:pt x="1322" y="75"/>
                    </a:lnTo>
                    <a:lnTo>
                      <a:pt x="1340" y="82"/>
                    </a:lnTo>
                    <a:lnTo>
                      <a:pt x="1358" y="88"/>
                    </a:lnTo>
                    <a:lnTo>
                      <a:pt x="1374" y="95"/>
                    </a:lnTo>
                    <a:lnTo>
                      <a:pt x="1390" y="102"/>
                    </a:lnTo>
                    <a:lnTo>
                      <a:pt x="1403" y="109"/>
                    </a:lnTo>
                    <a:lnTo>
                      <a:pt x="1419" y="116"/>
                    </a:lnTo>
                    <a:lnTo>
                      <a:pt x="1433" y="122"/>
                    </a:lnTo>
                    <a:lnTo>
                      <a:pt x="1446" y="129"/>
                    </a:lnTo>
                    <a:lnTo>
                      <a:pt x="1458" y="138"/>
                    </a:lnTo>
                    <a:lnTo>
                      <a:pt x="1471" y="145"/>
                    </a:lnTo>
                    <a:lnTo>
                      <a:pt x="1483" y="152"/>
                    </a:lnTo>
                    <a:lnTo>
                      <a:pt x="1492" y="161"/>
                    </a:lnTo>
                    <a:lnTo>
                      <a:pt x="1503" y="168"/>
                    </a:lnTo>
                    <a:lnTo>
                      <a:pt x="1512" y="175"/>
                    </a:lnTo>
                    <a:lnTo>
                      <a:pt x="1521" y="181"/>
                    </a:lnTo>
                    <a:lnTo>
                      <a:pt x="1528" y="190"/>
                    </a:lnTo>
                    <a:lnTo>
                      <a:pt x="1537" y="197"/>
                    </a:lnTo>
                    <a:lnTo>
                      <a:pt x="1544" y="204"/>
                    </a:lnTo>
                    <a:lnTo>
                      <a:pt x="1551" y="211"/>
                    </a:lnTo>
                    <a:lnTo>
                      <a:pt x="1558" y="218"/>
                    </a:lnTo>
                    <a:lnTo>
                      <a:pt x="1562" y="224"/>
                    </a:lnTo>
                    <a:lnTo>
                      <a:pt x="1567" y="231"/>
                    </a:lnTo>
                    <a:lnTo>
                      <a:pt x="1573" y="238"/>
                    </a:lnTo>
                    <a:lnTo>
                      <a:pt x="1576" y="245"/>
                    </a:lnTo>
                    <a:lnTo>
                      <a:pt x="1580" y="252"/>
                    </a:lnTo>
                    <a:lnTo>
                      <a:pt x="1585" y="259"/>
                    </a:lnTo>
                    <a:lnTo>
                      <a:pt x="1587" y="263"/>
                    </a:lnTo>
                    <a:lnTo>
                      <a:pt x="1592" y="270"/>
                    </a:lnTo>
                  </a:path>
                </a:pathLst>
              </a:custGeom>
              <a:noFill/>
              <a:ln w="0">
                <a:solidFill>
                  <a:srgbClr val="C0C0C0"/>
                </a:solidFill>
                <a:round/>
                <a:headEnd/>
                <a:tailEnd/>
              </a:ln>
            </p:spPr>
            <p:txBody>
              <a:bodyPr/>
              <a:lstStyle/>
              <a:p>
                <a:endParaRPr lang="fr-FR">
                  <a:latin typeface="OpenDyslexic" pitchFamily="50" charset="0"/>
                </a:endParaRPr>
              </a:p>
            </p:txBody>
          </p:sp>
          <p:sp>
            <p:nvSpPr>
              <p:cNvPr id="26780" name="Freeform 128"/>
              <p:cNvSpPr>
                <a:spLocks/>
              </p:cNvSpPr>
              <p:nvPr/>
            </p:nvSpPr>
            <p:spPr bwMode="auto">
              <a:xfrm>
                <a:off x="1655" y="664"/>
                <a:ext cx="1705" cy="279"/>
              </a:xfrm>
              <a:custGeom>
                <a:avLst/>
                <a:gdLst>
                  <a:gd name="T0" fmla="*/ 1701 w 1705"/>
                  <a:gd name="T1" fmla="*/ 5 h 279"/>
                  <a:gd name="T2" fmla="*/ 1694 w 1705"/>
                  <a:gd name="T3" fmla="*/ 19 h 279"/>
                  <a:gd name="T4" fmla="*/ 1683 w 1705"/>
                  <a:gd name="T5" fmla="*/ 32 h 279"/>
                  <a:gd name="T6" fmla="*/ 1671 w 1705"/>
                  <a:gd name="T7" fmla="*/ 46 h 279"/>
                  <a:gd name="T8" fmla="*/ 1660 w 1705"/>
                  <a:gd name="T9" fmla="*/ 62 h 279"/>
                  <a:gd name="T10" fmla="*/ 1644 w 1705"/>
                  <a:gd name="T11" fmla="*/ 75 h 279"/>
                  <a:gd name="T12" fmla="*/ 1626 w 1705"/>
                  <a:gd name="T13" fmla="*/ 91 h 279"/>
                  <a:gd name="T14" fmla="*/ 1606 w 1705"/>
                  <a:gd name="T15" fmla="*/ 107 h 279"/>
                  <a:gd name="T16" fmla="*/ 1585 w 1705"/>
                  <a:gd name="T17" fmla="*/ 123 h 279"/>
                  <a:gd name="T18" fmla="*/ 1558 w 1705"/>
                  <a:gd name="T19" fmla="*/ 136 h 279"/>
                  <a:gd name="T20" fmla="*/ 1531 w 1705"/>
                  <a:gd name="T21" fmla="*/ 152 h 279"/>
                  <a:gd name="T22" fmla="*/ 1501 w 1705"/>
                  <a:gd name="T23" fmla="*/ 168 h 279"/>
                  <a:gd name="T24" fmla="*/ 1467 w 1705"/>
                  <a:gd name="T25" fmla="*/ 182 h 279"/>
                  <a:gd name="T26" fmla="*/ 1431 w 1705"/>
                  <a:gd name="T27" fmla="*/ 195 h 279"/>
                  <a:gd name="T28" fmla="*/ 1395 w 1705"/>
                  <a:gd name="T29" fmla="*/ 207 h 279"/>
                  <a:gd name="T30" fmla="*/ 1354 w 1705"/>
                  <a:gd name="T31" fmla="*/ 218 h 279"/>
                  <a:gd name="T32" fmla="*/ 1315 w 1705"/>
                  <a:gd name="T33" fmla="*/ 229 h 279"/>
                  <a:gd name="T34" fmla="*/ 1274 w 1705"/>
                  <a:gd name="T35" fmla="*/ 239 h 279"/>
                  <a:gd name="T36" fmla="*/ 1234 w 1705"/>
                  <a:gd name="T37" fmla="*/ 248 h 279"/>
                  <a:gd name="T38" fmla="*/ 1193 w 1705"/>
                  <a:gd name="T39" fmla="*/ 254 h 279"/>
                  <a:gd name="T40" fmla="*/ 1152 w 1705"/>
                  <a:gd name="T41" fmla="*/ 259 h 279"/>
                  <a:gd name="T42" fmla="*/ 1113 w 1705"/>
                  <a:gd name="T43" fmla="*/ 266 h 279"/>
                  <a:gd name="T44" fmla="*/ 1077 w 1705"/>
                  <a:gd name="T45" fmla="*/ 268 h 279"/>
                  <a:gd name="T46" fmla="*/ 1041 w 1705"/>
                  <a:gd name="T47" fmla="*/ 273 h 279"/>
                  <a:gd name="T48" fmla="*/ 1007 w 1705"/>
                  <a:gd name="T49" fmla="*/ 275 h 279"/>
                  <a:gd name="T50" fmla="*/ 975 w 1705"/>
                  <a:gd name="T51" fmla="*/ 277 h 279"/>
                  <a:gd name="T52" fmla="*/ 946 w 1705"/>
                  <a:gd name="T53" fmla="*/ 277 h 279"/>
                  <a:gd name="T54" fmla="*/ 916 w 1705"/>
                  <a:gd name="T55" fmla="*/ 279 h 279"/>
                  <a:gd name="T56" fmla="*/ 889 w 1705"/>
                  <a:gd name="T57" fmla="*/ 279 h 279"/>
                  <a:gd name="T58" fmla="*/ 864 w 1705"/>
                  <a:gd name="T59" fmla="*/ 279 h 279"/>
                  <a:gd name="T60" fmla="*/ 853 w 1705"/>
                  <a:gd name="T61" fmla="*/ 279 h 279"/>
                  <a:gd name="T62" fmla="*/ 828 w 1705"/>
                  <a:gd name="T63" fmla="*/ 279 h 279"/>
                  <a:gd name="T64" fmla="*/ 803 w 1705"/>
                  <a:gd name="T65" fmla="*/ 279 h 279"/>
                  <a:gd name="T66" fmla="*/ 776 w 1705"/>
                  <a:gd name="T67" fmla="*/ 279 h 279"/>
                  <a:gd name="T68" fmla="*/ 746 w 1705"/>
                  <a:gd name="T69" fmla="*/ 277 h 279"/>
                  <a:gd name="T70" fmla="*/ 714 w 1705"/>
                  <a:gd name="T71" fmla="*/ 275 h 279"/>
                  <a:gd name="T72" fmla="*/ 680 w 1705"/>
                  <a:gd name="T73" fmla="*/ 275 h 279"/>
                  <a:gd name="T74" fmla="*/ 646 w 1705"/>
                  <a:gd name="T75" fmla="*/ 270 h 279"/>
                  <a:gd name="T76" fmla="*/ 610 w 1705"/>
                  <a:gd name="T77" fmla="*/ 268 h 279"/>
                  <a:gd name="T78" fmla="*/ 571 w 1705"/>
                  <a:gd name="T79" fmla="*/ 263 h 279"/>
                  <a:gd name="T80" fmla="*/ 533 w 1705"/>
                  <a:gd name="T81" fmla="*/ 257 h 279"/>
                  <a:gd name="T82" fmla="*/ 492 w 1705"/>
                  <a:gd name="T83" fmla="*/ 250 h 279"/>
                  <a:gd name="T84" fmla="*/ 451 w 1705"/>
                  <a:gd name="T85" fmla="*/ 243 h 279"/>
                  <a:gd name="T86" fmla="*/ 410 w 1705"/>
                  <a:gd name="T87" fmla="*/ 234 h 279"/>
                  <a:gd name="T88" fmla="*/ 370 w 1705"/>
                  <a:gd name="T89" fmla="*/ 225 h 279"/>
                  <a:gd name="T90" fmla="*/ 331 w 1705"/>
                  <a:gd name="T91" fmla="*/ 214 h 279"/>
                  <a:gd name="T92" fmla="*/ 293 w 1705"/>
                  <a:gd name="T93" fmla="*/ 202 h 279"/>
                  <a:gd name="T94" fmla="*/ 256 w 1705"/>
                  <a:gd name="T95" fmla="*/ 189 h 279"/>
                  <a:gd name="T96" fmla="*/ 222 w 1705"/>
                  <a:gd name="T97" fmla="*/ 175 h 279"/>
                  <a:gd name="T98" fmla="*/ 191 w 1705"/>
                  <a:gd name="T99" fmla="*/ 159 h 279"/>
                  <a:gd name="T100" fmla="*/ 161 w 1705"/>
                  <a:gd name="T101" fmla="*/ 146 h 279"/>
                  <a:gd name="T102" fmla="*/ 134 w 1705"/>
                  <a:gd name="T103" fmla="*/ 130 h 279"/>
                  <a:gd name="T104" fmla="*/ 109 w 1705"/>
                  <a:gd name="T105" fmla="*/ 114 h 279"/>
                  <a:gd name="T106" fmla="*/ 88 w 1705"/>
                  <a:gd name="T107" fmla="*/ 98 h 279"/>
                  <a:gd name="T108" fmla="*/ 70 w 1705"/>
                  <a:gd name="T109" fmla="*/ 84 h 279"/>
                  <a:gd name="T110" fmla="*/ 54 w 1705"/>
                  <a:gd name="T111" fmla="*/ 68 h 279"/>
                  <a:gd name="T112" fmla="*/ 39 w 1705"/>
                  <a:gd name="T113" fmla="*/ 55 h 279"/>
                  <a:gd name="T114" fmla="*/ 27 w 1705"/>
                  <a:gd name="T115" fmla="*/ 39 h 279"/>
                  <a:gd name="T116" fmla="*/ 16 w 1705"/>
                  <a:gd name="T117" fmla="*/ 25 h 279"/>
                  <a:gd name="T118" fmla="*/ 9 w 1705"/>
                  <a:gd name="T119" fmla="*/ 12 h 279"/>
                  <a:gd name="T120" fmla="*/ 0 w 1705"/>
                  <a:gd name="T121" fmla="*/ 0 h 2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5"/>
                  <a:gd name="T184" fmla="*/ 0 h 279"/>
                  <a:gd name="T185" fmla="*/ 1705 w 1705"/>
                  <a:gd name="T186" fmla="*/ 279 h 2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5" h="279">
                    <a:moveTo>
                      <a:pt x="1705" y="0"/>
                    </a:moveTo>
                    <a:lnTo>
                      <a:pt x="1701" y="5"/>
                    </a:lnTo>
                    <a:lnTo>
                      <a:pt x="1696" y="12"/>
                    </a:lnTo>
                    <a:lnTo>
                      <a:pt x="1694" y="19"/>
                    </a:lnTo>
                    <a:lnTo>
                      <a:pt x="1689" y="25"/>
                    </a:lnTo>
                    <a:lnTo>
                      <a:pt x="1683" y="32"/>
                    </a:lnTo>
                    <a:lnTo>
                      <a:pt x="1678" y="39"/>
                    </a:lnTo>
                    <a:lnTo>
                      <a:pt x="1671" y="46"/>
                    </a:lnTo>
                    <a:lnTo>
                      <a:pt x="1667" y="55"/>
                    </a:lnTo>
                    <a:lnTo>
                      <a:pt x="1660" y="62"/>
                    </a:lnTo>
                    <a:lnTo>
                      <a:pt x="1651" y="68"/>
                    </a:lnTo>
                    <a:lnTo>
                      <a:pt x="1644" y="75"/>
                    </a:lnTo>
                    <a:lnTo>
                      <a:pt x="1635" y="84"/>
                    </a:lnTo>
                    <a:lnTo>
                      <a:pt x="1626" y="91"/>
                    </a:lnTo>
                    <a:lnTo>
                      <a:pt x="1617" y="98"/>
                    </a:lnTo>
                    <a:lnTo>
                      <a:pt x="1606" y="107"/>
                    </a:lnTo>
                    <a:lnTo>
                      <a:pt x="1596" y="114"/>
                    </a:lnTo>
                    <a:lnTo>
                      <a:pt x="1585" y="123"/>
                    </a:lnTo>
                    <a:lnTo>
                      <a:pt x="1572" y="130"/>
                    </a:lnTo>
                    <a:lnTo>
                      <a:pt x="1558" y="136"/>
                    </a:lnTo>
                    <a:lnTo>
                      <a:pt x="1544" y="146"/>
                    </a:lnTo>
                    <a:lnTo>
                      <a:pt x="1531" y="152"/>
                    </a:lnTo>
                    <a:lnTo>
                      <a:pt x="1515" y="159"/>
                    </a:lnTo>
                    <a:lnTo>
                      <a:pt x="1501" y="168"/>
                    </a:lnTo>
                    <a:lnTo>
                      <a:pt x="1483" y="175"/>
                    </a:lnTo>
                    <a:lnTo>
                      <a:pt x="1467" y="182"/>
                    </a:lnTo>
                    <a:lnTo>
                      <a:pt x="1449" y="189"/>
                    </a:lnTo>
                    <a:lnTo>
                      <a:pt x="1431" y="195"/>
                    </a:lnTo>
                    <a:lnTo>
                      <a:pt x="1413" y="202"/>
                    </a:lnTo>
                    <a:lnTo>
                      <a:pt x="1395" y="207"/>
                    </a:lnTo>
                    <a:lnTo>
                      <a:pt x="1374" y="214"/>
                    </a:lnTo>
                    <a:lnTo>
                      <a:pt x="1354" y="218"/>
                    </a:lnTo>
                    <a:lnTo>
                      <a:pt x="1336" y="225"/>
                    </a:lnTo>
                    <a:lnTo>
                      <a:pt x="1315" y="229"/>
                    </a:lnTo>
                    <a:lnTo>
                      <a:pt x="1295" y="234"/>
                    </a:lnTo>
                    <a:lnTo>
                      <a:pt x="1274" y="239"/>
                    </a:lnTo>
                    <a:lnTo>
                      <a:pt x="1254" y="243"/>
                    </a:lnTo>
                    <a:lnTo>
                      <a:pt x="1234" y="248"/>
                    </a:lnTo>
                    <a:lnTo>
                      <a:pt x="1213" y="250"/>
                    </a:lnTo>
                    <a:lnTo>
                      <a:pt x="1193" y="254"/>
                    </a:lnTo>
                    <a:lnTo>
                      <a:pt x="1172" y="257"/>
                    </a:lnTo>
                    <a:lnTo>
                      <a:pt x="1152" y="259"/>
                    </a:lnTo>
                    <a:lnTo>
                      <a:pt x="1134" y="263"/>
                    </a:lnTo>
                    <a:lnTo>
                      <a:pt x="1113" y="266"/>
                    </a:lnTo>
                    <a:lnTo>
                      <a:pt x="1095" y="268"/>
                    </a:lnTo>
                    <a:lnTo>
                      <a:pt x="1077" y="268"/>
                    </a:lnTo>
                    <a:lnTo>
                      <a:pt x="1059" y="270"/>
                    </a:lnTo>
                    <a:lnTo>
                      <a:pt x="1041" y="273"/>
                    </a:lnTo>
                    <a:lnTo>
                      <a:pt x="1025" y="275"/>
                    </a:lnTo>
                    <a:lnTo>
                      <a:pt x="1007" y="275"/>
                    </a:lnTo>
                    <a:lnTo>
                      <a:pt x="991" y="275"/>
                    </a:lnTo>
                    <a:lnTo>
                      <a:pt x="975" y="277"/>
                    </a:lnTo>
                    <a:lnTo>
                      <a:pt x="959" y="277"/>
                    </a:lnTo>
                    <a:lnTo>
                      <a:pt x="946" y="277"/>
                    </a:lnTo>
                    <a:lnTo>
                      <a:pt x="930" y="279"/>
                    </a:lnTo>
                    <a:lnTo>
                      <a:pt x="916" y="279"/>
                    </a:lnTo>
                    <a:lnTo>
                      <a:pt x="903" y="279"/>
                    </a:lnTo>
                    <a:lnTo>
                      <a:pt x="889" y="279"/>
                    </a:lnTo>
                    <a:lnTo>
                      <a:pt x="878" y="279"/>
                    </a:lnTo>
                    <a:lnTo>
                      <a:pt x="864" y="279"/>
                    </a:lnTo>
                    <a:lnTo>
                      <a:pt x="853" y="279"/>
                    </a:lnTo>
                    <a:lnTo>
                      <a:pt x="841" y="279"/>
                    </a:lnTo>
                    <a:lnTo>
                      <a:pt x="828" y="279"/>
                    </a:lnTo>
                    <a:lnTo>
                      <a:pt x="816" y="279"/>
                    </a:lnTo>
                    <a:lnTo>
                      <a:pt x="803" y="279"/>
                    </a:lnTo>
                    <a:lnTo>
                      <a:pt x="789" y="279"/>
                    </a:lnTo>
                    <a:lnTo>
                      <a:pt x="776" y="279"/>
                    </a:lnTo>
                    <a:lnTo>
                      <a:pt x="760" y="277"/>
                    </a:lnTo>
                    <a:lnTo>
                      <a:pt x="746" y="277"/>
                    </a:lnTo>
                    <a:lnTo>
                      <a:pt x="730" y="277"/>
                    </a:lnTo>
                    <a:lnTo>
                      <a:pt x="714" y="275"/>
                    </a:lnTo>
                    <a:lnTo>
                      <a:pt x="698" y="275"/>
                    </a:lnTo>
                    <a:lnTo>
                      <a:pt x="680" y="275"/>
                    </a:lnTo>
                    <a:lnTo>
                      <a:pt x="664" y="273"/>
                    </a:lnTo>
                    <a:lnTo>
                      <a:pt x="646" y="270"/>
                    </a:lnTo>
                    <a:lnTo>
                      <a:pt x="628" y="268"/>
                    </a:lnTo>
                    <a:lnTo>
                      <a:pt x="610" y="268"/>
                    </a:lnTo>
                    <a:lnTo>
                      <a:pt x="592" y="266"/>
                    </a:lnTo>
                    <a:lnTo>
                      <a:pt x="571" y="263"/>
                    </a:lnTo>
                    <a:lnTo>
                      <a:pt x="553" y="259"/>
                    </a:lnTo>
                    <a:lnTo>
                      <a:pt x="533" y="257"/>
                    </a:lnTo>
                    <a:lnTo>
                      <a:pt x="513" y="254"/>
                    </a:lnTo>
                    <a:lnTo>
                      <a:pt x="492" y="250"/>
                    </a:lnTo>
                    <a:lnTo>
                      <a:pt x="472" y="248"/>
                    </a:lnTo>
                    <a:lnTo>
                      <a:pt x="451" y="243"/>
                    </a:lnTo>
                    <a:lnTo>
                      <a:pt x="431" y="239"/>
                    </a:lnTo>
                    <a:lnTo>
                      <a:pt x="410" y="234"/>
                    </a:lnTo>
                    <a:lnTo>
                      <a:pt x="390" y="229"/>
                    </a:lnTo>
                    <a:lnTo>
                      <a:pt x="370" y="225"/>
                    </a:lnTo>
                    <a:lnTo>
                      <a:pt x="352" y="218"/>
                    </a:lnTo>
                    <a:lnTo>
                      <a:pt x="331" y="214"/>
                    </a:lnTo>
                    <a:lnTo>
                      <a:pt x="311" y="207"/>
                    </a:lnTo>
                    <a:lnTo>
                      <a:pt x="293" y="202"/>
                    </a:lnTo>
                    <a:lnTo>
                      <a:pt x="274" y="195"/>
                    </a:lnTo>
                    <a:lnTo>
                      <a:pt x="256" y="189"/>
                    </a:lnTo>
                    <a:lnTo>
                      <a:pt x="238" y="182"/>
                    </a:lnTo>
                    <a:lnTo>
                      <a:pt x="222" y="175"/>
                    </a:lnTo>
                    <a:lnTo>
                      <a:pt x="204" y="168"/>
                    </a:lnTo>
                    <a:lnTo>
                      <a:pt x="191" y="159"/>
                    </a:lnTo>
                    <a:lnTo>
                      <a:pt x="175" y="152"/>
                    </a:lnTo>
                    <a:lnTo>
                      <a:pt x="161" y="146"/>
                    </a:lnTo>
                    <a:lnTo>
                      <a:pt x="147" y="136"/>
                    </a:lnTo>
                    <a:lnTo>
                      <a:pt x="134" y="130"/>
                    </a:lnTo>
                    <a:lnTo>
                      <a:pt x="120" y="123"/>
                    </a:lnTo>
                    <a:lnTo>
                      <a:pt x="109" y="114"/>
                    </a:lnTo>
                    <a:lnTo>
                      <a:pt x="100" y="107"/>
                    </a:lnTo>
                    <a:lnTo>
                      <a:pt x="88" y="98"/>
                    </a:lnTo>
                    <a:lnTo>
                      <a:pt x="79" y="91"/>
                    </a:lnTo>
                    <a:lnTo>
                      <a:pt x="70" y="84"/>
                    </a:lnTo>
                    <a:lnTo>
                      <a:pt x="61" y="75"/>
                    </a:lnTo>
                    <a:lnTo>
                      <a:pt x="54" y="68"/>
                    </a:lnTo>
                    <a:lnTo>
                      <a:pt x="45" y="62"/>
                    </a:lnTo>
                    <a:lnTo>
                      <a:pt x="39" y="55"/>
                    </a:lnTo>
                    <a:lnTo>
                      <a:pt x="34" y="46"/>
                    </a:lnTo>
                    <a:lnTo>
                      <a:pt x="27" y="39"/>
                    </a:lnTo>
                    <a:lnTo>
                      <a:pt x="23" y="32"/>
                    </a:lnTo>
                    <a:lnTo>
                      <a:pt x="16" y="25"/>
                    </a:lnTo>
                    <a:lnTo>
                      <a:pt x="11" y="19"/>
                    </a:lnTo>
                    <a:lnTo>
                      <a:pt x="9" y="12"/>
                    </a:lnTo>
                    <a:lnTo>
                      <a:pt x="5" y="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81" name="Freeform 129"/>
              <p:cNvSpPr>
                <a:spLocks/>
              </p:cNvSpPr>
              <p:nvPr/>
            </p:nvSpPr>
            <p:spPr bwMode="auto">
              <a:xfrm>
                <a:off x="1655" y="3587"/>
                <a:ext cx="1705" cy="279"/>
              </a:xfrm>
              <a:custGeom>
                <a:avLst/>
                <a:gdLst>
                  <a:gd name="T0" fmla="*/ 5 w 1705"/>
                  <a:gd name="T1" fmla="*/ 275 h 279"/>
                  <a:gd name="T2" fmla="*/ 11 w 1705"/>
                  <a:gd name="T3" fmla="*/ 261 h 279"/>
                  <a:gd name="T4" fmla="*/ 23 w 1705"/>
                  <a:gd name="T5" fmla="*/ 248 h 279"/>
                  <a:gd name="T6" fmla="*/ 34 w 1705"/>
                  <a:gd name="T7" fmla="*/ 234 h 279"/>
                  <a:gd name="T8" fmla="*/ 45 w 1705"/>
                  <a:gd name="T9" fmla="*/ 218 h 279"/>
                  <a:gd name="T10" fmla="*/ 61 w 1705"/>
                  <a:gd name="T11" fmla="*/ 205 h 279"/>
                  <a:gd name="T12" fmla="*/ 79 w 1705"/>
                  <a:gd name="T13" fmla="*/ 189 h 279"/>
                  <a:gd name="T14" fmla="*/ 100 w 1705"/>
                  <a:gd name="T15" fmla="*/ 173 h 279"/>
                  <a:gd name="T16" fmla="*/ 120 w 1705"/>
                  <a:gd name="T17" fmla="*/ 157 h 279"/>
                  <a:gd name="T18" fmla="*/ 147 w 1705"/>
                  <a:gd name="T19" fmla="*/ 143 h 279"/>
                  <a:gd name="T20" fmla="*/ 175 w 1705"/>
                  <a:gd name="T21" fmla="*/ 127 h 279"/>
                  <a:gd name="T22" fmla="*/ 204 w 1705"/>
                  <a:gd name="T23" fmla="*/ 112 h 279"/>
                  <a:gd name="T24" fmla="*/ 238 w 1705"/>
                  <a:gd name="T25" fmla="*/ 98 h 279"/>
                  <a:gd name="T26" fmla="*/ 274 w 1705"/>
                  <a:gd name="T27" fmla="*/ 84 h 279"/>
                  <a:gd name="T28" fmla="*/ 311 w 1705"/>
                  <a:gd name="T29" fmla="*/ 73 h 279"/>
                  <a:gd name="T30" fmla="*/ 352 w 1705"/>
                  <a:gd name="T31" fmla="*/ 62 h 279"/>
                  <a:gd name="T32" fmla="*/ 390 w 1705"/>
                  <a:gd name="T33" fmla="*/ 50 h 279"/>
                  <a:gd name="T34" fmla="*/ 431 w 1705"/>
                  <a:gd name="T35" fmla="*/ 41 h 279"/>
                  <a:gd name="T36" fmla="*/ 472 w 1705"/>
                  <a:gd name="T37" fmla="*/ 32 h 279"/>
                  <a:gd name="T38" fmla="*/ 513 w 1705"/>
                  <a:gd name="T39" fmla="*/ 25 h 279"/>
                  <a:gd name="T40" fmla="*/ 553 w 1705"/>
                  <a:gd name="T41" fmla="*/ 21 h 279"/>
                  <a:gd name="T42" fmla="*/ 592 w 1705"/>
                  <a:gd name="T43" fmla="*/ 14 h 279"/>
                  <a:gd name="T44" fmla="*/ 628 w 1705"/>
                  <a:gd name="T45" fmla="*/ 12 h 279"/>
                  <a:gd name="T46" fmla="*/ 664 w 1705"/>
                  <a:gd name="T47" fmla="*/ 7 h 279"/>
                  <a:gd name="T48" fmla="*/ 698 w 1705"/>
                  <a:gd name="T49" fmla="*/ 5 h 279"/>
                  <a:gd name="T50" fmla="*/ 730 w 1705"/>
                  <a:gd name="T51" fmla="*/ 3 h 279"/>
                  <a:gd name="T52" fmla="*/ 760 w 1705"/>
                  <a:gd name="T53" fmla="*/ 3 h 279"/>
                  <a:gd name="T54" fmla="*/ 789 w 1705"/>
                  <a:gd name="T55" fmla="*/ 0 h 279"/>
                  <a:gd name="T56" fmla="*/ 816 w 1705"/>
                  <a:gd name="T57" fmla="*/ 0 h 279"/>
                  <a:gd name="T58" fmla="*/ 841 w 1705"/>
                  <a:gd name="T59" fmla="*/ 0 h 279"/>
                  <a:gd name="T60" fmla="*/ 853 w 1705"/>
                  <a:gd name="T61" fmla="*/ 0 h 279"/>
                  <a:gd name="T62" fmla="*/ 878 w 1705"/>
                  <a:gd name="T63" fmla="*/ 0 h 279"/>
                  <a:gd name="T64" fmla="*/ 903 w 1705"/>
                  <a:gd name="T65" fmla="*/ 0 h 279"/>
                  <a:gd name="T66" fmla="*/ 930 w 1705"/>
                  <a:gd name="T67" fmla="*/ 0 h 279"/>
                  <a:gd name="T68" fmla="*/ 959 w 1705"/>
                  <a:gd name="T69" fmla="*/ 3 h 279"/>
                  <a:gd name="T70" fmla="*/ 991 w 1705"/>
                  <a:gd name="T71" fmla="*/ 5 h 279"/>
                  <a:gd name="T72" fmla="*/ 1025 w 1705"/>
                  <a:gd name="T73" fmla="*/ 5 h 279"/>
                  <a:gd name="T74" fmla="*/ 1059 w 1705"/>
                  <a:gd name="T75" fmla="*/ 10 h 279"/>
                  <a:gd name="T76" fmla="*/ 1095 w 1705"/>
                  <a:gd name="T77" fmla="*/ 12 h 279"/>
                  <a:gd name="T78" fmla="*/ 1134 w 1705"/>
                  <a:gd name="T79" fmla="*/ 16 h 279"/>
                  <a:gd name="T80" fmla="*/ 1172 w 1705"/>
                  <a:gd name="T81" fmla="*/ 23 h 279"/>
                  <a:gd name="T82" fmla="*/ 1213 w 1705"/>
                  <a:gd name="T83" fmla="*/ 30 h 279"/>
                  <a:gd name="T84" fmla="*/ 1254 w 1705"/>
                  <a:gd name="T85" fmla="*/ 37 h 279"/>
                  <a:gd name="T86" fmla="*/ 1295 w 1705"/>
                  <a:gd name="T87" fmla="*/ 46 h 279"/>
                  <a:gd name="T88" fmla="*/ 1336 w 1705"/>
                  <a:gd name="T89" fmla="*/ 55 h 279"/>
                  <a:gd name="T90" fmla="*/ 1374 w 1705"/>
                  <a:gd name="T91" fmla="*/ 66 h 279"/>
                  <a:gd name="T92" fmla="*/ 1413 w 1705"/>
                  <a:gd name="T93" fmla="*/ 78 h 279"/>
                  <a:gd name="T94" fmla="*/ 1449 w 1705"/>
                  <a:gd name="T95" fmla="*/ 91 h 279"/>
                  <a:gd name="T96" fmla="*/ 1483 w 1705"/>
                  <a:gd name="T97" fmla="*/ 105 h 279"/>
                  <a:gd name="T98" fmla="*/ 1515 w 1705"/>
                  <a:gd name="T99" fmla="*/ 121 h 279"/>
                  <a:gd name="T100" fmla="*/ 1544 w 1705"/>
                  <a:gd name="T101" fmla="*/ 134 h 279"/>
                  <a:gd name="T102" fmla="*/ 1572 w 1705"/>
                  <a:gd name="T103" fmla="*/ 150 h 279"/>
                  <a:gd name="T104" fmla="*/ 1596 w 1705"/>
                  <a:gd name="T105" fmla="*/ 166 h 279"/>
                  <a:gd name="T106" fmla="*/ 1617 w 1705"/>
                  <a:gd name="T107" fmla="*/ 182 h 279"/>
                  <a:gd name="T108" fmla="*/ 1635 w 1705"/>
                  <a:gd name="T109" fmla="*/ 195 h 279"/>
                  <a:gd name="T110" fmla="*/ 1651 w 1705"/>
                  <a:gd name="T111" fmla="*/ 211 h 279"/>
                  <a:gd name="T112" fmla="*/ 1667 w 1705"/>
                  <a:gd name="T113" fmla="*/ 225 h 279"/>
                  <a:gd name="T114" fmla="*/ 1678 w 1705"/>
                  <a:gd name="T115" fmla="*/ 241 h 279"/>
                  <a:gd name="T116" fmla="*/ 1689 w 1705"/>
                  <a:gd name="T117" fmla="*/ 254 h 279"/>
                  <a:gd name="T118" fmla="*/ 1696 w 1705"/>
                  <a:gd name="T119" fmla="*/ 268 h 279"/>
                  <a:gd name="T120" fmla="*/ 1705 w 1705"/>
                  <a:gd name="T121" fmla="*/ 279 h 2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5"/>
                  <a:gd name="T184" fmla="*/ 0 h 279"/>
                  <a:gd name="T185" fmla="*/ 1705 w 1705"/>
                  <a:gd name="T186" fmla="*/ 279 h 2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5" h="279">
                    <a:moveTo>
                      <a:pt x="0" y="279"/>
                    </a:moveTo>
                    <a:lnTo>
                      <a:pt x="5" y="275"/>
                    </a:lnTo>
                    <a:lnTo>
                      <a:pt x="9" y="268"/>
                    </a:lnTo>
                    <a:lnTo>
                      <a:pt x="11" y="261"/>
                    </a:lnTo>
                    <a:lnTo>
                      <a:pt x="16" y="254"/>
                    </a:lnTo>
                    <a:lnTo>
                      <a:pt x="23" y="248"/>
                    </a:lnTo>
                    <a:lnTo>
                      <a:pt x="27" y="241"/>
                    </a:lnTo>
                    <a:lnTo>
                      <a:pt x="34" y="234"/>
                    </a:lnTo>
                    <a:lnTo>
                      <a:pt x="39" y="225"/>
                    </a:lnTo>
                    <a:lnTo>
                      <a:pt x="45" y="218"/>
                    </a:lnTo>
                    <a:lnTo>
                      <a:pt x="54" y="211"/>
                    </a:lnTo>
                    <a:lnTo>
                      <a:pt x="61" y="205"/>
                    </a:lnTo>
                    <a:lnTo>
                      <a:pt x="70" y="195"/>
                    </a:lnTo>
                    <a:lnTo>
                      <a:pt x="79" y="189"/>
                    </a:lnTo>
                    <a:lnTo>
                      <a:pt x="88" y="182"/>
                    </a:lnTo>
                    <a:lnTo>
                      <a:pt x="100" y="173"/>
                    </a:lnTo>
                    <a:lnTo>
                      <a:pt x="109" y="166"/>
                    </a:lnTo>
                    <a:lnTo>
                      <a:pt x="120" y="157"/>
                    </a:lnTo>
                    <a:lnTo>
                      <a:pt x="134" y="150"/>
                    </a:lnTo>
                    <a:lnTo>
                      <a:pt x="147" y="143"/>
                    </a:lnTo>
                    <a:lnTo>
                      <a:pt x="161" y="134"/>
                    </a:lnTo>
                    <a:lnTo>
                      <a:pt x="175" y="127"/>
                    </a:lnTo>
                    <a:lnTo>
                      <a:pt x="191" y="121"/>
                    </a:lnTo>
                    <a:lnTo>
                      <a:pt x="204" y="112"/>
                    </a:lnTo>
                    <a:lnTo>
                      <a:pt x="222" y="105"/>
                    </a:lnTo>
                    <a:lnTo>
                      <a:pt x="238" y="98"/>
                    </a:lnTo>
                    <a:lnTo>
                      <a:pt x="256" y="91"/>
                    </a:lnTo>
                    <a:lnTo>
                      <a:pt x="274" y="84"/>
                    </a:lnTo>
                    <a:lnTo>
                      <a:pt x="293" y="78"/>
                    </a:lnTo>
                    <a:lnTo>
                      <a:pt x="311" y="73"/>
                    </a:lnTo>
                    <a:lnTo>
                      <a:pt x="331" y="66"/>
                    </a:lnTo>
                    <a:lnTo>
                      <a:pt x="352" y="62"/>
                    </a:lnTo>
                    <a:lnTo>
                      <a:pt x="370" y="55"/>
                    </a:lnTo>
                    <a:lnTo>
                      <a:pt x="390" y="50"/>
                    </a:lnTo>
                    <a:lnTo>
                      <a:pt x="410" y="46"/>
                    </a:lnTo>
                    <a:lnTo>
                      <a:pt x="431" y="41"/>
                    </a:lnTo>
                    <a:lnTo>
                      <a:pt x="451" y="37"/>
                    </a:lnTo>
                    <a:lnTo>
                      <a:pt x="472" y="32"/>
                    </a:lnTo>
                    <a:lnTo>
                      <a:pt x="492" y="30"/>
                    </a:lnTo>
                    <a:lnTo>
                      <a:pt x="513" y="25"/>
                    </a:lnTo>
                    <a:lnTo>
                      <a:pt x="533" y="23"/>
                    </a:lnTo>
                    <a:lnTo>
                      <a:pt x="553" y="21"/>
                    </a:lnTo>
                    <a:lnTo>
                      <a:pt x="571" y="16"/>
                    </a:lnTo>
                    <a:lnTo>
                      <a:pt x="592" y="14"/>
                    </a:lnTo>
                    <a:lnTo>
                      <a:pt x="610" y="12"/>
                    </a:lnTo>
                    <a:lnTo>
                      <a:pt x="628" y="12"/>
                    </a:lnTo>
                    <a:lnTo>
                      <a:pt x="646" y="10"/>
                    </a:lnTo>
                    <a:lnTo>
                      <a:pt x="664" y="7"/>
                    </a:lnTo>
                    <a:lnTo>
                      <a:pt x="680" y="5"/>
                    </a:lnTo>
                    <a:lnTo>
                      <a:pt x="698" y="5"/>
                    </a:lnTo>
                    <a:lnTo>
                      <a:pt x="714" y="5"/>
                    </a:lnTo>
                    <a:lnTo>
                      <a:pt x="730" y="3"/>
                    </a:lnTo>
                    <a:lnTo>
                      <a:pt x="746" y="3"/>
                    </a:lnTo>
                    <a:lnTo>
                      <a:pt x="760" y="3"/>
                    </a:lnTo>
                    <a:lnTo>
                      <a:pt x="776" y="0"/>
                    </a:lnTo>
                    <a:lnTo>
                      <a:pt x="789" y="0"/>
                    </a:lnTo>
                    <a:lnTo>
                      <a:pt x="803" y="0"/>
                    </a:lnTo>
                    <a:lnTo>
                      <a:pt x="816" y="0"/>
                    </a:lnTo>
                    <a:lnTo>
                      <a:pt x="828" y="0"/>
                    </a:lnTo>
                    <a:lnTo>
                      <a:pt x="841" y="0"/>
                    </a:lnTo>
                    <a:lnTo>
                      <a:pt x="853" y="0"/>
                    </a:lnTo>
                    <a:lnTo>
                      <a:pt x="864" y="0"/>
                    </a:lnTo>
                    <a:lnTo>
                      <a:pt x="878" y="0"/>
                    </a:lnTo>
                    <a:lnTo>
                      <a:pt x="889" y="0"/>
                    </a:lnTo>
                    <a:lnTo>
                      <a:pt x="903" y="0"/>
                    </a:lnTo>
                    <a:lnTo>
                      <a:pt x="916" y="0"/>
                    </a:lnTo>
                    <a:lnTo>
                      <a:pt x="930" y="0"/>
                    </a:lnTo>
                    <a:lnTo>
                      <a:pt x="946" y="3"/>
                    </a:lnTo>
                    <a:lnTo>
                      <a:pt x="959" y="3"/>
                    </a:lnTo>
                    <a:lnTo>
                      <a:pt x="975" y="3"/>
                    </a:lnTo>
                    <a:lnTo>
                      <a:pt x="991" y="5"/>
                    </a:lnTo>
                    <a:lnTo>
                      <a:pt x="1007" y="5"/>
                    </a:lnTo>
                    <a:lnTo>
                      <a:pt x="1025" y="5"/>
                    </a:lnTo>
                    <a:lnTo>
                      <a:pt x="1041" y="7"/>
                    </a:lnTo>
                    <a:lnTo>
                      <a:pt x="1059" y="10"/>
                    </a:lnTo>
                    <a:lnTo>
                      <a:pt x="1077" y="12"/>
                    </a:lnTo>
                    <a:lnTo>
                      <a:pt x="1095" y="12"/>
                    </a:lnTo>
                    <a:lnTo>
                      <a:pt x="1113" y="14"/>
                    </a:lnTo>
                    <a:lnTo>
                      <a:pt x="1134" y="16"/>
                    </a:lnTo>
                    <a:lnTo>
                      <a:pt x="1152" y="21"/>
                    </a:lnTo>
                    <a:lnTo>
                      <a:pt x="1172" y="23"/>
                    </a:lnTo>
                    <a:lnTo>
                      <a:pt x="1193" y="25"/>
                    </a:lnTo>
                    <a:lnTo>
                      <a:pt x="1213" y="30"/>
                    </a:lnTo>
                    <a:lnTo>
                      <a:pt x="1234" y="32"/>
                    </a:lnTo>
                    <a:lnTo>
                      <a:pt x="1254" y="37"/>
                    </a:lnTo>
                    <a:lnTo>
                      <a:pt x="1274" y="41"/>
                    </a:lnTo>
                    <a:lnTo>
                      <a:pt x="1295" y="46"/>
                    </a:lnTo>
                    <a:lnTo>
                      <a:pt x="1315" y="50"/>
                    </a:lnTo>
                    <a:lnTo>
                      <a:pt x="1336" y="55"/>
                    </a:lnTo>
                    <a:lnTo>
                      <a:pt x="1354" y="62"/>
                    </a:lnTo>
                    <a:lnTo>
                      <a:pt x="1374" y="66"/>
                    </a:lnTo>
                    <a:lnTo>
                      <a:pt x="1395" y="73"/>
                    </a:lnTo>
                    <a:lnTo>
                      <a:pt x="1413" y="78"/>
                    </a:lnTo>
                    <a:lnTo>
                      <a:pt x="1431" y="84"/>
                    </a:lnTo>
                    <a:lnTo>
                      <a:pt x="1449" y="91"/>
                    </a:lnTo>
                    <a:lnTo>
                      <a:pt x="1467" y="98"/>
                    </a:lnTo>
                    <a:lnTo>
                      <a:pt x="1483" y="105"/>
                    </a:lnTo>
                    <a:lnTo>
                      <a:pt x="1501" y="112"/>
                    </a:lnTo>
                    <a:lnTo>
                      <a:pt x="1515" y="121"/>
                    </a:lnTo>
                    <a:lnTo>
                      <a:pt x="1531" y="127"/>
                    </a:lnTo>
                    <a:lnTo>
                      <a:pt x="1544" y="134"/>
                    </a:lnTo>
                    <a:lnTo>
                      <a:pt x="1558" y="143"/>
                    </a:lnTo>
                    <a:lnTo>
                      <a:pt x="1572" y="150"/>
                    </a:lnTo>
                    <a:lnTo>
                      <a:pt x="1585" y="157"/>
                    </a:lnTo>
                    <a:lnTo>
                      <a:pt x="1596" y="166"/>
                    </a:lnTo>
                    <a:lnTo>
                      <a:pt x="1606" y="173"/>
                    </a:lnTo>
                    <a:lnTo>
                      <a:pt x="1617" y="182"/>
                    </a:lnTo>
                    <a:lnTo>
                      <a:pt x="1626" y="189"/>
                    </a:lnTo>
                    <a:lnTo>
                      <a:pt x="1635" y="195"/>
                    </a:lnTo>
                    <a:lnTo>
                      <a:pt x="1644" y="205"/>
                    </a:lnTo>
                    <a:lnTo>
                      <a:pt x="1651" y="211"/>
                    </a:lnTo>
                    <a:lnTo>
                      <a:pt x="1660" y="218"/>
                    </a:lnTo>
                    <a:lnTo>
                      <a:pt x="1667" y="225"/>
                    </a:lnTo>
                    <a:lnTo>
                      <a:pt x="1671" y="234"/>
                    </a:lnTo>
                    <a:lnTo>
                      <a:pt x="1678" y="241"/>
                    </a:lnTo>
                    <a:lnTo>
                      <a:pt x="1683" y="248"/>
                    </a:lnTo>
                    <a:lnTo>
                      <a:pt x="1689" y="254"/>
                    </a:lnTo>
                    <a:lnTo>
                      <a:pt x="1694" y="261"/>
                    </a:lnTo>
                    <a:lnTo>
                      <a:pt x="1696" y="268"/>
                    </a:lnTo>
                    <a:lnTo>
                      <a:pt x="1701" y="275"/>
                    </a:lnTo>
                    <a:lnTo>
                      <a:pt x="1705" y="279"/>
                    </a:lnTo>
                  </a:path>
                </a:pathLst>
              </a:custGeom>
              <a:noFill/>
              <a:ln w="0">
                <a:solidFill>
                  <a:srgbClr val="C0C0C0"/>
                </a:solidFill>
                <a:round/>
                <a:headEnd/>
                <a:tailEnd/>
              </a:ln>
            </p:spPr>
            <p:txBody>
              <a:bodyPr/>
              <a:lstStyle/>
              <a:p>
                <a:endParaRPr lang="fr-FR">
                  <a:latin typeface="OpenDyslexic" pitchFamily="50" charset="0"/>
                </a:endParaRPr>
              </a:p>
            </p:txBody>
          </p:sp>
          <p:sp>
            <p:nvSpPr>
              <p:cNvPr id="26782" name="Freeform 130"/>
              <p:cNvSpPr>
                <a:spLocks/>
              </p:cNvSpPr>
              <p:nvPr/>
            </p:nvSpPr>
            <p:spPr bwMode="auto">
              <a:xfrm>
                <a:off x="1601" y="694"/>
                <a:ext cx="1814" cy="288"/>
              </a:xfrm>
              <a:custGeom>
                <a:avLst/>
                <a:gdLst>
                  <a:gd name="T0" fmla="*/ 1809 w 1814"/>
                  <a:gd name="T1" fmla="*/ 7 h 288"/>
                  <a:gd name="T2" fmla="*/ 1800 w 1814"/>
                  <a:gd name="T3" fmla="*/ 20 h 288"/>
                  <a:gd name="T4" fmla="*/ 1791 w 1814"/>
                  <a:gd name="T5" fmla="*/ 34 h 288"/>
                  <a:gd name="T6" fmla="*/ 1777 w 1814"/>
                  <a:gd name="T7" fmla="*/ 50 h 288"/>
                  <a:gd name="T8" fmla="*/ 1764 w 1814"/>
                  <a:gd name="T9" fmla="*/ 63 h 288"/>
                  <a:gd name="T10" fmla="*/ 1748 w 1814"/>
                  <a:gd name="T11" fmla="*/ 79 h 288"/>
                  <a:gd name="T12" fmla="*/ 1728 w 1814"/>
                  <a:gd name="T13" fmla="*/ 95 h 288"/>
                  <a:gd name="T14" fmla="*/ 1707 w 1814"/>
                  <a:gd name="T15" fmla="*/ 111 h 288"/>
                  <a:gd name="T16" fmla="*/ 1682 w 1814"/>
                  <a:gd name="T17" fmla="*/ 127 h 288"/>
                  <a:gd name="T18" fmla="*/ 1655 w 1814"/>
                  <a:gd name="T19" fmla="*/ 143 h 288"/>
                  <a:gd name="T20" fmla="*/ 1626 w 1814"/>
                  <a:gd name="T21" fmla="*/ 159 h 288"/>
                  <a:gd name="T22" fmla="*/ 1592 w 1814"/>
                  <a:gd name="T23" fmla="*/ 175 h 288"/>
                  <a:gd name="T24" fmla="*/ 1557 w 1814"/>
                  <a:gd name="T25" fmla="*/ 188 h 288"/>
                  <a:gd name="T26" fmla="*/ 1519 w 1814"/>
                  <a:gd name="T27" fmla="*/ 202 h 288"/>
                  <a:gd name="T28" fmla="*/ 1478 w 1814"/>
                  <a:gd name="T29" fmla="*/ 215 h 288"/>
                  <a:gd name="T30" fmla="*/ 1437 w 1814"/>
                  <a:gd name="T31" fmla="*/ 227 h 288"/>
                  <a:gd name="T32" fmla="*/ 1394 w 1814"/>
                  <a:gd name="T33" fmla="*/ 238 h 288"/>
                  <a:gd name="T34" fmla="*/ 1351 w 1814"/>
                  <a:gd name="T35" fmla="*/ 247 h 288"/>
                  <a:gd name="T36" fmla="*/ 1308 w 1814"/>
                  <a:gd name="T37" fmla="*/ 256 h 288"/>
                  <a:gd name="T38" fmla="*/ 1265 w 1814"/>
                  <a:gd name="T39" fmla="*/ 263 h 288"/>
                  <a:gd name="T40" fmla="*/ 1222 w 1814"/>
                  <a:gd name="T41" fmla="*/ 267 h 288"/>
                  <a:gd name="T42" fmla="*/ 1183 w 1814"/>
                  <a:gd name="T43" fmla="*/ 274 h 288"/>
                  <a:gd name="T44" fmla="*/ 1143 w 1814"/>
                  <a:gd name="T45" fmla="*/ 277 h 288"/>
                  <a:gd name="T46" fmla="*/ 1106 w 1814"/>
                  <a:gd name="T47" fmla="*/ 281 h 288"/>
                  <a:gd name="T48" fmla="*/ 1070 w 1814"/>
                  <a:gd name="T49" fmla="*/ 283 h 288"/>
                  <a:gd name="T50" fmla="*/ 1036 w 1814"/>
                  <a:gd name="T51" fmla="*/ 286 h 288"/>
                  <a:gd name="T52" fmla="*/ 1004 w 1814"/>
                  <a:gd name="T53" fmla="*/ 288 h 288"/>
                  <a:gd name="T54" fmla="*/ 975 w 1814"/>
                  <a:gd name="T55" fmla="*/ 288 h 288"/>
                  <a:gd name="T56" fmla="*/ 945 w 1814"/>
                  <a:gd name="T57" fmla="*/ 288 h 288"/>
                  <a:gd name="T58" fmla="*/ 920 w 1814"/>
                  <a:gd name="T59" fmla="*/ 288 h 288"/>
                  <a:gd name="T60" fmla="*/ 907 w 1814"/>
                  <a:gd name="T61" fmla="*/ 288 h 288"/>
                  <a:gd name="T62" fmla="*/ 882 w 1814"/>
                  <a:gd name="T63" fmla="*/ 288 h 288"/>
                  <a:gd name="T64" fmla="*/ 855 w 1814"/>
                  <a:gd name="T65" fmla="*/ 288 h 288"/>
                  <a:gd name="T66" fmla="*/ 825 w 1814"/>
                  <a:gd name="T67" fmla="*/ 288 h 288"/>
                  <a:gd name="T68" fmla="*/ 793 w 1814"/>
                  <a:gd name="T69" fmla="*/ 286 h 288"/>
                  <a:gd name="T70" fmla="*/ 762 w 1814"/>
                  <a:gd name="T71" fmla="*/ 283 h 288"/>
                  <a:gd name="T72" fmla="*/ 725 w 1814"/>
                  <a:gd name="T73" fmla="*/ 281 h 288"/>
                  <a:gd name="T74" fmla="*/ 689 w 1814"/>
                  <a:gd name="T75" fmla="*/ 279 h 288"/>
                  <a:gd name="T76" fmla="*/ 650 w 1814"/>
                  <a:gd name="T77" fmla="*/ 277 h 288"/>
                  <a:gd name="T78" fmla="*/ 612 w 1814"/>
                  <a:gd name="T79" fmla="*/ 272 h 288"/>
                  <a:gd name="T80" fmla="*/ 569 w 1814"/>
                  <a:gd name="T81" fmla="*/ 265 h 288"/>
                  <a:gd name="T82" fmla="*/ 528 w 1814"/>
                  <a:gd name="T83" fmla="*/ 258 h 288"/>
                  <a:gd name="T84" fmla="*/ 485 w 1814"/>
                  <a:gd name="T85" fmla="*/ 252 h 288"/>
                  <a:gd name="T86" fmla="*/ 440 w 1814"/>
                  <a:gd name="T87" fmla="*/ 243 h 288"/>
                  <a:gd name="T88" fmla="*/ 396 w 1814"/>
                  <a:gd name="T89" fmla="*/ 231 h 288"/>
                  <a:gd name="T90" fmla="*/ 356 w 1814"/>
                  <a:gd name="T91" fmla="*/ 220 h 288"/>
                  <a:gd name="T92" fmla="*/ 315 w 1814"/>
                  <a:gd name="T93" fmla="*/ 209 h 288"/>
                  <a:gd name="T94" fmla="*/ 276 w 1814"/>
                  <a:gd name="T95" fmla="*/ 195 h 288"/>
                  <a:gd name="T96" fmla="*/ 240 w 1814"/>
                  <a:gd name="T97" fmla="*/ 181 h 288"/>
                  <a:gd name="T98" fmla="*/ 204 w 1814"/>
                  <a:gd name="T99" fmla="*/ 165 h 288"/>
                  <a:gd name="T100" fmla="*/ 174 w 1814"/>
                  <a:gd name="T101" fmla="*/ 152 h 288"/>
                  <a:gd name="T102" fmla="*/ 145 w 1814"/>
                  <a:gd name="T103" fmla="*/ 136 h 288"/>
                  <a:gd name="T104" fmla="*/ 120 w 1814"/>
                  <a:gd name="T105" fmla="*/ 120 h 288"/>
                  <a:gd name="T106" fmla="*/ 95 w 1814"/>
                  <a:gd name="T107" fmla="*/ 104 h 288"/>
                  <a:gd name="T108" fmla="*/ 77 w 1814"/>
                  <a:gd name="T109" fmla="*/ 88 h 288"/>
                  <a:gd name="T110" fmla="*/ 59 w 1814"/>
                  <a:gd name="T111" fmla="*/ 72 h 288"/>
                  <a:gd name="T112" fmla="*/ 43 w 1814"/>
                  <a:gd name="T113" fmla="*/ 57 h 288"/>
                  <a:gd name="T114" fmla="*/ 29 w 1814"/>
                  <a:gd name="T115" fmla="*/ 43 h 288"/>
                  <a:gd name="T116" fmla="*/ 18 w 1814"/>
                  <a:gd name="T117" fmla="*/ 27 h 288"/>
                  <a:gd name="T118" fmla="*/ 9 w 1814"/>
                  <a:gd name="T119" fmla="*/ 14 h 288"/>
                  <a:gd name="T120" fmla="*/ 0 w 1814"/>
                  <a:gd name="T121" fmla="*/ 0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14"/>
                  <a:gd name="T184" fmla="*/ 0 h 288"/>
                  <a:gd name="T185" fmla="*/ 1814 w 1814"/>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14" h="288">
                    <a:moveTo>
                      <a:pt x="1814" y="0"/>
                    </a:moveTo>
                    <a:lnTo>
                      <a:pt x="1809" y="7"/>
                    </a:lnTo>
                    <a:lnTo>
                      <a:pt x="1805" y="14"/>
                    </a:lnTo>
                    <a:lnTo>
                      <a:pt x="1800" y="20"/>
                    </a:lnTo>
                    <a:lnTo>
                      <a:pt x="1796" y="27"/>
                    </a:lnTo>
                    <a:lnTo>
                      <a:pt x="1791" y="34"/>
                    </a:lnTo>
                    <a:lnTo>
                      <a:pt x="1784" y="43"/>
                    </a:lnTo>
                    <a:lnTo>
                      <a:pt x="1777" y="50"/>
                    </a:lnTo>
                    <a:lnTo>
                      <a:pt x="1771" y="57"/>
                    </a:lnTo>
                    <a:lnTo>
                      <a:pt x="1764" y="63"/>
                    </a:lnTo>
                    <a:lnTo>
                      <a:pt x="1755" y="72"/>
                    </a:lnTo>
                    <a:lnTo>
                      <a:pt x="1748" y="79"/>
                    </a:lnTo>
                    <a:lnTo>
                      <a:pt x="1737" y="88"/>
                    </a:lnTo>
                    <a:lnTo>
                      <a:pt x="1728" y="95"/>
                    </a:lnTo>
                    <a:lnTo>
                      <a:pt x="1718" y="104"/>
                    </a:lnTo>
                    <a:lnTo>
                      <a:pt x="1707" y="111"/>
                    </a:lnTo>
                    <a:lnTo>
                      <a:pt x="1694" y="120"/>
                    </a:lnTo>
                    <a:lnTo>
                      <a:pt x="1682" y="127"/>
                    </a:lnTo>
                    <a:lnTo>
                      <a:pt x="1669" y="136"/>
                    </a:lnTo>
                    <a:lnTo>
                      <a:pt x="1655" y="143"/>
                    </a:lnTo>
                    <a:lnTo>
                      <a:pt x="1639" y="152"/>
                    </a:lnTo>
                    <a:lnTo>
                      <a:pt x="1626" y="159"/>
                    </a:lnTo>
                    <a:lnTo>
                      <a:pt x="1610" y="165"/>
                    </a:lnTo>
                    <a:lnTo>
                      <a:pt x="1592" y="175"/>
                    </a:lnTo>
                    <a:lnTo>
                      <a:pt x="1573" y="181"/>
                    </a:lnTo>
                    <a:lnTo>
                      <a:pt x="1557" y="188"/>
                    </a:lnTo>
                    <a:lnTo>
                      <a:pt x="1537" y="195"/>
                    </a:lnTo>
                    <a:lnTo>
                      <a:pt x="1519" y="202"/>
                    </a:lnTo>
                    <a:lnTo>
                      <a:pt x="1499" y="209"/>
                    </a:lnTo>
                    <a:lnTo>
                      <a:pt x="1478" y="215"/>
                    </a:lnTo>
                    <a:lnTo>
                      <a:pt x="1458" y="220"/>
                    </a:lnTo>
                    <a:lnTo>
                      <a:pt x="1437" y="227"/>
                    </a:lnTo>
                    <a:lnTo>
                      <a:pt x="1417" y="231"/>
                    </a:lnTo>
                    <a:lnTo>
                      <a:pt x="1394" y="238"/>
                    </a:lnTo>
                    <a:lnTo>
                      <a:pt x="1374" y="243"/>
                    </a:lnTo>
                    <a:lnTo>
                      <a:pt x="1351" y="247"/>
                    </a:lnTo>
                    <a:lnTo>
                      <a:pt x="1328" y="252"/>
                    </a:lnTo>
                    <a:lnTo>
                      <a:pt x="1308" y="256"/>
                    </a:lnTo>
                    <a:lnTo>
                      <a:pt x="1285" y="258"/>
                    </a:lnTo>
                    <a:lnTo>
                      <a:pt x="1265" y="263"/>
                    </a:lnTo>
                    <a:lnTo>
                      <a:pt x="1245" y="265"/>
                    </a:lnTo>
                    <a:lnTo>
                      <a:pt x="1222" y="267"/>
                    </a:lnTo>
                    <a:lnTo>
                      <a:pt x="1201" y="272"/>
                    </a:lnTo>
                    <a:lnTo>
                      <a:pt x="1183" y="274"/>
                    </a:lnTo>
                    <a:lnTo>
                      <a:pt x="1163" y="277"/>
                    </a:lnTo>
                    <a:lnTo>
                      <a:pt x="1143" y="277"/>
                    </a:lnTo>
                    <a:lnTo>
                      <a:pt x="1124" y="279"/>
                    </a:lnTo>
                    <a:lnTo>
                      <a:pt x="1106" y="281"/>
                    </a:lnTo>
                    <a:lnTo>
                      <a:pt x="1088" y="281"/>
                    </a:lnTo>
                    <a:lnTo>
                      <a:pt x="1070" y="283"/>
                    </a:lnTo>
                    <a:lnTo>
                      <a:pt x="1052" y="283"/>
                    </a:lnTo>
                    <a:lnTo>
                      <a:pt x="1036" y="286"/>
                    </a:lnTo>
                    <a:lnTo>
                      <a:pt x="1020" y="286"/>
                    </a:lnTo>
                    <a:lnTo>
                      <a:pt x="1004" y="288"/>
                    </a:lnTo>
                    <a:lnTo>
                      <a:pt x="988" y="288"/>
                    </a:lnTo>
                    <a:lnTo>
                      <a:pt x="975" y="288"/>
                    </a:lnTo>
                    <a:lnTo>
                      <a:pt x="959" y="288"/>
                    </a:lnTo>
                    <a:lnTo>
                      <a:pt x="945" y="288"/>
                    </a:lnTo>
                    <a:lnTo>
                      <a:pt x="932" y="288"/>
                    </a:lnTo>
                    <a:lnTo>
                      <a:pt x="920" y="288"/>
                    </a:lnTo>
                    <a:lnTo>
                      <a:pt x="907" y="288"/>
                    </a:lnTo>
                    <a:lnTo>
                      <a:pt x="893" y="288"/>
                    </a:lnTo>
                    <a:lnTo>
                      <a:pt x="882" y="288"/>
                    </a:lnTo>
                    <a:lnTo>
                      <a:pt x="868" y="288"/>
                    </a:lnTo>
                    <a:lnTo>
                      <a:pt x="855" y="288"/>
                    </a:lnTo>
                    <a:lnTo>
                      <a:pt x="839" y="288"/>
                    </a:lnTo>
                    <a:lnTo>
                      <a:pt x="825" y="288"/>
                    </a:lnTo>
                    <a:lnTo>
                      <a:pt x="809" y="288"/>
                    </a:lnTo>
                    <a:lnTo>
                      <a:pt x="793" y="286"/>
                    </a:lnTo>
                    <a:lnTo>
                      <a:pt x="777" y="286"/>
                    </a:lnTo>
                    <a:lnTo>
                      <a:pt x="762" y="283"/>
                    </a:lnTo>
                    <a:lnTo>
                      <a:pt x="743" y="283"/>
                    </a:lnTo>
                    <a:lnTo>
                      <a:pt x="725" y="281"/>
                    </a:lnTo>
                    <a:lnTo>
                      <a:pt x="707" y="281"/>
                    </a:lnTo>
                    <a:lnTo>
                      <a:pt x="689" y="279"/>
                    </a:lnTo>
                    <a:lnTo>
                      <a:pt x="671" y="277"/>
                    </a:lnTo>
                    <a:lnTo>
                      <a:pt x="650" y="277"/>
                    </a:lnTo>
                    <a:lnTo>
                      <a:pt x="630" y="274"/>
                    </a:lnTo>
                    <a:lnTo>
                      <a:pt x="612" y="272"/>
                    </a:lnTo>
                    <a:lnTo>
                      <a:pt x="591" y="267"/>
                    </a:lnTo>
                    <a:lnTo>
                      <a:pt x="569" y="265"/>
                    </a:lnTo>
                    <a:lnTo>
                      <a:pt x="548" y="263"/>
                    </a:lnTo>
                    <a:lnTo>
                      <a:pt x="528" y="258"/>
                    </a:lnTo>
                    <a:lnTo>
                      <a:pt x="505" y="256"/>
                    </a:lnTo>
                    <a:lnTo>
                      <a:pt x="485" y="252"/>
                    </a:lnTo>
                    <a:lnTo>
                      <a:pt x="462" y="247"/>
                    </a:lnTo>
                    <a:lnTo>
                      <a:pt x="440" y="243"/>
                    </a:lnTo>
                    <a:lnTo>
                      <a:pt x="419" y="238"/>
                    </a:lnTo>
                    <a:lnTo>
                      <a:pt x="396" y="231"/>
                    </a:lnTo>
                    <a:lnTo>
                      <a:pt x="376" y="227"/>
                    </a:lnTo>
                    <a:lnTo>
                      <a:pt x="356" y="220"/>
                    </a:lnTo>
                    <a:lnTo>
                      <a:pt x="335" y="215"/>
                    </a:lnTo>
                    <a:lnTo>
                      <a:pt x="315" y="209"/>
                    </a:lnTo>
                    <a:lnTo>
                      <a:pt x="294" y="202"/>
                    </a:lnTo>
                    <a:lnTo>
                      <a:pt x="276" y="195"/>
                    </a:lnTo>
                    <a:lnTo>
                      <a:pt x="256" y="188"/>
                    </a:lnTo>
                    <a:lnTo>
                      <a:pt x="240" y="181"/>
                    </a:lnTo>
                    <a:lnTo>
                      <a:pt x="222" y="175"/>
                    </a:lnTo>
                    <a:lnTo>
                      <a:pt x="204" y="165"/>
                    </a:lnTo>
                    <a:lnTo>
                      <a:pt x="188" y="159"/>
                    </a:lnTo>
                    <a:lnTo>
                      <a:pt x="174" y="152"/>
                    </a:lnTo>
                    <a:lnTo>
                      <a:pt x="158" y="143"/>
                    </a:lnTo>
                    <a:lnTo>
                      <a:pt x="145" y="136"/>
                    </a:lnTo>
                    <a:lnTo>
                      <a:pt x="131" y="127"/>
                    </a:lnTo>
                    <a:lnTo>
                      <a:pt x="120" y="120"/>
                    </a:lnTo>
                    <a:lnTo>
                      <a:pt x="106" y="111"/>
                    </a:lnTo>
                    <a:lnTo>
                      <a:pt x="95" y="104"/>
                    </a:lnTo>
                    <a:lnTo>
                      <a:pt x="86" y="95"/>
                    </a:lnTo>
                    <a:lnTo>
                      <a:pt x="77" y="88"/>
                    </a:lnTo>
                    <a:lnTo>
                      <a:pt x="65" y="79"/>
                    </a:lnTo>
                    <a:lnTo>
                      <a:pt x="59" y="72"/>
                    </a:lnTo>
                    <a:lnTo>
                      <a:pt x="49" y="63"/>
                    </a:lnTo>
                    <a:lnTo>
                      <a:pt x="43" y="57"/>
                    </a:lnTo>
                    <a:lnTo>
                      <a:pt x="36" y="50"/>
                    </a:lnTo>
                    <a:lnTo>
                      <a:pt x="29" y="43"/>
                    </a:lnTo>
                    <a:lnTo>
                      <a:pt x="22" y="34"/>
                    </a:lnTo>
                    <a:lnTo>
                      <a:pt x="18" y="27"/>
                    </a:lnTo>
                    <a:lnTo>
                      <a:pt x="13" y="20"/>
                    </a:lnTo>
                    <a:lnTo>
                      <a:pt x="9" y="14"/>
                    </a:lnTo>
                    <a:lnTo>
                      <a:pt x="4"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83" name="Freeform 131"/>
              <p:cNvSpPr>
                <a:spLocks/>
              </p:cNvSpPr>
              <p:nvPr/>
            </p:nvSpPr>
            <p:spPr bwMode="auto">
              <a:xfrm>
                <a:off x="1601" y="3549"/>
                <a:ext cx="1814" cy="288"/>
              </a:xfrm>
              <a:custGeom>
                <a:avLst/>
                <a:gdLst>
                  <a:gd name="T0" fmla="*/ 4 w 1814"/>
                  <a:gd name="T1" fmla="*/ 281 h 288"/>
                  <a:gd name="T2" fmla="*/ 13 w 1814"/>
                  <a:gd name="T3" fmla="*/ 267 h 288"/>
                  <a:gd name="T4" fmla="*/ 22 w 1814"/>
                  <a:gd name="T5" fmla="*/ 254 h 288"/>
                  <a:gd name="T6" fmla="*/ 36 w 1814"/>
                  <a:gd name="T7" fmla="*/ 238 h 288"/>
                  <a:gd name="T8" fmla="*/ 49 w 1814"/>
                  <a:gd name="T9" fmla="*/ 224 h 288"/>
                  <a:gd name="T10" fmla="*/ 65 w 1814"/>
                  <a:gd name="T11" fmla="*/ 209 h 288"/>
                  <a:gd name="T12" fmla="*/ 86 w 1814"/>
                  <a:gd name="T13" fmla="*/ 193 h 288"/>
                  <a:gd name="T14" fmla="*/ 106 w 1814"/>
                  <a:gd name="T15" fmla="*/ 177 h 288"/>
                  <a:gd name="T16" fmla="*/ 131 w 1814"/>
                  <a:gd name="T17" fmla="*/ 161 h 288"/>
                  <a:gd name="T18" fmla="*/ 158 w 1814"/>
                  <a:gd name="T19" fmla="*/ 145 h 288"/>
                  <a:gd name="T20" fmla="*/ 188 w 1814"/>
                  <a:gd name="T21" fmla="*/ 129 h 288"/>
                  <a:gd name="T22" fmla="*/ 222 w 1814"/>
                  <a:gd name="T23" fmla="*/ 113 h 288"/>
                  <a:gd name="T24" fmla="*/ 256 w 1814"/>
                  <a:gd name="T25" fmla="*/ 100 h 288"/>
                  <a:gd name="T26" fmla="*/ 294 w 1814"/>
                  <a:gd name="T27" fmla="*/ 86 h 288"/>
                  <a:gd name="T28" fmla="*/ 335 w 1814"/>
                  <a:gd name="T29" fmla="*/ 72 h 288"/>
                  <a:gd name="T30" fmla="*/ 376 w 1814"/>
                  <a:gd name="T31" fmla="*/ 61 h 288"/>
                  <a:gd name="T32" fmla="*/ 419 w 1814"/>
                  <a:gd name="T33" fmla="*/ 50 h 288"/>
                  <a:gd name="T34" fmla="*/ 462 w 1814"/>
                  <a:gd name="T35" fmla="*/ 41 h 288"/>
                  <a:gd name="T36" fmla="*/ 505 w 1814"/>
                  <a:gd name="T37" fmla="*/ 32 h 288"/>
                  <a:gd name="T38" fmla="*/ 548 w 1814"/>
                  <a:gd name="T39" fmla="*/ 25 h 288"/>
                  <a:gd name="T40" fmla="*/ 591 w 1814"/>
                  <a:gd name="T41" fmla="*/ 20 h 288"/>
                  <a:gd name="T42" fmla="*/ 630 w 1814"/>
                  <a:gd name="T43" fmla="*/ 14 h 288"/>
                  <a:gd name="T44" fmla="*/ 671 w 1814"/>
                  <a:gd name="T45" fmla="*/ 11 h 288"/>
                  <a:gd name="T46" fmla="*/ 707 w 1814"/>
                  <a:gd name="T47" fmla="*/ 7 h 288"/>
                  <a:gd name="T48" fmla="*/ 743 w 1814"/>
                  <a:gd name="T49" fmla="*/ 4 h 288"/>
                  <a:gd name="T50" fmla="*/ 777 w 1814"/>
                  <a:gd name="T51" fmla="*/ 2 h 288"/>
                  <a:gd name="T52" fmla="*/ 809 w 1814"/>
                  <a:gd name="T53" fmla="*/ 0 h 288"/>
                  <a:gd name="T54" fmla="*/ 839 w 1814"/>
                  <a:gd name="T55" fmla="*/ 0 h 288"/>
                  <a:gd name="T56" fmla="*/ 868 w 1814"/>
                  <a:gd name="T57" fmla="*/ 0 h 288"/>
                  <a:gd name="T58" fmla="*/ 893 w 1814"/>
                  <a:gd name="T59" fmla="*/ 0 h 288"/>
                  <a:gd name="T60" fmla="*/ 907 w 1814"/>
                  <a:gd name="T61" fmla="*/ 0 h 288"/>
                  <a:gd name="T62" fmla="*/ 932 w 1814"/>
                  <a:gd name="T63" fmla="*/ 0 h 288"/>
                  <a:gd name="T64" fmla="*/ 959 w 1814"/>
                  <a:gd name="T65" fmla="*/ 0 h 288"/>
                  <a:gd name="T66" fmla="*/ 988 w 1814"/>
                  <a:gd name="T67" fmla="*/ 0 h 288"/>
                  <a:gd name="T68" fmla="*/ 1020 w 1814"/>
                  <a:gd name="T69" fmla="*/ 2 h 288"/>
                  <a:gd name="T70" fmla="*/ 1052 w 1814"/>
                  <a:gd name="T71" fmla="*/ 4 h 288"/>
                  <a:gd name="T72" fmla="*/ 1088 w 1814"/>
                  <a:gd name="T73" fmla="*/ 7 h 288"/>
                  <a:gd name="T74" fmla="*/ 1124 w 1814"/>
                  <a:gd name="T75" fmla="*/ 9 h 288"/>
                  <a:gd name="T76" fmla="*/ 1163 w 1814"/>
                  <a:gd name="T77" fmla="*/ 11 h 288"/>
                  <a:gd name="T78" fmla="*/ 1201 w 1814"/>
                  <a:gd name="T79" fmla="*/ 16 h 288"/>
                  <a:gd name="T80" fmla="*/ 1245 w 1814"/>
                  <a:gd name="T81" fmla="*/ 23 h 288"/>
                  <a:gd name="T82" fmla="*/ 1285 w 1814"/>
                  <a:gd name="T83" fmla="*/ 29 h 288"/>
                  <a:gd name="T84" fmla="*/ 1328 w 1814"/>
                  <a:gd name="T85" fmla="*/ 36 h 288"/>
                  <a:gd name="T86" fmla="*/ 1374 w 1814"/>
                  <a:gd name="T87" fmla="*/ 45 h 288"/>
                  <a:gd name="T88" fmla="*/ 1417 w 1814"/>
                  <a:gd name="T89" fmla="*/ 57 h 288"/>
                  <a:gd name="T90" fmla="*/ 1458 w 1814"/>
                  <a:gd name="T91" fmla="*/ 68 h 288"/>
                  <a:gd name="T92" fmla="*/ 1499 w 1814"/>
                  <a:gd name="T93" fmla="*/ 79 h 288"/>
                  <a:gd name="T94" fmla="*/ 1537 w 1814"/>
                  <a:gd name="T95" fmla="*/ 93 h 288"/>
                  <a:gd name="T96" fmla="*/ 1573 w 1814"/>
                  <a:gd name="T97" fmla="*/ 106 h 288"/>
                  <a:gd name="T98" fmla="*/ 1610 w 1814"/>
                  <a:gd name="T99" fmla="*/ 122 h 288"/>
                  <a:gd name="T100" fmla="*/ 1639 w 1814"/>
                  <a:gd name="T101" fmla="*/ 136 h 288"/>
                  <a:gd name="T102" fmla="*/ 1669 w 1814"/>
                  <a:gd name="T103" fmla="*/ 152 h 288"/>
                  <a:gd name="T104" fmla="*/ 1694 w 1814"/>
                  <a:gd name="T105" fmla="*/ 168 h 288"/>
                  <a:gd name="T106" fmla="*/ 1718 w 1814"/>
                  <a:gd name="T107" fmla="*/ 184 h 288"/>
                  <a:gd name="T108" fmla="*/ 1737 w 1814"/>
                  <a:gd name="T109" fmla="*/ 199 h 288"/>
                  <a:gd name="T110" fmla="*/ 1755 w 1814"/>
                  <a:gd name="T111" fmla="*/ 215 h 288"/>
                  <a:gd name="T112" fmla="*/ 1771 w 1814"/>
                  <a:gd name="T113" fmla="*/ 231 h 288"/>
                  <a:gd name="T114" fmla="*/ 1784 w 1814"/>
                  <a:gd name="T115" fmla="*/ 245 h 288"/>
                  <a:gd name="T116" fmla="*/ 1796 w 1814"/>
                  <a:gd name="T117" fmla="*/ 261 h 288"/>
                  <a:gd name="T118" fmla="*/ 1805 w 1814"/>
                  <a:gd name="T119" fmla="*/ 274 h 288"/>
                  <a:gd name="T120" fmla="*/ 1814 w 1814"/>
                  <a:gd name="T121" fmla="*/ 288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14"/>
                  <a:gd name="T184" fmla="*/ 0 h 288"/>
                  <a:gd name="T185" fmla="*/ 1814 w 1814"/>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14" h="288">
                    <a:moveTo>
                      <a:pt x="0" y="288"/>
                    </a:moveTo>
                    <a:lnTo>
                      <a:pt x="4" y="281"/>
                    </a:lnTo>
                    <a:lnTo>
                      <a:pt x="9" y="274"/>
                    </a:lnTo>
                    <a:lnTo>
                      <a:pt x="13" y="267"/>
                    </a:lnTo>
                    <a:lnTo>
                      <a:pt x="18" y="261"/>
                    </a:lnTo>
                    <a:lnTo>
                      <a:pt x="22" y="254"/>
                    </a:lnTo>
                    <a:lnTo>
                      <a:pt x="29" y="245"/>
                    </a:lnTo>
                    <a:lnTo>
                      <a:pt x="36" y="238"/>
                    </a:lnTo>
                    <a:lnTo>
                      <a:pt x="43" y="231"/>
                    </a:lnTo>
                    <a:lnTo>
                      <a:pt x="49" y="224"/>
                    </a:lnTo>
                    <a:lnTo>
                      <a:pt x="59" y="215"/>
                    </a:lnTo>
                    <a:lnTo>
                      <a:pt x="65" y="209"/>
                    </a:lnTo>
                    <a:lnTo>
                      <a:pt x="77" y="199"/>
                    </a:lnTo>
                    <a:lnTo>
                      <a:pt x="86" y="193"/>
                    </a:lnTo>
                    <a:lnTo>
                      <a:pt x="95" y="184"/>
                    </a:lnTo>
                    <a:lnTo>
                      <a:pt x="106" y="177"/>
                    </a:lnTo>
                    <a:lnTo>
                      <a:pt x="120" y="168"/>
                    </a:lnTo>
                    <a:lnTo>
                      <a:pt x="131" y="161"/>
                    </a:lnTo>
                    <a:lnTo>
                      <a:pt x="145" y="152"/>
                    </a:lnTo>
                    <a:lnTo>
                      <a:pt x="158" y="145"/>
                    </a:lnTo>
                    <a:lnTo>
                      <a:pt x="174" y="136"/>
                    </a:lnTo>
                    <a:lnTo>
                      <a:pt x="188" y="129"/>
                    </a:lnTo>
                    <a:lnTo>
                      <a:pt x="204" y="122"/>
                    </a:lnTo>
                    <a:lnTo>
                      <a:pt x="222" y="113"/>
                    </a:lnTo>
                    <a:lnTo>
                      <a:pt x="240" y="106"/>
                    </a:lnTo>
                    <a:lnTo>
                      <a:pt x="256" y="100"/>
                    </a:lnTo>
                    <a:lnTo>
                      <a:pt x="276" y="93"/>
                    </a:lnTo>
                    <a:lnTo>
                      <a:pt x="294" y="86"/>
                    </a:lnTo>
                    <a:lnTo>
                      <a:pt x="315" y="79"/>
                    </a:lnTo>
                    <a:lnTo>
                      <a:pt x="335" y="72"/>
                    </a:lnTo>
                    <a:lnTo>
                      <a:pt x="356" y="68"/>
                    </a:lnTo>
                    <a:lnTo>
                      <a:pt x="376" y="61"/>
                    </a:lnTo>
                    <a:lnTo>
                      <a:pt x="396" y="57"/>
                    </a:lnTo>
                    <a:lnTo>
                      <a:pt x="419" y="50"/>
                    </a:lnTo>
                    <a:lnTo>
                      <a:pt x="440" y="45"/>
                    </a:lnTo>
                    <a:lnTo>
                      <a:pt x="462" y="41"/>
                    </a:lnTo>
                    <a:lnTo>
                      <a:pt x="485" y="36"/>
                    </a:lnTo>
                    <a:lnTo>
                      <a:pt x="505" y="32"/>
                    </a:lnTo>
                    <a:lnTo>
                      <a:pt x="528" y="29"/>
                    </a:lnTo>
                    <a:lnTo>
                      <a:pt x="548" y="25"/>
                    </a:lnTo>
                    <a:lnTo>
                      <a:pt x="569" y="23"/>
                    </a:lnTo>
                    <a:lnTo>
                      <a:pt x="591" y="20"/>
                    </a:lnTo>
                    <a:lnTo>
                      <a:pt x="612" y="16"/>
                    </a:lnTo>
                    <a:lnTo>
                      <a:pt x="630" y="14"/>
                    </a:lnTo>
                    <a:lnTo>
                      <a:pt x="650" y="11"/>
                    </a:lnTo>
                    <a:lnTo>
                      <a:pt x="671" y="11"/>
                    </a:lnTo>
                    <a:lnTo>
                      <a:pt x="689" y="9"/>
                    </a:lnTo>
                    <a:lnTo>
                      <a:pt x="707" y="7"/>
                    </a:lnTo>
                    <a:lnTo>
                      <a:pt x="725" y="7"/>
                    </a:lnTo>
                    <a:lnTo>
                      <a:pt x="743" y="4"/>
                    </a:lnTo>
                    <a:lnTo>
                      <a:pt x="762" y="4"/>
                    </a:lnTo>
                    <a:lnTo>
                      <a:pt x="777" y="2"/>
                    </a:lnTo>
                    <a:lnTo>
                      <a:pt x="793" y="2"/>
                    </a:lnTo>
                    <a:lnTo>
                      <a:pt x="809" y="0"/>
                    </a:lnTo>
                    <a:lnTo>
                      <a:pt x="825" y="0"/>
                    </a:lnTo>
                    <a:lnTo>
                      <a:pt x="839" y="0"/>
                    </a:lnTo>
                    <a:lnTo>
                      <a:pt x="855" y="0"/>
                    </a:lnTo>
                    <a:lnTo>
                      <a:pt x="868" y="0"/>
                    </a:lnTo>
                    <a:lnTo>
                      <a:pt x="882" y="0"/>
                    </a:lnTo>
                    <a:lnTo>
                      <a:pt x="893" y="0"/>
                    </a:lnTo>
                    <a:lnTo>
                      <a:pt x="907" y="0"/>
                    </a:lnTo>
                    <a:lnTo>
                      <a:pt x="920" y="0"/>
                    </a:lnTo>
                    <a:lnTo>
                      <a:pt x="932" y="0"/>
                    </a:lnTo>
                    <a:lnTo>
                      <a:pt x="945" y="0"/>
                    </a:lnTo>
                    <a:lnTo>
                      <a:pt x="959" y="0"/>
                    </a:lnTo>
                    <a:lnTo>
                      <a:pt x="975" y="0"/>
                    </a:lnTo>
                    <a:lnTo>
                      <a:pt x="988" y="0"/>
                    </a:lnTo>
                    <a:lnTo>
                      <a:pt x="1004" y="0"/>
                    </a:lnTo>
                    <a:lnTo>
                      <a:pt x="1020" y="2"/>
                    </a:lnTo>
                    <a:lnTo>
                      <a:pt x="1036" y="2"/>
                    </a:lnTo>
                    <a:lnTo>
                      <a:pt x="1052" y="4"/>
                    </a:lnTo>
                    <a:lnTo>
                      <a:pt x="1070" y="4"/>
                    </a:lnTo>
                    <a:lnTo>
                      <a:pt x="1088" y="7"/>
                    </a:lnTo>
                    <a:lnTo>
                      <a:pt x="1106" y="7"/>
                    </a:lnTo>
                    <a:lnTo>
                      <a:pt x="1124" y="9"/>
                    </a:lnTo>
                    <a:lnTo>
                      <a:pt x="1143" y="11"/>
                    </a:lnTo>
                    <a:lnTo>
                      <a:pt x="1163" y="11"/>
                    </a:lnTo>
                    <a:lnTo>
                      <a:pt x="1183" y="14"/>
                    </a:lnTo>
                    <a:lnTo>
                      <a:pt x="1201" y="16"/>
                    </a:lnTo>
                    <a:lnTo>
                      <a:pt x="1222" y="20"/>
                    </a:lnTo>
                    <a:lnTo>
                      <a:pt x="1245" y="23"/>
                    </a:lnTo>
                    <a:lnTo>
                      <a:pt x="1265" y="25"/>
                    </a:lnTo>
                    <a:lnTo>
                      <a:pt x="1285" y="29"/>
                    </a:lnTo>
                    <a:lnTo>
                      <a:pt x="1308" y="32"/>
                    </a:lnTo>
                    <a:lnTo>
                      <a:pt x="1328" y="36"/>
                    </a:lnTo>
                    <a:lnTo>
                      <a:pt x="1351" y="41"/>
                    </a:lnTo>
                    <a:lnTo>
                      <a:pt x="1374" y="45"/>
                    </a:lnTo>
                    <a:lnTo>
                      <a:pt x="1394" y="50"/>
                    </a:lnTo>
                    <a:lnTo>
                      <a:pt x="1417" y="57"/>
                    </a:lnTo>
                    <a:lnTo>
                      <a:pt x="1437" y="61"/>
                    </a:lnTo>
                    <a:lnTo>
                      <a:pt x="1458" y="68"/>
                    </a:lnTo>
                    <a:lnTo>
                      <a:pt x="1478" y="72"/>
                    </a:lnTo>
                    <a:lnTo>
                      <a:pt x="1499" y="79"/>
                    </a:lnTo>
                    <a:lnTo>
                      <a:pt x="1519" y="86"/>
                    </a:lnTo>
                    <a:lnTo>
                      <a:pt x="1537" y="93"/>
                    </a:lnTo>
                    <a:lnTo>
                      <a:pt x="1557" y="100"/>
                    </a:lnTo>
                    <a:lnTo>
                      <a:pt x="1573" y="106"/>
                    </a:lnTo>
                    <a:lnTo>
                      <a:pt x="1592" y="113"/>
                    </a:lnTo>
                    <a:lnTo>
                      <a:pt x="1610" y="122"/>
                    </a:lnTo>
                    <a:lnTo>
                      <a:pt x="1626" y="129"/>
                    </a:lnTo>
                    <a:lnTo>
                      <a:pt x="1639" y="136"/>
                    </a:lnTo>
                    <a:lnTo>
                      <a:pt x="1655" y="145"/>
                    </a:lnTo>
                    <a:lnTo>
                      <a:pt x="1669" y="152"/>
                    </a:lnTo>
                    <a:lnTo>
                      <a:pt x="1682" y="161"/>
                    </a:lnTo>
                    <a:lnTo>
                      <a:pt x="1694" y="168"/>
                    </a:lnTo>
                    <a:lnTo>
                      <a:pt x="1707" y="177"/>
                    </a:lnTo>
                    <a:lnTo>
                      <a:pt x="1718" y="184"/>
                    </a:lnTo>
                    <a:lnTo>
                      <a:pt x="1728" y="193"/>
                    </a:lnTo>
                    <a:lnTo>
                      <a:pt x="1737" y="199"/>
                    </a:lnTo>
                    <a:lnTo>
                      <a:pt x="1748" y="209"/>
                    </a:lnTo>
                    <a:lnTo>
                      <a:pt x="1755" y="215"/>
                    </a:lnTo>
                    <a:lnTo>
                      <a:pt x="1764" y="224"/>
                    </a:lnTo>
                    <a:lnTo>
                      <a:pt x="1771" y="231"/>
                    </a:lnTo>
                    <a:lnTo>
                      <a:pt x="1777" y="238"/>
                    </a:lnTo>
                    <a:lnTo>
                      <a:pt x="1784" y="245"/>
                    </a:lnTo>
                    <a:lnTo>
                      <a:pt x="1791" y="254"/>
                    </a:lnTo>
                    <a:lnTo>
                      <a:pt x="1796" y="261"/>
                    </a:lnTo>
                    <a:lnTo>
                      <a:pt x="1800" y="267"/>
                    </a:lnTo>
                    <a:lnTo>
                      <a:pt x="1805" y="274"/>
                    </a:lnTo>
                    <a:lnTo>
                      <a:pt x="1809" y="281"/>
                    </a:lnTo>
                    <a:lnTo>
                      <a:pt x="1814" y="288"/>
                    </a:lnTo>
                  </a:path>
                </a:pathLst>
              </a:custGeom>
              <a:noFill/>
              <a:ln w="0">
                <a:solidFill>
                  <a:srgbClr val="C0C0C0"/>
                </a:solidFill>
                <a:round/>
                <a:headEnd/>
                <a:tailEnd/>
              </a:ln>
            </p:spPr>
            <p:txBody>
              <a:bodyPr/>
              <a:lstStyle/>
              <a:p>
                <a:endParaRPr lang="fr-FR">
                  <a:latin typeface="OpenDyslexic" pitchFamily="50" charset="0"/>
                </a:endParaRPr>
              </a:p>
            </p:txBody>
          </p:sp>
          <p:sp>
            <p:nvSpPr>
              <p:cNvPr id="26784" name="Freeform 132"/>
              <p:cNvSpPr>
                <a:spLocks/>
              </p:cNvSpPr>
              <p:nvPr/>
            </p:nvSpPr>
            <p:spPr bwMode="auto">
              <a:xfrm>
                <a:off x="1546" y="728"/>
                <a:ext cx="1923" cy="295"/>
              </a:xfrm>
              <a:custGeom>
                <a:avLst/>
                <a:gdLst>
                  <a:gd name="T0" fmla="*/ 1919 w 1923"/>
                  <a:gd name="T1" fmla="*/ 7 h 295"/>
                  <a:gd name="T2" fmla="*/ 1910 w 1923"/>
                  <a:gd name="T3" fmla="*/ 20 h 295"/>
                  <a:gd name="T4" fmla="*/ 1896 w 1923"/>
                  <a:gd name="T5" fmla="*/ 34 h 295"/>
                  <a:gd name="T6" fmla="*/ 1882 w 1923"/>
                  <a:gd name="T7" fmla="*/ 50 h 295"/>
                  <a:gd name="T8" fmla="*/ 1866 w 1923"/>
                  <a:gd name="T9" fmla="*/ 66 h 295"/>
                  <a:gd name="T10" fmla="*/ 1851 w 1923"/>
                  <a:gd name="T11" fmla="*/ 82 h 295"/>
                  <a:gd name="T12" fmla="*/ 1828 w 1923"/>
                  <a:gd name="T13" fmla="*/ 97 h 295"/>
                  <a:gd name="T14" fmla="*/ 1805 w 1923"/>
                  <a:gd name="T15" fmla="*/ 113 h 295"/>
                  <a:gd name="T16" fmla="*/ 1780 w 1923"/>
                  <a:gd name="T17" fmla="*/ 129 h 295"/>
                  <a:gd name="T18" fmla="*/ 1751 w 1923"/>
                  <a:gd name="T19" fmla="*/ 145 h 295"/>
                  <a:gd name="T20" fmla="*/ 1719 w 1923"/>
                  <a:gd name="T21" fmla="*/ 161 h 295"/>
                  <a:gd name="T22" fmla="*/ 1683 w 1923"/>
                  <a:gd name="T23" fmla="*/ 177 h 295"/>
                  <a:gd name="T24" fmla="*/ 1647 w 1923"/>
                  <a:gd name="T25" fmla="*/ 193 h 295"/>
                  <a:gd name="T26" fmla="*/ 1606 w 1923"/>
                  <a:gd name="T27" fmla="*/ 206 h 295"/>
                  <a:gd name="T28" fmla="*/ 1563 w 1923"/>
                  <a:gd name="T29" fmla="*/ 220 h 295"/>
                  <a:gd name="T30" fmla="*/ 1520 w 1923"/>
                  <a:gd name="T31" fmla="*/ 231 h 295"/>
                  <a:gd name="T32" fmla="*/ 1474 w 1923"/>
                  <a:gd name="T33" fmla="*/ 243 h 295"/>
                  <a:gd name="T34" fmla="*/ 1429 w 1923"/>
                  <a:gd name="T35" fmla="*/ 252 h 295"/>
                  <a:gd name="T36" fmla="*/ 1383 w 1923"/>
                  <a:gd name="T37" fmla="*/ 261 h 295"/>
                  <a:gd name="T38" fmla="*/ 1338 w 1923"/>
                  <a:gd name="T39" fmla="*/ 268 h 295"/>
                  <a:gd name="T40" fmla="*/ 1293 w 1923"/>
                  <a:gd name="T41" fmla="*/ 272 h 295"/>
                  <a:gd name="T42" fmla="*/ 1252 w 1923"/>
                  <a:gd name="T43" fmla="*/ 279 h 295"/>
                  <a:gd name="T44" fmla="*/ 1209 w 1923"/>
                  <a:gd name="T45" fmla="*/ 283 h 295"/>
                  <a:gd name="T46" fmla="*/ 1170 w 1923"/>
                  <a:gd name="T47" fmla="*/ 286 h 295"/>
                  <a:gd name="T48" fmla="*/ 1132 w 1923"/>
                  <a:gd name="T49" fmla="*/ 288 h 295"/>
                  <a:gd name="T50" fmla="*/ 1098 w 1923"/>
                  <a:gd name="T51" fmla="*/ 290 h 295"/>
                  <a:gd name="T52" fmla="*/ 1064 w 1923"/>
                  <a:gd name="T53" fmla="*/ 292 h 295"/>
                  <a:gd name="T54" fmla="*/ 1032 w 1923"/>
                  <a:gd name="T55" fmla="*/ 292 h 295"/>
                  <a:gd name="T56" fmla="*/ 1002 w 1923"/>
                  <a:gd name="T57" fmla="*/ 292 h 295"/>
                  <a:gd name="T58" fmla="*/ 975 w 1923"/>
                  <a:gd name="T59" fmla="*/ 292 h 295"/>
                  <a:gd name="T60" fmla="*/ 962 w 1923"/>
                  <a:gd name="T61" fmla="*/ 295 h 295"/>
                  <a:gd name="T62" fmla="*/ 934 w 1923"/>
                  <a:gd name="T63" fmla="*/ 292 h 295"/>
                  <a:gd name="T64" fmla="*/ 907 w 1923"/>
                  <a:gd name="T65" fmla="*/ 292 h 295"/>
                  <a:gd name="T66" fmla="*/ 875 w 1923"/>
                  <a:gd name="T67" fmla="*/ 292 h 295"/>
                  <a:gd name="T68" fmla="*/ 844 w 1923"/>
                  <a:gd name="T69" fmla="*/ 290 h 295"/>
                  <a:gd name="T70" fmla="*/ 810 w 1923"/>
                  <a:gd name="T71" fmla="*/ 290 h 295"/>
                  <a:gd name="T72" fmla="*/ 771 w 1923"/>
                  <a:gd name="T73" fmla="*/ 288 h 295"/>
                  <a:gd name="T74" fmla="*/ 733 w 1923"/>
                  <a:gd name="T75" fmla="*/ 283 h 295"/>
                  <a:gd name="T76" fmla="*/ 694 w 1923"/>
                  <a:gd name="T77" fmla="*/ 281 h 295"/>
                  <a:gd name="T78" fmla="*/ 651 w 1923"/>
                  <a:gd name="T79" fmla="*/ 277 h 295"/>
                  <a:gd name="T80" fmla="*/ 608 w 1923"/>
                  <a:gd name="T81" fmla="*/ 270 h 295"/>
                  <a:gd name="T82" fmla="*/ 563 w 1923"/>
                  <a:gd name="T83" fmla="*/ 263 h 295"/>
                  <a:gd name="T84" fmla="*/ 517 w 1923"/>
                  <a:gd name="T85" fmla="*/ 256 h 295"/>
                  <a:gd name="T86" fmla="*/ 472 w 1923"/>
                  <a:gd name="T87" fmla="*/ 247 h 295"/>
                  <a:gd name="T88" fmla="*/ 426 w 1923"/>
                  <a:gd name="T89" fmla="*/ 236 h 295"/>
                  <a:gd name="T90" fmla="*/ 381 w 1923"/>
                  <a:gd name="T91" fmla="*/ 224 h 295"/>
                  <a:gd name="T92" fmla="*/ 338 w 1923"/>
                  <a:gd name="T93" fmla="*/ 213 h 295"/>
                  <a:gd name="T94" fmla="*/ 297 w 1923"/>
                  <a:gd name="T95" fmla="*/ 199 h 295"/>
                  <a:gd name="T96" fmla="*/ 259 w 1923"/>
                  <a:gd name="T97" fmla="*/ 186 h 295"/>
                  <a:gd name="T98" fmla="*/ 222 w 1923"/>
                  <a:gd name="T99" fmla="*/ 170 h 295"/>
                  <a:gd name="T100" fmla="*/ 188 w 1923"/>
                  <a:gd name="T101" fmla="*/ 154 h 295"/>
                  <a:gd name="T102" fmla="*/ 159 w 1923"/>
                  <a:gd name="T103" fmla="*/ 138 h 295"/>
                  <a:gd name="T104" fmla="*/ 129 w 1923"/>
                  <a:gd name="T105" fmla="*/ 122 h 295"/>
                  <a:gd name="T106" fmla="*/ 107 w 1923"/>
                  <a:gd name="T107" fmla="*/ 107 h 295"/>
                  <a:gd name="T108" fmla="*/ 84 w 1923"/>
                  <a:gd name="T109" fmla="*/ 88 h 295"/>
                  <a:gd name="T110" fmla="*/ 64 w 1923"/>
                  <a:gd name="T111" fmla="*/ 72 h 295"/>
                  <a:gd name="T112" fmla="*/ 48 w 1923"/>
                  <a:gd name="T113" fmla="*/ 57 h 295"/>
                  <a:gd name="T114" fmla="*/ 32 w 1923"/>
                  <a:gd name="T115" fmla="*/ 43 h 295"/>
                  <a:gd name="T116" fmla="*/ 21 w 1923"/>
                  <a:gd name="T117" fmla="*/ 27 h 295"/>
                  <a:gd name="T118" fmla="*/ 9 w 1923"/>
                  <a:gd name="T119" fmla="*/ 14 h 295"/>
                  <a:gd name="T120" fmla="*/ 0 w 1923"/>
                  <a:gd name="T121" fmla="*/ 0 h 2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23"/>
                  <a:gd name="T184" fmla="*/ 0 h 295"/>
                  <a:gd name="T185" fmla="*/ 1923 w 1923"/>
                  <a:gd name="T186" fmla="*/ 295 h 2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23" h="295">
                    <a:moveTo>
                      <a:pt x="1923" y="0"/>
                    </a:moveTo>
                    <a:lnTo>
                      <a:pt x="1919" y="7"/>
                    </a:lnTo>
                    <a:lnTo>
                      <a:pt x="1914" y="14"/>
                    </a:lnTo>
                    <a:lnTo>
                      <a:pt x="1910" y="20"/>
                    </a:lnTo>
                    <a:lnTo>
                      <a:pt x="1903" y="27"/>
                    </a:lnTo>
                    <a:lnTo>
                      <a:pt x="1896" y="34"/>
                    </a:lnTo>
                    <a:lnTo>
                      <a:pt x="1891" y="43"/>
                    </a:lnTo>
                    <a:lnTo>
                      <a:pt x="1882" y="50"/>
                    </a:lnTo>
                    <a:lnTo>
                      <a:pt x="1876" y="57"/>
                    </a:lnTo>
                    <a:lnTo>
                      <a:pt x="1866" y="66"/>
                    </a:lnTo>
                    <a:lnTo>
                      <a:pt x="1860" y="72"/>
                    </a:lnTo>
                    <a:lnTo>
                      <a:pt x="1851" y="82"/>
                    </a:lnTo>
                    <a:lnTo>
                      <a:pt x="1839" y="88"/>
                    </a:lnTo>
                    <a:lnTo>
                      <a:pt x="1828" y="97"/>
                    </a:lnTo>
                    <a:lnTo>
                      <a:pt x="1817" y="107"/>
                    </a:lnTo>
                    <a:lnTo>
                      <a:pt x="1805" y="113"/>
                    </a:lnTo>
                    <a:lnTo>
                      <a:pt x="1794" y="122"/>
                    </a:lnTo>
                    <a:lnTo>
                      <a:pt x="1780" y="129"/>
                    </a:lnTo>
                    <a:lnTo>
                      <a:pt x="1764" y="138"/>
                    </a:lnTo>
                    <a:lnTo>
                      <a:pt x="1751" y="145"/>
                    </a:lnTo>
                    <a:lnTo>
                      <a:pt x="1735" y="154"/>
                    </a:lnTo>
                    <a:lnTo>
                      <a:pt x="1719" y="161"/>
                    </a:lnTo>
                    <a:lnTo>
                      <a:pt x="1701" y="170"/>
                    </a:lnTo>
                    <a:lnTo>
                      <a:pt x="1683" y="177"/>
                    </a:lnTo>
                    <a:lnTo>
                      <a:pt x="1665" y="186"/>
                    </a:lnTo>
                    <a:lnTo>
                      <a:pt x="1647" y="193"/>
                    </a:lnTo>
                    <a:lnTo>
                      <a:pt x="1626" y="199"/>
                    </a:lnTo>
                    <a:lnTo>
                      <a:pt x="1606" y="206"/>
                    </a:lnTo>
                    <a:lnTo>
                      <a:pt x="1585" y="213"/>
                    </a:lnTo>
                    <a:lnTo>
                      <a:pt x="1563" y="220"/>
                    </a:lnTo>
                    <a:lnTo>
                      <a:pt x="1542" y="224"/>
                    </a:lnTo>
                    <a:lnTo>
                      <a:pt x="1520" y="231"/>
                    </a:lnTo>
                    <a:lnTo>
                      <a:pt x="1497" y="236"/>
                    </a:lnTo>
                    <a:lnTo>
                      <a:pt x="1474" y="243"/>
                    </a:lnTo>
                    <a:lnTo>
                      <a:pt x="1451" y="247"/>
                    </a:lnTo>
                    <a:lnTo>
                      <a:pt x="1429" y="252"/>
                    </a:lnTo>
                    <a:lnTo>
                      <a:pt x="1406" y="256"/>
                    </a:lnTo>
                    <a:lnTo>
                      <a:pt x="1383" y="261"/>
                    </a:lnTo>
                    <a:lnTo>
                      <a:pt x="1361" y="263"/>
                    </a:lnTo>
                    <a:lnTo>
                      <a:pt x="1338" y="268"/>
                    </a:lnTo>
                    <a:lnTo>
                      <a:pt x="1315" y="270"/>
                    </a:lnTo>
                    <a:lnTo>
                      <a:pt x="1293" y="272"/>
                    </a:lnTo>
                    <a:lnTo>
                      <a:pt x="1272" y="277"/>
                    </a:lnTo>
                    <a:lnTo>
                      <a:pt x="1252" y="279"/>
                    </a:lnTo>
                    <a:lnTo>
                      <a:pt x="1229" y="281"/>
                    </a:lnTo>
                    <a:lnTo>
                      <a:pt x="1209" y="283"/>
                    </a:lnTo>
                    <a:lnTo>
                      <a:pt x="1191" y="283"/>
                    </a:lnTo>
                    <a:lnTo>
                      <a:pt x="1170" y="286"/>
                    </a:lnTo>
                    <a:lnTo>
                      <a:pt x="1152" y="288"/>
                    </a:lnTo>
                    <a:lnTo>
                      <a:pt x="1132" y="288"/>
                    </a:lnTo>
                    <a:lnTo>
                      <a:pt x="1114" y="290"/>
                    </a:lnTo>
                    <a:lnTo>
                      <a:pt x="1098" y="290"/>
                    </a:lnTo>
                    <a:lnTo>
                      <a:pt x="1080" y="290"/>
                    </a:lnTo>
                    <a:lnTo>
                      <a:pt x="1064" y="292"/>
                    </a:lnTo>
                    <a:lnTo>
                      <a:pt x="1048" y="292"/>
                    </a:lnTo>
                    <a:lnTo>
                      <a:pt x="1032" y="292"/>
                    </a:lnTo>
                    <a:lnTo>
                      <a:pt x="1016" y="292"/>
                    </a:lnTo>
                    <a:lnTo>
                      <a:pt x="1002" y="292"/>
                    </a:lnTo>
                    <a:lnTo>
                      <a:pt x="989" y="292"/>
                    </a:lnTo>
                    <a:lnTo>
                      <a:pt x="975" y="292"/>
                    </a:lnTo>
                    <a:lnTo>
                      <a:pt x="962" y="295"/>
                    </a:lnTo>
                    <a:lnTo>
                      <a:pt x="948" y="292"/>
                    </a:lnTo>
                    <a:lnTo>
                      <a:pt x="934" y="292"/>
                    </a:lnTo>
                    <a:lnTo>
                      <a:pt x="921" y="292"/>
                    </a:lnTo>
                    <a:lnTo>
                      <a:pt x="907" y="292"/>
                    </a:lnTo>
                    <a:lnTo>
                      <a:pt x="891" y="292"/>
                    </a:lnTo>
                    <a:lnTo>
                      <a:pt x="875" y="292"/>
                    </a:lnTo>
                    <a:lnTo>
                      <a:pt x="860" y="292"/>
                    </a:lnTo>
                    <a:lnTo>
                      <a:pt x="844" y="290"/>
                    </a:lnTo>
                    <a:lnTo>
                      <a:pt x="826" y="290"/>
                    </a:lnTo>
                    <a:lnTo>
                      <a:pt x="810" y="290"/>
                    </a:lnTo>
                    <a:lnTo>
                      <a:pt x="792" y="288"/>
                    </a:lnTo>
                    <a:lnTo>
                      <a:pt x="771" y="288"/>
                    </a:lnTo>
                    <a:lnTo>
                      <a:pt x="753" y="286"/>
                    </a:lnTo>
                    <a:lnTo>
                      <a:pt x="733" y="283"/>
                    </a:lnTo>
                    <a:lnTo>
                      <a:pt x="714" y="283"/>
                    </a:lnTo>
                    <a:lnTo>
                      <a:pt x="694" y="281"/>
                    </a:lnTo>
                    <a:lnTo>
                      <a:pt x="671" y="279"/>
                    </a:lnTo>
                    <a:lnTo>
                      <a:pt x="651" y="277"/>
                    </a:lnTo>
                    <a:lnTo>
                      <a:pt x="631" y="272"/>
                    </a:lnTo>
                    <a:lnTo>
                      <a:pt x="608" y="270"/>
                    </a:lnTo>
                    <a:lnTo>
                      <a:pt x="585" y="268"/>
                    </a:lnTo>
                    <a:lnTo>
                      <a:pt x="563" y="263"/>
                    </a:lnTo>
                    <a:lnTo>
                      <a:pt x="540" y="261"/>
                    </a:lnTo>
                    <a:lnTo>
                      <a:pt x="517" y="256"/>
                    </a:lnTo>
                    <a:lnTo>
                      <a:pt x="495" y="252"/>
                    </a:lnTo>
                    <a:lnTo>
                      <a:pt x="472" y="247"/>
                    </a:lnTo>
                    <a:lnTo>
                      <a:pt x="449" y="243"/>
                    </a:lnTo>
                    <a:lnTo>
                      <a:pt x="426" y="236"/>
                    </a:lnTo>
                    <a:lnTo>
                      <a:pt x="404" y="231"/>
                    </a:lnTo>
                    <a:lnTo>
                      <a:pt x="381" y="224"/>
                    </a:lnTo>
                    <a:lnTo>
                      <a:pt x="361" y="220"/>
                    </a:lnTo>
                    <a:lnTo>
                      <a:pt x="338" y="213"/>
                    </a:lnTo>
                    <a:lnTo>
                      <a:pt x="318" y="206"/>
                    </a:lnTo>
                    <a:lnTo>
                      <a:pt x="297" y="199"/>
                    </a:lnTo>
                    <a:lnTo>
                      <a:pt x="277" y="193"/>
                    </a:lnTo>
                    <a:lnTo>
                      <a:pt x="259" y="186"/>
                    </a:lnTo>
                    <a:lnTo>
                      <a:pt x="241" y="177"/>
                    </a:lnTo>
                    <a:lnTo>
                      <a:pt x="222" y="170"/>
                    </a:lnTo>
                    <a:lnTo>
                      <a:pt x="204" y="161"/>
                    </a:lnTo>
                    <a:lnTo>
                      <a:pt x="188" y="154"/>
                    </a:lnTo>
                    <a:lnTo>
                      <a:pt x="173" y="145"/>
                    </a:lnTo>
                    <a:lnTo>
                      <a:pt x="159" y="138"/>
                    </a:lnTo>
                    <a:lnTo>
                      <a:pt x="143" y="129"/>
                    </a:lnTo>
                    <a:lnTo>
                      <a:pt x="129" y="122"/>
                    </a:lnTo>
                    <a:lnTo>
                      <a:pt x="118" y="113"/>
                    </a:lnTo>
                    <a:lnTo>
                      <a:pt x="107" y="107"/>
                    </a:lnTo>
                    <a:lnTo>
                      <a:pt x="95" y="97"/>
                    </a:lnTo>
                    <a:lnTo>
                      <a:pt x="84" y="88"/>
                    </a:lnTo>
                    <a:lnTo>
                      <a:pt x="73" y="82"/>
                    </a:lnTo>
                    <a:lnTo>
                      <a:pt x="64" y="72"/>
                    </a:lnTo>
                    <a:lnTo>
                      <a:pt x="57" y="66"/>
                    </a:lnTo>
                    <a:lnTo>
                      <a:pt x="48" y="57"/>
                    </a:lnTo>
                    <a:lnTo>
                      <a:pt x="41" y="50"/>
                    </a:lnTo>
                    <a:lnTo>
                      <a:pt x="32" y="43"/>
                    </a:lnTo>
                    <a:lnTo>
                      <a:pt x="27" y="34"/>
                    </a:lnTo>
                    <a:lnTo>
                      <a:pt x="21" y="27"/>
                    </a:lnTo>
                    <a:lnTo>
                      <a:pt x="14" y="20"/>
                    </a:lnTo>
                    <a:lnTo>
                      <a:pt x="9" y="14"/>
                    </a:lnTo>
                    <a:lnTo>
                      <a:pt x="5"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85" name="Freeform 133"/>
              <p:cNvSpPr>
                <a:spLocks/>
              </p:cNvSpPr>
              <p:nvPr/>
            </p:nvSpPr>
            <p:spPr bwMode="auto">
              <a:xfrm>
                <a:off x="1546" y="3508"/>
                <a:ext cx="1923" cy="295"/>
              </a:xfrm>
              <a:custGeom>
                <a:avLst/>
                <a:gdLst>
                  <a:gd name="T0" fmla="*/ 5 w 1923"/>
                  <a:gd name="T1" fmla="*/ 288 h 295"/>
                  <a:gd name="T2" fmla="*/ 14 w 1923"/>
                  <a:gd name="T3" fmla="*/ 274 h 295"/>
                  <a:gd name="T4" fmla="*/ 27 w 1923"/>
                  <a:gd name="T5" fmla="*/ 261 h 295"/>
                  <a:gd name="T6" fmla="*/ 41 w 1923"/>
                  <a:gd name="T7" fmla="*/ 245 h 295"/>
                  <a:gd name="T8" fmla="*/ 57 w 1923"/>
                  <a:gd name="T9" fmla="*/ 229 h 295"/>
                  <a:gd name="T10" fmla="*/ 73 w 1923"/>
                  <a:gd name="T11" fmla="*/ 213 h 295"/>
                  <a:gd name="T12" fmla="*/ 95 w 1923"/>
                  <a:gd name="T13" fmla="*/ 197 h 295"/>
                  <a:gd name="T14" fmla="*/ 118 w 1923"/>
                  <a:gd name="T15" fmla="*/ 181 h 295"/>
                  <a:gd name="T16" fmla="*/ 143 w 1923"/>
                  <a:gd name="T17" fmla="*/ 166 h 295"/>
                  <a:gd name="T18" fmla="*/ 173 w 1923"/>
                  <a:gd name="T19" fmla="*/ 150 h 295"/>
                  <a:gd name="T20" fmla="*/ 204 w 1923"/>
                  <a:gd name="T21" fmla="*/ 134 h 295"/>
                  <a:gd name="T22" fmla="*/ 241 w 1923"/>
                  <a:gd name="T23" fmla="*/ 118 h 295"/>
                  <a:gd name="T24" fmla="*/ 277 w 1923"/>
                  <a:gd name="T25" fmla="*/ 102 h 295"/>
                  <a:gd name="T26" fmla="*/ 318 w 1923"/>
                  <a:gd name="T27" fmla="*/ 89 h 295"/>
                  <a:gd name="T28" fmla="*/ 361 w 1923"/>
                  <a:gd name="T29" fmla="*/ 75 h 295"/>
                  <a:gd name="T30" fmla="*/ 404 w 1923"/>
                  <a:gd name="T31" fmla="*/ 64 h 295"/>
                  <a:gd name="T32" fmla="*/ 449 w 1923"/>
                  <a:gd name="T33" fmla="*/ 52 h 295"/>
                  <a:gd name="T34" fmla="*/ 495 w 1923"/>
                  <a:gd name="T35" fmla="*/ 43 h 295"/>
                  <a:gd name="T36" fmla="*/ 540 w 1923"/>
                  <a:gd name="T37" fmla="*/ 34 h 295"/>
                  <a:gd name="T38" fmla="*/ 585 w 1923"/>
                  <a:gd name="T39" fmla="*/ 27 h 295"/>
                  <a:gd name="T40" fmla="*/ 631 w 1923"/>
                  <a:gd name="T41" fmla="*/ 23 h 295"/>
                  <a:gd name="T42" fmla="*/ 671 w 1923"/>
                  <a:gd name="T43" fmla="*/ 16 h 295"/>
                  <a:gd name="T44" fmla="*/ 714 w 1923"/>
                  <a:gd name="T45" fmla="*/ 11 h 295"/>
                  <a:gd name="T46" fmla="*/ 753 w 1923"/>
                  <a:gd name="T47" fmla="*/ 9 h 295"/>
                  <a:gd name="T48" fmla="*/ 792 w 1923"/>
                  <a:gd name="T49" fmla="*/ 7 h 295"/>
                  <a:gd name="T50" fmla="*/ 826 w 1923"/>
                  <a:gd name="T51" fmla="*/ 5 h 295"/>
                  <a:gd name="T52" fmla="*/ 860 w 1923"/>
                  <a:gd name="T53" fmla="*/ 2 h 295"/>
                  <a:gd name="T54" fmla="*/ 891 w 1923"/>
                  <a:gd name="T55" fmla="*/ 2 h 295"/>
                  <a:gd name="T56" fmla="*/ 921 w 1923"/>
                  <a:gd name="T57" fmla="*/ 2 h 295"/>
                  <a:gd name="T58" fmla="*/ 948 w 1923"/>
                  <a:gd name="T59" fmla="*/ 2 h 295"/>
                  <a:gd name="T60" fmla="*/ 962 w 1923"/>
                  <a:gd name="T61" fmla="*/ 0 h 295"/>
                  <a:gd name="T62" fmla="*/ 989 w 1923"/>
                  <a:gd name="T63" fmla="*/ 2 h 295"/>
                  <a:gd name="T64" fmla="*/ 1016 w 1923"/>
                  <a:gd name="T65" fmla="*/ 2 h 295"/>
                  <a:gd name="T66" fmla="*/ 1048 w 1923"/>
                  <a:gd name="T67" fmla="*/ 2 h 295"/>
                  <a:gd name="T68" fmla="*/ 1080 w 1923"/>
                  <a:gd name="T69" fmla="*/ 5 h 295"/>
                  <a:gd name="T70" fmla="*/ 1114 w 1923"/>
                  <a:gd name="T71" fmla="*/ 5 h 295"/>
                  <a:gd name="T72" fmla="*/ 1152 w 1923"/>
                  <a:gd name="T73" fmla="*/ 7 h 295"/>
                  <a:gd name="T74" fmla="*/ 1191 w 1923"/>
                  <a:gd name="T75" fmla="*/ 11 h 295"/>
                  <a:gd name="T76" fmla="*/ 1229 w 1923"/>
                  <a:gd name="T77" fmla="*/ 14 h 295"/>
                  <a:gd name="T78" fmla="*/ 1272 w 1923"/>
                  <a:gd name="T79" fmla="*/ 18 h 295"/>
                  <a:gd name="T80" fmla="*/ 1315 w 1923"/>
                  <a:gd name="T81" fmla="*/ 25 h 295"/>
                  <a:gd name="T82" fmla="*/ 1361 w 1923"/>
                  <a:gd name="T83" fmla="*/ 32 h 295"/>
                  <a:gd name="T84" fmla="*/ 1406 w 1923"/>
                  <a:gd name="T85" fmla="*/ 39 h 295"/>
                  <a:gd name="T86" fmla="*/ 1451 w 1923"/>
                  <a:gd name="T87" fmla="*/ 48 h 295"/>
                  <a:gd name="T88" fmla="*/ 1497 w 1923"/>
                  <a:gd name="T89" fmla="*/ 59 h 295"/>
                  <a:gd name="T90" fmla="*/ 1542 w 1923"/>
                  <a:gd name="T91" fmla="*/ 70 h 295"/>
                  <a:gd name="T92" fmla="*/ 1585 w 1923"/>
                  <a:gd name="T93" fmla="*/ 82 h 295"/>
                  <a:gd name="T94" fmla="*/ 1626 w 1923"/>
                  <a:gd name="T95" fmla="*/ 95 h 295"/>
                  <a:gd name="T96" fmla="*/ 1665 w 1923"/>
                  <a:gd name="T97" fmla="*/ 109 h 295"/>
                  <a:gd name="T98" fmla="*/ 1701 w 1923"/>
                  <a:gd name="T99" fmla="*/ 125 h 295"/>
                  <a:gd name="T100" fmla="*/ 1735 w 1923"/>
                  <a:gd name="T101" fmla="*/ 141 h 295"/>
                  <a:gd name="T102" fmla="*/ 1764 w 1923"/>
                  <a:gd name="T103" fmla="*/ 157 h 295"/>
                  <a:gd name="T104" fmla="*/ 1794 w 1923"/>
                  <a:gd name="T105" fmla="*/ 172 h 295"/>
                  <a:gd name="T106" fmla="*/ 1817 w 1923"/>
                  <a:gd name="T107" fmla="*/ 188 h 295"/>
                  <a:gd name="T108" fmla="*/ 1839 w 1923"/>
                  <a:gd name="T109" fmla="*/ 206 h 295"/>
                  <a:gd name="T110" fmla="*/ 1860 w 1923"/>
                  <a:gd name="T111" fmla="*/ 222 h 295"/>
                  <a:gd name="T112" fmla="*/ 1876 w 1923"/>
                  <a:gd name="T113" fmla="*/ 238 h 295"/>
                  <a:gd name="T114" fmla="*/ 1891 w 1923"/>
                  <a:gd name="T115" fmla="*/ 252 h 295"/>
                  <a:gd name="T116" fmla="*/ 1903 w 1923"/>
                  <a:gd name="T117" fmla="*/ 268 h 295"/>
                  <a:gd name="T118" fmla="*/ 1914 w 1923"/>
                  <a:gd name="T119" fmla="*/ 281 h 295"/>
                  <a:gd name="T120" fmla="*/ 1923 w 1923"/>
                  <a:gd name="T121" fmla="*/ 295 h 2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23"/>
                  <a:gd name="T184" fmla="*/ 0 h 295"/>
                  <a:gd name="T185" fmla="*/ 1923 w 1923"/>
                  <a:gd name="T186" fmla="*/ 295 h 2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23" h="295">
                    <a:moveTo>
                      <a:pt x="0" y="295"/>
                    </a:moveTo>
                    <a:lnTo>
                      <a:pt x="5" y="288"/>
                    </a:lnTo>
                    <a:lnTo>
                      <a:pt x="9" y="281"/>
                    </a:lnTo>
                    <a:lnTo>
                      <a:pt x="14" y="274"/>
                    </a:lnTo>
                    <a:lnTo>
                      <a:pt x="21" y="268"/>
                    </a:lnTo>
                    <a:lnTo>
                      <a:pt x="27" y="261"/>
                    </a:lnTo>
                    <a:lnTo>
                      <a:pt x="32" y="252"/>
                    </a:lnTo>
                    <a:lnTo>
                      <a:pt x="41" y="245"/>
                    </a:lnTo>
                    <a:lnTo>
                      <a:pt x="48" y="238"/>
                    </a:lnTo>
                    <a:lnTo>
                      <a:pt x="57" y="229"/>
                    </a:lnTo>
                    <a:lnTo>
                      <a:pt x="64" y="222"/>
                    </a:lnTo>
                    <a:lnTo>
                      <a:pt x="73" y="213"/>
                    </a:lnTo>
                    <a:lnTo>
                      <a:pt x="84" y="206"/>
                    </a:lnTo>
                    <a:lnTo>
                      <a:pt x="95" y="197"/>
                    </a:lnTo>
                    <a:lnTo>
                      <a:pt x="107" y="188"/>
                    </a:lnTo>
                    <a:lnTo>
                      <a:pt x="118" y="181"/>
                    </a:lnTo>
                    <a:lnTo>
                      <a:pt x="129" y="172"/>
                    </a:lnTo>
                    <a:lnTo>
                      <a:pt x="143" y="166"/>
                    </a:lnTo>
                    <a:lnTo>
                      <a:pt x="159" y="157"/>
                    </a:lnTo>
                    <a:lnTo>
                      <a:pt x="173" y="150"/>
                    </a:lnTo>
                    <a:lnTo>
                      <a:pt x="188" y="141"/>
                    </a:lnTo>
                    <a:lnTo>
                      <a:pt x="204" y="134"/>
                    </a:lnTo>
                    <a:lnTo>
                      <a:pt x="222" y="125"/>
                    </a:lnTo>
                    <a:lnTo>
                      <a:pt x="241" y="118"/>
                    </a:lnTo>
                    <a:lnTo>
                      <a:pt x="259" y="109"/>
                    </a:lnTo>
                    <a:lnTo>
                      <a:pt x="277" y="102"/>
                    </a:lnTo>
                    <a:lnTo>
                      <a:pt x="297" y="95"/>
                    </a:lnTo>
                    <a:lnTo>
                      <a:pt x="318" y="89"/>
                    </a:lnTo>
                    <a:lnTo>
                      <a:pt x="338" y="82"/>
                    </a:lnTo>
                    <a:lnTo>
                      <a:pt x="361" y="75"/>
                    </a:lnTo>
                    <a:lnTo>
                      <a:pt x="381" y="70"/>
                    </a:lnTo>
                    <a:lnTo>
                      <a:pt x="404" y="64"/>
                    </a:lnTo>
                    <a:lnTo>
                      <a:pt x="426" y="59"/>
                    </a:lnTo>
                    <a:lnTo>
                      <a:pt x="449" y="52"/>
                    </a:lnTo>
                    <a:lnTo>
                      <a:pt x="472" y="48"/>
                    </a:lnTo>
                    <a:lnTo>
                      <a:pt x="495" y="43"/>
                    </a:lnTo>
                    <a:lnTo>
                      <a:pt x="517" y="39"/>
                    </a:lnTo>
                    <a:lnTo>
                      <a:pt x="540" y="34"/>
                    </a:lnTo>
                    <a:lnTo>
                      <a:pt x="563" y="32"/>
                    </a:lnTo>
                    <a:lnTo>
                      <a:pt x="585" y="27"/>
                    </a:lnTo>
                    <a:lnTo>
                      <a:pt x="608" y="25"/>
                    </a:lnTo>
                    <a:lnTo>
                      <a:pt x="631" y="23"/>
                    </a:lnTo>
                    <a:lnTo>
                      <a:pt x="651" y="18"/>
                    </a:lnTo>
                    <a:lnTo>
                      <a:pt x="671" y="16"/>
                    </a:lnTo>
                    <a:lnTo>
                      <a:pt x="694" y="14"/>
                    </a:lnTo>
                    <a:lnTo>
                      <a:pt x="714" y="11"/>
                    </a:lnTo>
                    <a:lnTo>
                      <a:pt x="733" y="11"/>
                    </a:lnTo>
                    <a:lnTo>
                      <a:pt x="753" y="9"/>
                    </a:lnTo>
                    <a:lnTo>
                      <a:pt x="771" y="7"/>
                    </a:lnTo>
                    <a:lnTo>
                      <a:pt x="792" y="7"/>
                    </a:lnTo>
                    <a:lnTo>
                      <a:pt x="810" y="5"/>
                    </a:lnTo>
                    <a:lnTo>
                      <a:pt x="826" y="5"/>
                    </a:lnTo>
                    <a:lnTo>
                      <a:pt x="844" y="5"/>
                    </a:lnTo>
                    <a:lnTo>
                      <a:pt x="860" y="2"/>
                    </a:lnTo>
                    <a:lnTo>
                      <a:pt x="875" y="2"/>
                    </a:lnTo>
                    <a:lnTo>
                      <a:pt x="891" y="2"/>
                    </a:lnTo>
                    <a:lnTo>
                      <a:pt x="907" y="2"/>
                    </a:lnTo>
                    <a:lnTo>
                      <a:pt x="921" y="2"/>
                    </a:lnTo>
                    <a:lnTo>
                      <a:pt x="934" y="2"/>
                    </a:lnTo>
                    <a:lnTo>
                      <a:pt x="948" y="2"/>
                    </a:lnTo>
                    <a:lnTo>
                      <a:pt x="962" y="0"/>
                    </a:lnTo>
                    <a:lnTo>
                      <a:pt x="975" y="2"/>
                    </a:lnTo>
                    <a:lnTo>
                      <a:pt x="989" y="2"/>
                    </a:lnTo>
                    <a:lnTo>
                      <a:pt x="1002" y="2"/>
                    </a:lnTo>
                    <a:lnTo>
                      <a:pt x="1016" y="2"/>
                    </a:lnTo>
                    <a:lnTo>
                      <a:pt x="1032" y="2"/>
                    </a:lnTo>
                    <a:lnTo>
                      <a:pt x="1048" y="2"/>
                    </a:lnTo>
                    <a:lnTo>
                      <a:pt x="1064" y="2"/>
                    </a:lnTo>
                    <a:lnTo>
                      <a:pt x="1080" y="5"/>
                    </a:lnTo>
                    <a:lnTo>
                      <a:pt x="1098" y="5"/>
                    </a:lnTo>
                    <a:lnTo>
                      <a:pt x="1114" y="5"/>
                    </a:lnTo>
                    <a:lnTo>
                      <a:pt x="1132" y="7"/>
                    </a:lnTo>
                    <a:lnTo>
                      <a:pt x="1152" y="7"/>
                    </a:lnTo>
                    <a:lnTo>
                      <a:pt x="1170" y="9"/>
                    </a:lnTo>
                    <a:lnTo>
                      <a:pt x="1191" y="11"/>
                    </a:lnTo>
                    <a:lnTo>
                      <a:pt x="1209" y="11"/>
                    </a:lnTo>
                    <a:lnTo>
                      <a:pt x="1229" y="14"/>
                    </a:lnTo>
                    <a:lnTo>
                      <a:pt x="1252" y="16"/>
                    </a:lnTo>
                    <a:lnTo>
                      <a:pt x="1272" y="18"/>
                    </a:lnTo>
                    <a:lnTo>
                      <a:pt x="1293" y="23"/>
                    </a:lnTo>
                    <a:lnTo>
                      <a:pt x="1315" y="25"/>
                    </a:lnTo>
                    <a:lnTo>
                      <a:pt x="1338" y="27"/>
                    </a:lnTo>
                    <a:lnTo>
                      <a:pt x="1361" y="32"/>
                    </a:lnTo>
                    <a:lnTo>
                      <a:pt x="1383" y="34"/>
                    </a:lnTo>
                    <a:lnTo>
                      <a:pt x="1406" y="39"/>
                    </a:lnTo>
                    <a:lnTo>
                      <a:pt x="1429" y="43"/>
                    </a:lnTo>
                    <a:lnTo>
                      <a:pt x="1451" y="48"/>
                    </a:lnTo>
                    <a:lnTo>
                      <a:pt x="1474" y="52"/>
                    </a:lnTo>
                    <a:lnTo>
                      <a:pt x="1497" y="59"/>
                    </a:lnTo>
                    <a:lnTo>
                      <a:pt x="1520" y="64"/>
                    </a:lnTo>
                    <a:lnTo>
                      <a:pt x="1542" y="70"/>
                    </a:lnTo>
                    <a:lnTo>
                      <a:pt x="1563" y="75"/>
                    </a:lnTo>
                    <a:lnTo>
                      <a:pt x="1585" y="82"/>
                    </a:lnTo>
                    <a:lnTo>
                      <a:pt x="1606" y="89"/>
                    </a:lnTo>
                    <a:lnTo>
                      <a:pt x="1626" y="95"/>
                    </a:lnTo>
                    <a:lnTo>
                      <a:pt x="1647" y="102"/>
                    </a:lnTo>
                    <a:lnTo>
                      <a:pt x="1665" y="109"/>
                    </a:lnTo>
                    <a:lnTo>
                      <a:pt x="1683" y="118"/>
                    </a:lnTo>
                    <a:lnTo>
                      <a:pt x="1701" y="125"/>
                    </a:lnTo>
                    <a:lnTo>
                      <a:pt x="1719" y="134"/>
                    </a:lnTo>
                    <a:lnTo>
                      <a:pt x="1735" y="141"/>
                    </a:lnTo>
                    <a:lnTo>
                      <a:pt x="1751" y="150"/>
                    </a:lnTo>
                    <a:lnTo>
                      <a:pt x="1764" y="157"/>
                    </a:lnTo>
                    <a:lnTo>
                      <a:pt x="1780" y="166"/>
                    </a:lnTo>
                    <a:lnTo>
                      <a:pt x="1794" y="172"/>
                    </a:lnTo>
                    <a:lnTo>
                      <a:pt x="1805" y="181"/>
                    </a:lnTo>
                    <a:lnTo>
                      <a:pt x="1817" y="188"/>
                    </a:lnTo>
                    <a:lnTo>
                      <a:pt x="1828" y="197"/>
                    </a:lnTo>
                    <a:lnTo>
                      <a:pt x="1839" y="206"/>
                    </a:lnTo>
                    <a:lnTo>
                      <a:pt x="1851" y="213"/>
                    </a:lnTo>
                    <a:lnTo>
                      <a:pt x="1860" y="222"/>
                    </a:lnTo>
                    <a:lnTo>
                      <a:pt x="1866" y="229"/>
                    </a:lnTo>
                    <a:lnTo>
                      <a:pt x="1876" y="238"/>
                    </a:lnTo>
                    <a:lnTo>
                      <a:pt x="1882" y="245"/>
                    </a:lnTo>
                    <a:lnTo>
                      <a:pt x="1891" y="252"/>
                    </a:lnTo>
                    <a:lnTo>
                      <a:pt x="1896" y="261"/>
                    </a:lnTo>
                    <a:lnTo>
                      <a:pt x="1903" y="268"/>
                    </a:lnTo>
                    <a:lnTo>
                      <a:pt x="1910" y="274"/>
                    </a:lnTo>
                    <a:lnTo>
                      <a:pt x="1914" y="281"/>
                    </a:lnTo>
                    <a:lnTo>
                      <a:pt x="1919" y="288"/>
                    </a:lnTo>
                    <a:lnTo>
                      <a:pt x="1923" y="295"/>
                    </a:lnTo>
                  </a:path>
                </a:pathLst>
              </a:custGeom>
              <a:noFill/>
              <a:ln w="0">
                <a:solidFill>
                  <a:srgbClr val="C0C0C0"/>
                </a:solidFill>
                <a:round/>
                <a:headEnd/>
                <a:tailEnd/>
              </a:ln>
            </p:spPr>
            <p:txBody>
              <a:bodyPr/>
              <a:lstStyle/>
              <a:p>
                <a:endParaRPr lang="fr-FR">
                  <a:latin typeface="OpenDyslexic" pitchFamily="50" charset="0"/>
                </a:endParaRPr>
              </a:p>
            </p:txBody>
          </p:sp>
          <p:sp>
            <p:nvSpPr>
              <p:cNvPr id="26786" name="Freeform 134"/>
              <p:cNvSpPr>
                <a:spLocks/>
              </p:cNvSpPr>
              <p:nvPr/>
            </p:nvSpPr>
            <p:spPr bwMode="auto">
              <a:xfrm>
                <a:off x="1494" y="762"/>
                <a:ext cx="2027" cy="299"/>
              </a:xfrm>
              <a:custGeom>
                <a:avLst/>
                <a:gdLst>
                  <a:gd name="T0" fmla="*/ 2023 w 2027"/>
                  <a:gd name="T1" fmla="*/ 7 h 299"/>
                  <a:gd name="T2" fmla="*/ 2011 w 2027"/>
                  <a:gd name="T3" fmla="*/ 20 h 299"/>
                  <a:gd name="T4" fmla="*/ 2000 w 2027"/>
                  <a:gd name="T5" fmla="*/ 36 h 299"/>
                  <a:gd name="T6" fmla="*/ 1984 w 2027"/>
                  <a:gd name="T7" fmla="*/ 52 h 299"/>
                  <a:gd name="T8" fmla="*/ 1968 w 2027"/>
                  <a:gd name="T9" fmla="*/ 68 h 299"/>
                  <a:gd name="T10" fmla="*/ 1948 w 2027"/>
                  <a:gd name="T11" fmla="*/ 84 h 299"/>
                  <a:gd name="T12" fmla="*/ 1925 w 2027"/>
                  <a:gd name="T13" fmla="*/ 100 h 299"/>
                  <a:gd name="T14" fmla="*/ 1900 w 2027"/>
                  <a:gd name="T15" fmla="*/ 118 h 299"/>
                  <a:gd name="T16" fmla="*/ 1873 w 2027"/>
                  <a:gd name="T17" fmla="*/ 134 h 299"/>
                  <a:gd name="T18" fmla="*/ 1841 w 2027"/>
                  <a:gd name="T19" fmla="*/ 150 h 299"/>
                  <a:gd name="T20" fmla="*/ 1807 w 2027"/>
                  <a:gd name="T21" fmla="*/ 165 h 299"/>
                  <a:gd name="T22" fmla="*/ 1771 w 2027"/>
                  <a:gd name="T23" fmla="*/ 181 h 299"/>
                  <a:gd name="T24" fmla="*/ 1730 w 2027"/>
                  <a:gd name="T25" fmla="*/ 197 h 299"/>
                  <a:gd name="T26" fmla="*/ 1689 w 2027"/>
                  <a:gd name="T27" fmla="*/ 211 h 299"/>
                  <a:gd name="T28" fmla="*/ 1644 w 2027"/>
                  <a:gd name="T29" fmla="*/ 224 h 299"/>
                  <a:gd name="T30" fmla="*/ 1599 w 2027"/>
                  <a:gd name="T31" fmla="*/ 236 h 299"/>
                  <a:gd name="T32" fmla="*/ 1551 w 2027"/>
                  <a:gd name="T33" fmla="*/ 247 h 299"/>
                  <a:gd name="T34" fmla="*/ 1503 w 2027"/>
                  <a:gd name="T35" fmla="*/ 256 h 299"/>
                  <a:gd name="T36" fmla="*/ 1454 w 2027"/>
                  <a:gd name="T37" fmla="*/ 265 h 299"/>
                  <a:gd name="T38" fmla="*/ 1408 w 2027"/>
                  <a:gd name="T39" fmla="*/ 272 h 299"/>
                  <a:gd name="T40" fmla="*/ 1361 w 2027"/>
                  <a:gd name="T41" fmla="*/ 279 h 299"/>
                  <a:gd name="T42" fmla="*/ 1315 w 2027"/>
                  <a:gd name="T43" fmla="*/ 283 h 299"/>
                  <a:gd name="T44" fmla="*/ 1272 w 2027"/>
                  <a:gd name="T45" fmla="*/ 288 h 299"/>
                  <a:gd name="T46" fmla="*/ 1231 w 2027"/>
                  <a:gd name="T47" fmla="*/ 290 h 299"/>
                  <a:gd name="T48" fmla="*/ 1193 w 2027"/>
                  <a:gd name="T49" fmla="*/ 295 h 299"/>
                  <a:gd name="T50" fmla="*/ 1154 w 2027"/>
                  <a:gd name="T51" fmla="*/ 295 h 299"/>
                  <a:gd name="T52" fmla="*/ 1120 w 2027"/>
                  <a:gd name="T53" fmla="*/ 297 h 299"/>
                  <a:gd name="T54" fmla="*/ 1086 w 2027"/>
                  <a:gd name="T55" fmla="*/ 297 h 299"/>
                  <a:gd name="T56" fmla="*/ 1057 w 2027"/>
                  <a:gd name="T57" fmla="*/ 299 h 299"/>
                  <a:gd name="T58" fmla="*/ 1027 w 2027"/>
                  <a:gd name="T59" fmla="*/ 299 h 299"/>
                  <a:gd name="T60" fmla="*/ 1014 w 2027"/>
                  <a:gd name="T61" fmla="*/ 299 h 299"/>
                  <a:gd name="T62" fmla="*/ 986 w 2027"/>
                  <a:gd name="T63" fmla="*/ 299 h 299"/>
                  <a:gd name="T64" fmla="*/ 955 w 2027"/>
                  <a:gd name="T65" fmla="*/ 299 h 299"/>
                  <a:gd name="T66" fmla="*/ 923 w 2027"/>
                  <a:gd name="T67" fmla="*/ 297 h 299"/>
                  <a:gd name="T68" fmla="*/ 889 w 2027"/>
                  <a:gd name="T69" fmla="*/ 297 h 299"/>
                  <a:gd name="T70" fmla="*/ 853 w 2027"/>
                  <a:gd name="T71" fmla="*/ 295 h 299"/>
                  <a:gd name="T72" fmla="*/ 816 w 2027"/>
                  <a:gd name="T73" fmla="*/ 292 h 299"/>
                  <a:gd name="T74" fmla="*/ 776 w 2027"/>
                  <a:gd name="T75" fmla="*/ 290 h 299"/>
                  <a:gd name="T76" fmla="*/ 732 w 2027"/>
                  <a:gd name="T77" fmla="*/ 286 h 299"/>
                  <a:gd name="T78" fmla="*/ 689 w 2027"/>
                  <a:gd name="T79" fmla="*/ 281 h 299"/>
                  <a:gd name="T80" fmla="*/ 644 w 2027"/>
                  <a:gd name="T81" fmla="*/ 277 h 299"/>
                  <a:gd name="T82" fmla="*/ 596 w 2027"/>
                  <a:gd name="T83" fmla="*/ 270 h 299"/>
                  <a:gd name="T84" fmla="*/ 549 w 2027"/>
                  <a:gd name="T85" fmla="*/ 261 h 299"/>
                  <a:gd name="T86" fmla="*/ 501 w 2027"/>
                  <a:gd name="T87" fmla="*/ 252 h 299"/>
                  <a:gd name="T88" fmla="*/ 454 w 2027"/>
                  <a:gd name="T89" fmla="*/ 243 h 299"/>
                  <a:gd name="T90" fmla="*/ 406 w 2027"/>
                  <a:gd name="T91" fmla="*/ 231 h 299"/>
                  <a:gd name="T92" fmla="*/ 361 w 2027"/>
                  <a:gd name="T93" fmla="*/ 218 h 299"/>
                  <a:gd name="T94" fmla="*/ 317 w 2027"/>
                  <a:gd name="T95" fmla="*/ 204 h 299"/>
                  <a:gd name="T96" fmla="*/ 277 w 2027"/>
                  <a:gd name="T97" fmla="*/ 190 h 299"/>
                  <a:gd name="T98" fmla="*/ 238 w 2027"/>
                  <a:gd name="T99" fmla="*/ 175 h 299"/>
                  <a:gd name="T100" fmla="*/ 202 w 2027"/>
                  <a:gd name="T101" fmla="*/ 159 h 299"/>
                  <a:gd name="T102" fmla="*/ 170 w 2027"/>
                  <a:gd name="T103" fmla="*/ 143 h 299"/>
                  <a:gd name="T104" fmla="*/ 141 w 2027"/>
                  <a:gd name="T105" fmla="*/ 125 h 299"/>
                  <a:gd name="T106" fmla="*/ 113 w 2027"/>
                  <a:gd name="T107" fmla="*/ 109 h 299"/>
                  <a:gd name="T108" fmla="*/ 91 w 2027"/>
                  <a:gd name="T109" fmla="*/ 93 h 299"/>
                  <a:gd name="T110" fmla="*/ 70 w 2027"/>
                  <a:gd name="T111" fmla="*/ 75 h 299"/>
                  <a:gd name="T112" fmla="*/ 52 w 2027"/>
                  <a:gd name="T113" fmla="*/ 59 h 299"/>
                  <a:gd name="T114" fmla="*/ 36 w 2027"/>
                  <a:gd name="T115" fmla="*/ 43 h 299"/>
                  <a:gd name="T116" fmla="*/ 20 w 2027"/>
                  <a:gd name="T117" fmla="*/ 29 h 299"/>
                  <a:gd name="T118" fmla="*/ 9 w 2027"/>
                  <a:gd name="T119" fmla="*/ 14 h 299"/>
                  <a:gd name="T120" fmla="*/ 0 w 2027"/>
                  <a:gd name="T121" fmla="*/ 0 h 2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27"/>
                  <a:gd name="T184" fmla="*/ 0 h 299"/>
                  <a:gd name="T185" fmla="*/ 2027 w 2027"/>
                  <a:gd name="T186" fmla="*/ 299 h 2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27" h="299">
                    <a:moveTo>
                      <a:pt x="2027" y="0"/>
                    </a:moveTo>
                    <a:lnTo>
                      <a:pt x="2023" y="7"/>
                    </a:lnTo>
                    <a:lnTo>
                      <a:pt x="2018" y="14"/>
                    </a:lnTo>
                    <a:lnTo>
                      <a:pt x="2011" y="20"/>
                    </a:lnTo>
                    <a:lnTo>
                      <a:pt x="2007" y="29"/>
                    </a:lnTo>
                    <a:lnTo>
                      <a:pt x="2000" y="36"/>
                    </a:lnTo>
                    <a:lnTo>
                      <a:pt x="1991" y="43"/>
                    </a:lnTo>
                    <a:lnTo>
                      <a:pt x="1984" y="52"/>
                    </a:lnTo>
                    <a:lnTo>
                      <a:pt x="1975" y="59"/>
                    </a:lnTo>
                    <a:lnTo>
                      <a:pt x="1968" y="68"/>
                    </a:lnTo>
                    <a:lnTo>
                      <a:pt x="1957" y="75"/>
                    </a:lnTo>
                    <a:lnTo>
                      <a:pt x="1948" y="84"/>
                    </a:lnTo>
                    <a:lnTo>
                      <a:pt x="1937" y="93"/>
                    </a:lnTo>
                    <a:lnTo>
                      <a:pt x="1925" y="100"/>
                    </a:lnTo>
                    <a:lnTo>
                      <a:pt x="1914" y="109"/>
                    </a:lnTo>
                    <a:lnTo>
                      <a:pt x="1900" y="118"/>
                    </a:lnTo>
                    <a:lnTo>
                      <a:pt x="1887" y="125"/>
                    </a:lnTo>
                    <a:lnTo>
                      <a:pt x="1873" y="134"/>
                    </a:lnTo>
                    <a:lnTo>
                      <a:pt x="1857" y="143"/>
                    </a:lnTo>
                    <a:lnTo>
                      <a:pt x="1841" y="150"/>
                    </a:lnTo>
                    <a:lnTo>
                      <a:pt x="1825" y="159"/>
                    </a:lnTo>
                    <a:lnTo>
                      <a:pt x="1807" y="165"/>
                    </a:lnTo>
                    <a:lnTo>
                      <a:pt x="1789" y="175"/>
                    </a:lnTo>
                    <a:lnTo>
                      <a:pt x="1771" y="181"/>
                    </a:lnTo>
                    <a:lnTo>
                      <a:pt x="1751" y="190"/>
                    </a:lnTo>
                    <a:lnTo>
                      <a:pt x="1730" y="197"/>
                    </a:lnTo>
                    <a:lnTo>
                      <a:pt x="1710" y="204"/>
                    </a:lnTo>
                    <a:lnTo>
                      <a:pt x="1689" y="211"/>
                    </a:lnTo>
                    <a:lnTo>
                      <a:pt x="1667" y="218"/>
                    </a:lnTo>
                    <a:lnTo>
                      <a:pt x="1644" y="224"/>
                    </a:lnTo>
                    <a:lnTo>
                      <a:pt x="1621" y="231"/>
                    </a:lnTo>
                    <a:lnTo>
                      <a:pt x="1599" y="236"/>
                    </a:lnTo>
                    <a:lnTo>
                      <a:pt x="1574" y="243"/>
                    </a:lnTo>
                    <a:lnTo>
                      <a:pt x="1551" y="247"/>
                    </a:lnTo>
                    <a:lnTo>
                      <a:pt x="1526" y="252"/>
                    </a:lnTo>
                    <a:lnTo>
                      <a:pt x="1503" y="256"/>
                    </a:lnTo>
                    <a:lnTo>
                      <a:pt x="1479" y="261"/>
                    </a:lnTo>
                    <a:lnTo>
                      <a:pt x="1454" y="265"/>
                    </a:lnTo>
                    <a:lnTo>
                      <a:pt x="1431" y="270"/>
                    </a:lnTo>
                    <a:lnTo>
                      <a:pt x="1408" y="272"/>
                    </a:lnTo>
                    <a:lnTo>
                      <a:pt x="1383" y="277"/>
                    </a:lnTo>
                    <a:lnTo>
                      <a:pt x="1361" y="279"/>
                    </a:lnTo>
                    <a:lnTo>
                      <a:pt x="1338" y="281"/>
                    </a:lnTo>
                    <a:lnTo>
                      <a:pt x="1315" y="283"/>
                    </a:lnTo>
                    <a:lnTo>
                      <a:pt x="1295" y="286"/>
                    </a:lnTo>
                    <a:lnTo>
                      <a:pt x="1272" y="288"/>
                    </a:lnTo>
                    <a:lnTo>
                      <a:pt x="1252" y="290"/>
                    </a:lnTo>
                    <a:lnTo>
                      <a:pt x="1231" y="290"/>
                    </a:lnTo>
                    <a:lnTo>
                      <a:pt x="1211" y="292"/>
                    </a:lnTo>
                    <a:lnTo>
                      <a:pt x="1193" y="295"/>
                    </a:lnTo>
                    <a:lnTo>
                      <a:pt x="1175" y="295"/>
                    </a:lnTo>
                    <a:lnTo>
                      <a:pt x="1154" y="295"/>
                    </a:lnTo>
                    <a:lnTo>
                      <a:pt x="1138" y="297"/>
                    </a:lnTo>
                    <a:lnTo>
                      <a:pt x="1120" y="297"/>
                    </a:lnTo>
                    <a:lnTo>
                      <a:pt x="1104" y="297"/>
                    </a:lnTo>
                    <a:lnTo>
                      <a:pt x="1086" y="297"/>
                    </a:lnTo>
                    <a:lnTo>
                      <a:pt x="1073" y="299"/>
                    </a:lnTo>
                    <a:lnTo>
                      <a:pt x="1057" y="299"/>
                    </a:lnTo>
                    <a:lnTo>
                      <a:pt x="1041" y="299"/>
                    </a:lnTo>
                    <a:lnTo>
                      <a:pt x="1027" y="299"/>
                    </a:lnTo>
                    <a:lnTo>
                      <a:pt x="1014" y="299"/>
                    </a:lnTo>
                    <a:lnTo>
                      <a:pt x="1000" y="299"/>
                    </a:lnTo>
                    <a:lnTo>
                      <a:pt x="986" y="299"/>
                    </a:lnTo>
                    <a:lnTo>
                      <a:pt x="971" y="299"/>
                    </a:lnTo>
                    <a:lnTo>
                      <a:pt x="955" y="299"/>
                    </a:lnTo>
                    <a:lnTo>
                      <a:pt x="941" y="297"/>
                    </a:lnTo>
                    <a:lnTo>
                      <a:pt x="923" y="297"/>
                    </a:lnTo>
                    <a:lnTo>
                      <a:pt x="907" y="297"/>
                    </a:lnTo>
                    <a:lnTo>
                      <a:pt x="889" y="297"/>
                    </a:lnTo>
                    <a:lnTo>
                      <a:pt x="873" y="295"/>
                    </a:lnTo>
                    <a:lnTo>
                      <a:pt x="853" y="295"/>
                    </a:lnTo>
                    <a:lnTo>
                      <a:pt x="835" y="295"/>
                    </a:lnTo>
                    <a:lnTo>
                      <a:pt x="816" y="292"/>
                    </a:lnTo>
                    <a:lnTo>
                      <a:pt x="796" y="290"/>
                    </a:lnTo>
                    <a:lnTo>
                      <a:pt x="776" y="290"/>
                    </a:lnTo>
                    <a:lnTo>
                      <a:pt x="755" y="288"/>
                    </a:lnTo>
                    <a:lnTo>
                      <a:pt x="732" y="286"/>
                    </a:lnTo>
                    <a:lnTo>
                      <a:pt x="712" y="283"/>
                    </a:lnTo>
                    <a:lnTo>
                      <a:pt x="689" y="281"/>
                    </a:lnTo>
                    <a:lnTo>
                      <a:pt x="667" y="279"/>
                    </a:lnTo>
                    <a:lnTo>
                      <a:pt x="644" y="277"/>
                    </a:lnTo>
                    <a:lnTo>
                      <a:pt x="619" y="272"/>
                    </a:lnTo>
                    <a:lnTo>
                      <a:pt x="596" y="270"/>
                    </a:lnTo>
                    <a:lnTo>
                      <a:pt x="574" y="265"/>
                    </a:lnTo>
                    <a:lnTo>
                      <a:pt x="549" y="261"/>
                    </a:lnTo>
                    <a:lnTo>
                      <a:pt x="524" y="256"/>
                    </a:lnTo>
                    <a:lnTo>
                      <a:pt x="501" y="252"/>
                    </a:lnTo>
                    <a:lnTo>
                      <a:pt x="476" y="247"/>
                    </a:lnTo>
                    <a:lnTo>
                      <a:pt x="454" y="243"/>
                    </a:lnTo>
                    <a:lnTo>
                      <a:pt x="429" y="236"/>
                    </a:lnTo>
                    <a:lnTo>
                      <a:pt x="406" y="231"/>
                    </a:lnTo>
                    <a:lnTo>
                      <a:pt x="383" y="224"/>
                    </a:lnTo>
                    <a:lnTo>
                      <a:pt x="361" y="218"/>
                    </a:lnTo>
                    <a:lnTo>
                      <a:pt x="338" y="211"/>
                    </a:lnTo>
                    <a:lnTo>
                      <a:pt x="317" y="204"/>
                    </a:lnTo>
                    <a:lnTo>
                      <a:pt x="297" y="197"/>
                    </a:lnTo>
                    <a:lnTo>
                      <a:pt x="277" y="190"/>
                    </a:lnTo>
                    <a:lnTo>
                      <a:pt x="256" y="181"/>
                    </a:lnTo>
                    <a:lnTo>
                      <a:pt x="238" y="175"/>
                    </a:lnTo>
                    <a:lnTo>
                      <a:pt x="220" y="165"/>
                    </a:lnTo>
                    <a:lnTo>
                      <a:pt x="202" y="159"/>
                    </a:lnTo>
                    <a:lnTo>
                      <a:pt x="186" y="150"/>
                    </a:lnTo>
                    <a:lnTo>
                      <a:pt x="170" y="143"/>
                    </a:lnTo>
                    <a:lnTo>
                      <a:pt x="154" y="134"/>
                    </a:lnTo>
                    <a:lnTo>
                      <a:pt x="141" y="125"/>
                    </a:lnTo>
                    <a:lnTo>
                      <a:pt x="127" y="118"/>
                    </a:lnTo>
                    <a:lnTo>
                      <a:pt x="113" y="109"/>
                    </a:lnTo>
                    <a:lnTo>
                      <a:pt x="102" y="100"/>
                    </a:lnTo>
                    <a:lnTo>
                      <a:pt x="91" y="93"/>
                    </a:lnTo>
                    <a:lnTo>
                      <a:pt x="79" y="84"/>
                    </a:lnTo>
                    <a:lnTo>
                      <a:pt x="70" y="75"/>
                    </a:lnTo>
                    <a:lnTo>
                      <a:pt x="59" y="68"/>
                    </a:lnTo>
                    <a:lnTo>
                      <a:pt x="52" y="59"/>
                    </a:lnTo>
                    <a:lnTo>
                      <a:pt x="43" y="52"/>
                    </a:lnTo>
                    <a:lnTo>
                      <a:pt x="36" y="43"/>
                    </a:lnTo>
                    <a:lnTo>
                      <a:pt x="27" y="36"/>
                    </a:lnTo>
                    <a:lnTo>
                      <a:pt x="20" y="29"/>
                    </a:lnTo>
                    <a:lnTo>
                      <a:pt x="16" y="20"/>
                    </a:lnTo>
                    <a:lnTo>
                      <a:pt x="9" y="14"/>
                    </a:lnTo>
                    <a:lnTo>
                      <a:pt x="5"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87" name="Freeform 135"/>
              <p:cNvSpPr>
                <a:spLocks/>
              </p:cNvSpPr>
              <p:nvPr/>
            </p:nvSpPr>
            <p:spPr bwMode="auto">
              <a:xfrm>
                <a:off x="1494" y="3470"/>
                <a:ext cx="2027" cy="299"/>
              </a:xfrm>
              <a:custGeom>
                <a:avLst/>
                <a:gdLst>
                  <a:gd name="T0" fmla="*/ 5 w 2027"/>
                  <a:gd name="T1" fmla="*/ 292 h 299"/>
                  <a:gd name="T2" fmla="*/ 16 w 2027"/>
                  <a:gd name="T3" fmla="*/ 278 h 299"/>
                  <a:gd name="T4" fmla="*/ 27 w 2027"/>
                  <a:gd name="T5" fmla="*/ 263 h 299"/>
                  <a:gd name="T6" fmla="*/ 43 w 2027"/>
                  <a:gd name="T7" fmla="*/ 247 h 299"/>
                  <a:gd name="T8" fmla="*/ 59 w 2027"/>
                  <a:gd name="T9" fmla="*/ 231 h 299"/>
                  <a:gd name="T10" fmla="*/ 79 w 2027"/>
                  <a:gd name="T11" fmla="*/ 215 h 299"/>
                  <a:gd name="T12" fmla="*/ 102 w 2027"/>
                  <a:gd name="T13" fmla="*/ 199 h 299"/>
                  <a:gd name="T14" fmla="*/ 127 w 2027"/>
                  <a:gd name="T15" fmla="*/ 181 h 299"/>
                  <a:gd name="T16" fmla="*/ 154 w 2027"/>
                  <a:gd name="T17" fmla="*/ 165 h 299"/>
                  <a:gd name="T18" fmla="*/ 186 w 2027"/>
                  <a:gd name="T19" fmla="*/ 149 h 299"/>
                  <a:gd name="T20" fmla="*/ 220 w 2027"/>
                  <a:gd name="T21" fmla="*/ 133 h 299"/>
                  <a:gd name="T22" fmla="*/ 256 w 2027"/>
                  <a:gd name="T23" fmla="*/ 117 h 299"/>
                  <a:gd name="T24" fmla="*/ 297 w 2027"/>
                  <a:gd name="T25" fmla="*/ 102 h 299"/>
                  <a:gd name="T26" fmla="*/ 338 w 2027"/>
                  <a:gd name="T27" fmla="*/ 88 h 299"/>
                  <a:gd name="T28" fmla="*/ 383 w 2027"/>
                  <a:gd name="T29" fmla="*/ 74 h 299"/>
                  <a:gd name="T30" fmla="*/ 429 w 2027"/>
                  <a:gd name="T31" fmla="*/ 63 h 299"/>
                  <a:gd name="T32" fmla="*/ 476 w 2027"/>
                  <a:gd name="T33" fmla="*/ 52 h 299"/>
                  <a:gd name="T34" fmla="*/ 524 w 2027"/>
                  <a:gd name="T35" fmla="*/ 43 h 299"/>
                  <a:gd name="T36" fmla="*/ 574 w 2027"/>
                  <a:gd name="T37" fmla="*/ 34 h 299"/>
                  <a:gd name="T38" fmla="*/ 619 w 2027"/>
                  <a:gd name="T39" fmla="*/ 27 h 299"/>
                  <a:gd name="T40" fmla="*/ 667 w 2027"/>
                  <a:gd name="T41" fmla="*/ 20 h 299"/>
                  <a:gd name="T42" fmla="*/ 712 w 2027"/>
                  <a:gd name="T43" fmla="*/ 15 h 299"/>
                  <a:gd name="T44" fmla="*/ 755 w 2027"/>
                  <a:gd name="T45" fmla="*/ 11 h 299"/>
                  <a:gd name="T46" fmla="*/ 796 w 2027"/>
                  <a:gd name="T47" fmla="*/ 9 h 299"/>
                  <a:gd name="T48" fmla="*/ 835 w 2027"/>
                  <a:gd name="T49" fmla="*/ 4 h 299"/>
                  <a:gd name="T50" fmla="*/ 873 w 2027"/>
                  <a:gd name="T51" fmla="*/ 4 h 299"/>
                  <a:gd name="T52" fmla="*/ 907 w 2027"/>
                  <a:gd name="T53" fmla="*/ 2 h 299"/>
                  <a:gd name="T54" fmla="*/ 941 w 2027"/>
                  <a:gd name="T55" fmla="*/ 2 h 299"/>
                  <a:gd name="T56" fmla="*/ 971 w 2027"/>
                  <a:gd name="T57" fmla="*/ 0 h 299"/>
                  <a:gd name="T58" fmla="*/ 1000 w 2027"/>
                  <a:gd name="T59" fmla="*/ 0 h 299"/>
                  <a:gd name="T60" fmla="*/ 1014 w 2027"/>
                  <a:gd name="T61" fmla="*/ 0 h 299"/>
                  <a:gd name="T62" fmla="*/ 1041 w 2027"/>
                  <a:gd name="T63" fmla="*/ 0 h 299"/>
                  <a:gd name="T64" fmla="*/ 1073 w 2027"/>
                  <a:gd name="T65" fmla="*/ 0 h 299"/>
                  <a:gd name="T66" fmla="*/ 1104 w 2027"/>
                  <a:gd name="T67" fmla="*/ 2 h 299"/>
                  <a:gd name="T68" fmla="*/ 1138 w 2027"/>
                  <a:gd name="T69" fmla="*/ 2 h 299"/>
                  <a:gd name="T70" fmla="*/ 1175 w 2027"/>
                  <a:gd name="T71" fmla="*/ 4 h 299"/>
                  <a:gd name="T72" fmla="*/ 1211 w 2027"/>
                  <a:gd name="T73" fmla="*/ 6 h 299"/>
                  <a:gd name="T74" fmla="*/ 1252 w 2027"/>
                  <a:gd name="T75" fmla="*/ 9 h 299"/>
                  <a:gd name="T76" fmla="*/ 1295 w 2027"/>
                  <a:gd name="T77" fmla="*/ 13 h 299"/>
                  <a:gd name="T78" fmla="*/ 1338 w 2027"/>
                  <a:gd name="T79" fmla="*/ 18 h 299"/>
                  <a:gd name="T80" fmla="*/ 1383 w 2027"/>
                  <a:gd name="T81" fmla="*/ 22 h 299"/>
                  <a:gd name="T82" fmla="*/ 1431 w 2027"/>
                  <a:gd name="T83" fmla="*/ 29 h 299"/>
                  <a:gd name="T84" fmla="*/ 1479 w 2027"/>
                  <a:gd name="T85" fmla="*/ 38 h 299"/>
                  <a:gd name="T86" fmla="*/ 1526 w 2027"/>
                  <a:gd name="T87" fmla="*/ 47 h 299"/>
                  <a:gd name="T88" fmla="*/ 1574 w 2027"/>
                  <a:gd name="T89" fmla="*/ 56 h 299"/>
                  <a:gd name="T90" fmla="*/ 1621 w 2027"/>
                  <a:gd name="T91" fmla="*/ 68 h 299"/>
                  <a:gd name="T92" fmla="*/ 1667 w 2027"/>
                  <a:gd name="T93" fmla="*/ 81 h 299"/>
                  <a:gd name="T94" fmla="*/ 1710 w 2027"/>
                  <a:gd name="T95" fmla="*/ 95 h 299"/>
                  <a:gd name="T96" fmla="*/ 1751 w 2027"/>
                  <a:gd name="T97" fmla="*/ 108 h 299"/>
                  <a:gd name="T98" fmla="*/ 1789 w 2027"/>
                  <a:gd name="T99" fmla="*/ 124 h 299"/>
                  <a:gd name="T100" fmla="*/ 1825 w 2027"/>
                  <a:gd name="T101" fmla="*/ 140 h 299"/>
                  <a:gd name="T102" fmla="*/ 1857 w 2027"/>
                  <a:gd name="T103" fmla="*/ 156 h 299"/>
                  <a:gd name="T104" fmla="*/ 1887 w 2027"/>
                  <a:gd name="T105" fmla="*/ 174 h 299"/>
                  <a:gd name="T106" fmla="*/ 1914 w 2027"/>
                  <a:gd name="T107" fmla="*/ 190 h 299"/>
                  <a:gd name="T108" fmla="*/ 1937 w 2027"/>
                  <a:gd name="T109" fmla="*/ 206 h 299"/>
                  <a:gd name="T110" fmla="*/ 1957 w 2027"/>
                  <a:gd name="T111" fmla="*/ 224 h 299"/>
                  <a:gd name="T112" fmla="*/ 1975 w 2027"/>
                  <a:gd name="T113" fmla="*/ 240 h 299"/>
                  <a:gd name="T114" fmla="*/ 1991 w 2027"/>
                  <a:gd name="T115" fmla="*/ 256 h 299"/>
                  <a:gd name="T116" fmla="*/ 2007 w 2027"/>
                  <a:gd name="T117" fmla="*/ 269 h 299"/>
                  <a:gd name="T118" fmla="*/ 2018 w 2027"/>
                  <a:gd name="T119" fmla="*/ 285 h 299"/>
                  <a:gd name="T120" fmla="*/ 2027 w 2027"/>
                  <a:gd name="T121" fmla="*/ 299 h 2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27"/>
                  <a:gd name="T184" fmla="*/ 0 h 299"/>
                  <a:gd name="T185" fmla="*/ 2027 w 2027"/>
                  <a:gd name="T186" fmla="*/ 299 h 2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27" h="299">
                    <a:moveTo>
                      <a:pt x="0" y="299"/>
                    </a:moveTo>
                    <a:lnTo>
                      <a:pt x="5" y="292"/>
                    </a:lnTo>
                    <a:lnTo>
                      <a:pt x="9" y="285"/>
                    </a:lnTo>
                    <a:lnTo>
                      <a:pt x="16" y="278"/>
                    </a:lnTo>
                    <a:lnTo>
                      <a:pt x="20" y="269"/>
                    </a:lnTo>
                    <a:lnTo>
                      <a:pt x="27" y="263"/>
                    </a:lnTo>
                    <a:lnTo>
                      <a:pt x="36" y="256"/>
                    </a:lnTo>
                    <a:lnTo>
                      <a:pt x="43" y="247"/>
                    </a:lnTo>
                    <a:lnTo>
                      <a:pt x="52" y="240"/>
                    </a:lnTo>
                    <a:lnTo>
                      <a:pt x="59" y="231"/>
                    </a:lnTo>
                    <a:lnTo>
                      <a:pt x="70" y="224"/>
                    </a:lnTo>
                    <a:lnTo>
                      <a:pt x="79" y="215"/>
                    </a:lnTo>
                    <a:lnTo>
                      <a:pt x="91" y="206"/>
                    </a:lnTo>
                    <a:lnTo>
                      <a:pt x="102" y="199"/>
                    </a:lnTo>
                    <a:lnTo>
                      <a:pt x="113" y="190"/>
                    </a:lnTo>
                    <a:lnTo>
                      <a:pt x="127" y="181"/>
                    </a:lnTo>
                    <a:lnTo>
                      <a:pt x="141" y="174"/>
                    </a:lnTo>
                    <a:lnTo>
                      <a:pt x="154" y="165"/>
                    </a:lnTo>
                    <a:lnTo>
                      <a:pt x="170" y="156"/>
                    </a:lnTo>
                    <a:lnTo>
                      <a:pt x="186" y="149"/>
                    </a:lnTo>
                    <a:lnTo>
                      <a:pt x="202" y="140"/>
                    </a:lnTo>
                    <a:lnTo>
                      <a:pt x="220" y="133"/>
                    </a:lnTo>
                    <a:lnTo>
                      <a:pt x="238" y="124"/>
                    </a:lnTo>
                    <a:lnTo>
                      <a:pt x="256" y="117"/>
                    </a:lnTo>
                    <a:lnTo>
                      <a:pt x="277" y="108"/>
                    </a:lnTo>
                    <a:lnTo>
                      <a:pt x="297" y="102"/>
                    </a:lnTo>
                    <a:lnTo>
                      <a:pt x="317" y="95"/>
                    </a:lnTo>
                    <a:lnTo>
                      <a:pt x="338" y="88"/>
                    </a:lnTo>
                    <a:lnTo>
                      <a:pt x="361" y="81"/>
                    </a:lnTo>
                    <a:lnTo>
                      <a:pt x="383" y="74"/>
                    </a:lnTo>
                    <a:lnTo>
                      <a:pt x="406" y="68"/>
                    </a:lnTo>
                    <a:lnTo>
                      <a:pt x="429" y="63"/>
                    </a:lnTo>
                    <a:lnTo>
                      <a:pt x="454" y="56"/>
                    </a:lnTo>
                    <a:lnTo>
                      <a:pt x="476" y="52"/>
                    </a:lnTo>
                    <a:lnTo>
                      <a:pt x="501" y="47"/>
                    </a:lnTo>
                    <a:lnTo>
                      <a:pt x="524" y="43"/>
                    </a:lnTo>
                    <a:lnTo>
                      <a:pt x="549" y="38"/>
                    </a:lnTo>
                    <a:lnTo>
                      <a:pt x="574" y="34"/>
                    </a:lnTo>
                    <a:lnTo>
                      <a:pt x="596" y="29"/>
                    </a:lnTo>
                    <a:lnTo>
                      <a:pt x="619" y="27"/>
                    </a:lnTo>
                    <a:lnTo>
                      <a:pt x="644" y="22"/>
                    </a:lnTo>
                    <a:lnTo>
                      <a:pt x="667" y="20"/>
                    </a:lnTo>
                    <a:lnTo>
                      <a:pt x="689" y="18"/>
                    </a:lnTo>
                    <a:lnTo>
                      <a:pt x="712" y="15"/>
                    </a:lnTo>
                    <a:lnTo>
                      <a:pt x="732" y="13"/>
                    </a:lnTo>
                    <a:lnTo>
                      <a:pt x="755" y="11"/>
                    </a:lnTo>
                    <a:lnTo>
                      <a:pt x="776" y="9"/>
                    </a:lnTo>
                    <a:lnTo>
                      <a:pt x="796" y="9"/>
                    </a:lnTo>
                    <a:lnTo>
                      <a:pt x="816" y="6"/>
                    </a:lnTo>
                    <a:lnTo>
                      <a:pt x="835" y="4"/>
                    </a:lnTo>
                    <a:lnTo>
                      <a:pt x="853" y="4"/>
                    </a:lnTo>
                    <a:lnTo>
                      <a:pt x="873" y="4"/>
                    </a:lnTo>
                    <a:lnTo>
                      <a:pt x="889" y="2"/>
                    </a:lnTo>
                    <a:lnTo>
                      <a:pt x="907" y="2"/>
                    </a:lnTo>
                    <a:lnTo>
                      <a:pt x="923" y="2"/>
                    </a:lnTo>
                    <a:lnTo>
                      <a:pt x="941" y="2"/>
                    </a:lnTo>
                    <a:lnTo>
                      <a:pt x="955" y="0"/>
                    </a:lnTo>
                    <a:lnTo>
                      <a:pt x="971" y="0"/>
                    </a:lnTo>
                    <a:lnTo>
                      <a:pt x="986" y="0"/>
                    </a:lnTo>
                    <a:lnTo>
                      <a:pt x="1000" y="0"/>
                    </a:lnTo>
                    <a:lnTo>
                      <a:pt x="1014" y="0"/>
                    </a:lnTo>
                    <a:lnTo>
                      <a:pt x="1027" y="0"/>
                    </a:lnTo>
                    <a:lnTo>
                      <a:pt x="1041" y="0"/>
                    </a:lnTo>
                    <a:lnTo>
                      <a:pt x="1057" y="0"/>
                    </a:lnTo>
                    <a:lnTo>
                      <a:pt x="1073" y="0"/>
                    </a:lnTo>
                    <a:lnTo>
                      <a:pt x="1086" y="2"/>
                    </a:lnTo>
                    <a:lnTo>
                      <a:pt x="1104" y="2"/>
                    </a:lnTo>
                    <a:lnTo>
                      <a:pt x="1120" y="2"/>
                    </a:lnTo>
                    <a:lnTo>
                      <a:pt x="1138" y="2"/>
                    </a:lnTo>
                    <a:lnTo>
                      <a:pt x="1154" y="4"/>
                    </a:lnTo>
                    <a:lnTo>
                      <a:pt x="1175" y="4"/>
                    </a:lnTo>
                    <a:lnTo>
                      <a:pt x="1193" y="4"/>
                    </a:lnTo>
                    <a:lnTo>
                      <a:pt x="1211" y="6"/>
                    </a:lnTo>
                    <a:lnTo>
                      <a:pt x="1231" y="9"/>
                    </a:lnTo>
                    <a:lnTo>
                      <a:pt x="1252" y="9"/>
                    </a:lnTo>
                    <a:lnTo>
                      <a:pt x="1272" y="11"/>
                    </a:lnTo>
                    <a:lnTo>
                      <a:pt x="1295" y="13"/>
                    </a:lnTo>
                    <a:lnTo>
                      <a:pt x="1315" y="15"/>
                    </a:lnTo>
                    <a:lnTo>
                      <a:pt x="1338" y="18"/>
                    </a:lnTo>
                    <a:lnTo>
                      <a:pt x="1361" y="20"/>
                    </a:lnTo>
                    <a:lnTo>
                      <a:pt x="1383" y="22"/>
                    </a:lnTo>
                    <a:lnTo>
                      <a:pt x="1408" y="27"/>
                    </a:lnTo>
                    <a:lnTo>
                      <a:pt x="1431" y="29"/>
                    </a:lnTo>
                    <a:lnTo>
                      <a:pt x="1454" y="34"/>
                    </a:lnTo>
                    <a:lnTo>
                      <a:pt x="1479" y="38"/>
                    </a:lnTo>
                    <a:lnTo>
                      <a:pt x="1503" y="43"/>
                    </a:lnTo>
                    <a:lnTo>
                      <a:pt x="1526" y="47"/>
                    </a:lnTo>
                    <a:lnTo>
                      <a:pt x="1551" y="52"/>
                    </a:lnTo>
                    <a:lnTo>
                      <a:pt x="1574" y="56"/>
                    </a:lnTo>
                    <a:lnTo>
                      <a:pt x="1599" y="63"/>
                    </a:lnTo>
                    <a:lnTo>
                      <a:pt x="1621" y="68"/>
                    </a:lnTo>
                    <a:lnTo>
                      <a:pt x="1644" y="74"/>
                    </a:lnTo>
                    <a:lnTo>
                      <a:pt x="1667" y="81"/>
                    </a:lnTo>
                    <a:lnTo>
                      <a:pt x="1689" y="88"/>
                    </a:lnTo>
                    <a:lnTo>
                      <a:pt x="1710" y="95"/>
                    </a:lnTo>
                    <a:lnTo>
                      <a:pt x="1730" y="102"/>
                    </a:lnTo>
                    <a:lnTo>
                      <a:pt x="1751" y="108"/>
                    </a:lnTo>
                    <a:lnTo>
                      <a:pt x="1771" y="117"/>
                    </a:lnTo>
                    <a:lnTo>
                      <a:pt x="1789" y="124"/>
                    </a:lnTo>
                    <a:lnTo>
                      <a:pt x="1807" y="133"/>
                    </a:lnTo>
                    <a:lnTo>
                      <a:pt x="1825" y="140"/>
                    </a:lnTo>
                    <a:lnTo>
                      <a:pt x="1841" y="149"/>
                    </a:lnTo>
                    <a:lnTo>
                      <a:pt x="1857" y="156"/>
                    </a:lnTo>
                    <a:lnTo>
                      <a:pt x="1873" y="165"/>
                    </a:lnTo>
                    <a:lnTo>
                      <a:pt x="1887" y="174"/>
                    </a:lnTo>
                    <a:lnTo>
                      <a:pt x="1900" y="181"/>
                    </a:lnTo>
                    <a:lnTo>
                      <a:pt x="1914" y="190"/>
                    </a:lnTo>
                    <a:lnTo>
                      <a:pt x="1925" y="199"/>
                    </a:lnTo>
                    <a:lnTo>
                      <a:pt x="1937" y="206"/>
                    </a:lnTo>
                    <a:lnTo>
                      <a:pt x="1948" y="215"/>
                    </a:lnTo>
                    <a:lnTo>
                      <a:pt x="1957" y="224"/>
                    </a:lnTo>
                    <a:lnTo>
                      <a:pt x="1968" y="231"/>
                    </a:lnTo>
                    <a:lnTo>
                      <a:pt x="1975" y="240"/>
                    </a:lnTo>
                    <a:lnTo>
                      <a:pt x="1984" y="247"/>
                    </a:lnTo>
                    <a:lnTo>
                      <a:pt x="1991" y="256"/>
                    </a:lnTo>
                    <a:lnTo>
                      <a:pt x="2000" y="263"/>
                    </a:lnTo>
                    <a:lnTo>
                      <a:pt x="2007" y="269"/>
                    </a:lnTo>
                    <a:lnTo>
                      <a:pt x="2011" y="278"/>
                    </a:lnTo>
                    <a:lnTo>
                      <a:pt x="2018" y="285"/>
                    </a:lnTo>
                    <a:lnTo>
                      <a:pt x="2023" y="292"/>
                    </a:lnTo>
                    <a:lnTo>
                      <a:pt x="2027" y="299"/>
                    </a:lnTo>
                  </a:path>
                </a:pathLst>
              </a:custGeom>
              <a:noFill/>
              <a:ln w="0">
                <a:solidFill>
                  <a:srgbClr val="C0C0C0"/>
                </a:solidFill>
                <a:round/>
                <a:headEnd/>
                <a:tailEnd/>
              </a:ln>
            </p:spPr>
            <p:txBody>
              <a:bodyPr/>
              <a:lstStyle/>
              <a:p>
                <a:endParaRPr lang="fr-FR">
                  <a:latin typeface="OpenDyslexic" pitchFamily="50" charset="0"/>
                </a:endParaRPr>
              </a:p>
            </p:txBody>
          </p:sp>
          <p:sp>
            <p:nvSpPr>
              <p:cNvPr id="26788" name="Freeform 136"/>
              <p:cNvSpPr>
                <a:spLocks/>
              </p:cNvSpPr>
              <p:nvPr/>
            </p:nvSpPr>
            <p:spPr bwMode="auto">
              <a:xfrm>
                <a:off x="1442" y="798"/>
                <a:ext cx="2131" cy="302"/>
              </a:xfrm>
              <a:custGeom>
                <a:avLst/>
                <a:gdLst>
                  <a:gd name="T0" fmla="*/ 2127 w 2131"/>
                  <a:gd name="T1" fmla="*/ 7 h 302"/>
                  <a:gd name="T2" fmla="*/ 2113 w 2131"/>
                  <a:gd name="T3" fmla="*/ 23 h 302"/>
                  <a:gd name="T4" fmla="*/ 2100 w 2131"/>
                  <a:gd name="T5" fmla="*/ 37 h 302"/>
                  <a:gd name="T6" fmla="*/ 2084 w 2131"/>
                  <a:gd name="T7" fmla="*/ 52 h 302"/>
                  <a:gd name="T8" fmla="*/ 2066 w 2131"/>
                  <a:gd name="T9" fmla="*/ 71 h 302"/>
                  <a:gd name="T10" fmla="*/ 2045 w 2131"/>
                  <a:gd name="T11" fmla="*/ 86 h 302"/>
                  <a:gd name="T12" fmla="*/ 2020 w 2131"/>
                  <a:gd name="T13" fmla="*/ 102 h 302"/>
                  <a:gd name="T14" fmla="*/ 1995 w 2131"/>
                  <a:gd name="T15" fmla="*/ 120 h 302"/>
                  <a:gd name="T16" fmla="*/ 1966 w 2131"/>
                  <a:gd name="T17" fmla="*/ 136 h 302"/>
                  <a:gd name="T18" fmla="*/ 1932 w 2131"/>
                  <a:gd name="T19" fmla="*/ 152 h 302"/>
                  <a:gd name="T20" fmla="*/ 1896 w 2131"/>
                  <a:gd name="T21" fmla="*/ 170 h 302"/>
                  <a:gd name="T22" fmla="*/ 1857 w 2131"/>
                  <a:gd name="T23" fmla="*/ 186 h 302"/>
                  <a:gd name="T24" fmla="*/ 1814 w 2131"/>
                  <a:gd name="T25" fmla="*/ 200 h 302"/>
                  <a:gd name="T26" fmla="*/ 1771 w 2131"/>
                  <a:gd name="T27" fmla="*/ 213 h 302"/>
                  <a:gd name="T28" fmla="*/ 1723 w 2131"/>
                  <a:gd name="T29" fmla="*/ 227 h 302"/>
                  <a:gd name="T30" fmla="*/ 1676 w 2131"/>
                  <a:gd name="T31" fmla="*/ 241 h 302"/>
                  <a:gd name="T32" fmla="*/ 1626 w 2131"/>
                  <a:gd name="T33" fmla="*/ 250 h 302"/>
                  <a:gd name="T34" fmla="*/ 1576 w 2131"/>
                  <a:gd name="T35" fmla="*/ 261 h 302"/>
                  <a:gd name="T36" fmla="*/ 1526 w 2131"/>
                  <a:gd name="T37" fmla="*/ 268 h 302"/>
                  <a:gd name="T38" fmla="*/ 1476 w 2131"/>
                  <a:gd name="T39" fmla="*/ 277 h 302"/>
                  <a:gd name="T40" fmla="*/ 1428 w 2131"/>
                  <a:gd name="T41" fmla="*/ 281 h 302"/>
                  <a:gd name="T42" fmla="*/ 1381 w 2131"/>
                  <a:gd name="T43" fmla="*/ 288 h 302"/>
                  <a:gd name="T44" fmla="*/ 1336 w 2131"/>
                  <a:gd name="T45" fmla="*/ 290 h 302"/>
                  <a:gd name="T46" fmla="*/ 1292 w 2131"/>
                  <a:gd name="T47" fmla="*/ 295 h 302"/>
                  <a:gd name="T48" fmla="*/ 1252 w 2131"/>
                  <a:gd name="T49" fmla="*/ 297 h 302"/>
                  <a:gd name="T50" fmla="*/ 1213 w 2131"/>
                  <a:gd name="T51" fmla="*/ 300 h 302"/>
                  <a:gd name="T52" fmla="*/ 1177 w 2131"/>
                  <a:gd name="T53" fmla="*/ 302 h 302"/>
                  <a:gd name="T54" fmla="*/ 1143 w 2131"/>
                  <a:gd name="T55" fmla="*/ 302 h 302"/>
                  <a:gd name="T56" fmla="*/ 1111 w 2131"/>
                  <a:gd name="T57" fmla="*/ 302 h 302"/>
                  <a:gd name="T58" fmla="*/ 1079 w 2131"/>
                  <a:gd name="T59" fmla="*/ 302 h 302"/>
                  <a:gd name="T60" fmla="*/ 1066 w 2131"/>
                  <a:gd name="T61" fmla="*/ 302 h 302"/>
                  <a:gd name="T62" fmla="*/ 1036 w 2131"/>
                  <a:gd name="T63" fmla="*/ 302 h 302"/>
                  <a:gd name="T64" fmla="*/ 1004 w 2131"/>
                  <a:gd name="T65" fmla="*/ 302 h 302"/>
                  <a:gd name="T66" fmla="*/ 973 w 2131"/>
                  <a:gd name="T67" fmla="*/ 302 h 302"/>
                  <a:gd name="T68" fmla="*/ 936 w 2131"/>
                  <a:gd name="T69" fmla="*/ 300 h 302"/>
                  <a:gd name="T70" fmla="*/ 900 w 2131"/>
                  <a:gd name="T71" fmla="*/ 300 h 302"/>
                  <a:gd name="T72" fmla="*/ 859 w 2131"/>
                  <a:gd name="T73" fmla="*/ 297 h 302"/>
                  <a:gd name="T74" fmla="*/ 816 w 2131"/>
                  <a:gd name="T75" fmla="*/ 293 h 302"/>
                  <a:gd name="T76" fmla="*/ 773 w 2131"/>
                  <a:gd name="T77" fmla="*/ 290 h 302"/>
                  <a:gd name="T78" fmla="*/ 728 w 2131"/>
                  <a:gd name="T79" fmla="*/ 286 h 302"/>
                  <a:gd name="T80" fmla="*/ 680 w 2131"/>
                  <a:gd name="T81" fmla="*/ 279 h 302"/>
                  <a:gd name="T82" fmla="*/ 630 w 2131"/>
                  <a:gd name="T83" fmla="*/ 272 h 302"/>
                  <a:gd name="T84" fmla="*/ 580 w 2131"/>
                  <a:gd name="T85" fmla="*/ 266 h 302"/>
                  <a:gd name="T86" fmla="*/ 530 w 2131"/>
                  <a:gd name="T87" fmla="*/ 256 h 302"/>
                  <a:gd name="T88" fmla="*/ 481 w 2131"/>
                  <a:gd name="T89" fmla="*/ 245 h 302"/>
                  <a:gd name="T90" fmla="*/ 433 w 2131"/>
                  <a:gd name="T91" fmla="*/ 234 h 302"/>
                  <a:gd name="T92" fmla="*/ 385 w 2131"/>
                  <a:gd name="T93" fmla="*/ 220 h 302"/>
                  <a:gd name="T94" fmla="*/ 338 w 2131"/>
                  <a:gd name="T95" fmla="*/ 207 h 302"/>
                  <a:gd name="T96" fmla="*/ 295 w 2131"/>
                  <a:gd name="T97" fmla="*/ 193 h 302"/>
                  <a:gd name="T98" fmla="*/ 254 w 2131"/>
                  <a:gd name="T99" fmla="*/ 177 h 302"/>
                  <a:gd name="T100" fmla="*/ 218 w 2131"/>
                  <a:gd name="T101" fmla="*/ 161 h 302"/>
                  <a:gd name="T102" fmla="*/ 184 w 2131"/>
                  <a:gd name="T103" fmla="*/ 145 h 302"/>
                  <a:gd name="T104" fmla="*/ 152 w 2131"/>
                  <a:gd name="T105" fmla="*/ 127 h 302"/>
                  <a:gd name="T106" fmla="*/ 122 w 2131"/>
                  <a:gd name="T107" fmla="*/ 111 h 302"/>
                  <a:gd name="T108" fmla="*/ 97 w 2131"/>
                  <a:gd name="T109" fmla="*/ 95 h 302"/>
                  <a:gd name="T110" fmla="*/ 75 w 2131"/>
                  <a:gd name="T111" fmla="*/ 77 h 302"/>
                  <a:gd name="T112" fmla="*/ 57 w 2131"/>
                  <a:gd name="T113" fmla="*/ 61 h 302"/>
                  <a:gd name="T114" fmla="*/ 38 w 2131"/>
                  <a:gd name="T115" fmla="*/ 46 h 302"/>
                  <a:gd name="T116" fmla="*/ 23 w 2131"/>
                  <a:gd name="T117" fmla="*/ 30 h 302"/>
                  <a:gd name="T118" fmla="*/ 11 w 2131"/>
                  <a:gd name="T119" fmla="*/ 14 h 302"/>
                  <a:gd name="T120" fmla="*/ 0 w 2131"/>
                  <a:gd name="T121" fmla="*/ 0 h 3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31"/>
                  <a:gd name="T184" fmla="*/ 0 h 302"/>
                  <a:gd name="T185" fmla="*/ 2131 w 2131"/>
                  <a:gd name="T186" fmla="*/ 302 h 3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31" h="302">
                    <a:moveTo>
                      <a:pt x="2131" y="0"/>
                    </a:moveTo>
                    <a:lnTo>
                      <a:pt x="2127" y="7"/>
                    </a:lnTo>
                    <a:lnTo>
                      <a:pt x="2120" y="14"/>
                    </a:lnTo>
                    <a:lnTo>
                      <a:pt x="2113" y="23"/>
                    </a:lnTo>
                    <a:lnTo>
                      <a:pt x="2109" y="30"/>
                    </a:lnTo>
                    <a:lnTo>
                      <a:pt x="2100" y="37"/>
                    </a:lnTo>
                    <a:lnTo>
                      <a:pt x="2093" y="46"/>
                    </a:lnTo>
                    <a:lnTo>
                      <a:pt x="2084" y="52"/>
                    </a:lnTo>
                    <a:lnTo>
                      <a:pt x="2075" y="61"/>
                    </a:lnTo>
                    <a:lnTo>
                      <a:pt x="2066" y="71"/>
                    </a:lnTo>
                    <a:lnTo>
                      <a:pt x="2057" y="77"/>
                    </a:lnTo>
                    <a:lnTo>
                      <a:pt x="2045" y="86"/>
                    </a:lnTo>
                    <a:lnTo>
                      <a:pt x="2034" y="95"/>
                    </a:lnTo>
                    <a:lnTo>
                      <a:pt x="2020" y="102"/>
                    </a:lnTo>
                    <a:lnTo>
                      <a:pt x="2009" y="111"/>
                    </a:lnTo>
                    <a:lnTo>
                      <a:pt x="1995" y="120"/>
                    </a:lnTo>
                    <a:lnTo>
                      <a:pt x="1980" y="127"/>
                    </a:lnTo>
                    <a:lnTo>
                      <a:pt x="1966" y="136"/>
                    </a:lnTo>
                    <a:lnTo>
                      <a:pt x="1948" y="145"/>
                    </a:lnTo>
                    <a:lnTo>
                      <a:pt x="1932" y="152"/>
                    </a:lnTo>
                    <a:lnTo>
                      <a:pt x="1914" y="161"/>
                    </a:lnTo>
                    <a:lnTo>
                      <a:pt x="1896" y="170"/>
                    </a:lnTo>
                    <a:lnTo>
                      <a:pt x="1877" y="177"/>
                    </a:lnTo>
                    <a:lnTo>
                      <a:pt x="1857" y="186"/>
                    </a:lnTo>
                    <a:lnTo>
                      <a:pt x="1837" y="193"/>
                    </a:lnTo>
                    <a:lnTo>
                      <a:pt x="1814" y="200"/>
                    </a:lnTo>
                    <a:lnTo>
                      <a:pt x="1794" y="207"/>
                    </a:lnTo>
                    <a:lnTo>
                      <a:pt x="1771" y="213"/>
                    </a:lnTo>
                    <a:lnTo>
                      <a:pt x="1746" y="220"/>
                    </a:lnTo>
                    <a:lnTo>
                      <a:pt x="1723" y="227"/>
                    </a:lnTo>
                    <a:lnTo>
                      <a:pt x="1698" y="234"/>
                    </a:lnTo>
                    <a:lnTo>
                      <a:pt x="1676" y="241"/>
                    </a:lnTo>
                    <a:lnTo>
                      <a:pt x="1651" y="245"/>
                    </a:lnTo>
                    <a:lnTo>
                      <a:pt x="1626" y="250"/>
                    </a:lnTo>
                    <a:lnTo>
                      <a:pt x="1601" y="256"/>
                    </a:lnTo>
                    <a:lnTo>
                      <a:pt x="1576" y="261"/>
                    </a:lnTo>
                    <a:lnTo>
                      <a:pt x="1551" y="266"/>
                    </a:lnTo>
                    <a:lnTo>
                      <a:pt x="1526" y="268"/>
                    </a:lnTo>
                    <a:lnTo>
                      <a:pt x="1501" y="272"/>
                    </a:lnTo>
                    <a:lnTo>
                      <a:pt x="1476" y="277"/>
                    </a:lnTo>
                    <a:lnTo>
                      <a:pt x="1451" y="279"/>
                    </a:lnTo>
                    <a:lnTo>
                      <a:pt x="1428" y="281"/>
                    </a:lnTo>
                    <a:lnTo>
                      <a:pt x="1404" y="286"/>
                    </a:lnTo>
                    <a:lnTo>
                      <a:pt x="1381" y="288"/>
                    </a:lnTo>
                    <a:lnTo>
                      <a:pt x="1358" y="290"/>
                    </a:lnTo>
                    <a:lnTo>
                      <a:pt x="1336" y="290"/>
                    </a:lnTo>
                    <a:lnTo>
                      <a:pt x="1315" y="293"/>
                    </a:lnTo>
                    <a:lnTo>
                      <a:pt x="1292" y="295"/>
                    </a:lnTo>
                    <a:lnTo>
                      <a:pt x="1272" y="297"/>
                    </a:lnTo>
                    <a:lnTo>
                      <a:pt x="1252" y="297"/>
                    </a:lnTo>
                    <a:lnTo>
                      <a:pt x="1231" y="300"/>
                    </a:lnTo>
                    <a:lnTo>
                      <a:pt x="1213" y="300"/>
                    </a:lnTo>
                    <a:lnTo>
                      <a:pt x="1195" y="300"/>
                    </a:lnTo>
                    <a:lnTo>
                      <a:pt x="1177" y="302"/>
                    </a:lnTo>
                    <a:lnTo>
                      <a:pt x="1159" y="302"/>
                    </a:lnTo>
                    <a:lnTo>
                      <a:pt x="1143" y="302"/>
                    </a:lnTo>
                    <a:lnTo>
                      <a:pt x="1127" y="302"/>
                    </a:lnTo>
                    <a:lnTo>
                      <a:pt x="1111" y="302"/>
                    </a:lnTo>
                    <a:lnTo>
                      <a:pt x="1095" y="302"/>
                    </a:lnTo>
                    <a:lnTo>
                      <a:pt x="1079" y="302"/>
                    </a:lnTo>
                    <a:lnTo>
                      <a:pt x="1066" y="302"/>
                    </a:lnTo>
                    <a:lnTo>
                      <a:pt x="1052" y="302"/>
                    </a:lnTo>
                    <a:lnTo>
                      <a:pt x="1036" y="302"/>
                    </a:lnTo>
                    <a:lnTo>
                      <a:pt x="1020" y="302"/>
                    </a:lnTo>
                    <a:lnTo>
                      <a:pt x="1004" y="302"/>
                    </a:lnTo>
                    <a:lnTo>
                      <a:pt x="989" y="302"/>
                    </a:lnTo>
                    <a:lnTo>
                      <a:pt x="973" y="302"/>
                    </a:lnTo>
                    <a:lnTo>
                      <a:pt x="955" y="302"/>
                    </a:lnTo>
                    <a:lnTo>
                      <a:pt x="936" y="300"/>
                    </a:lnTo>
                    <a:lnTo>
                      <a:pt x="918" y="300"/>
                    </a:lnTo>
                    <a:lnTo>
                      <a:pt x="900" y="300"/>
                    </a:lnTo>
                    <a:lnTo>
                      <a:pt x="880" y="297"/>
                    </a:lnTo>
                    <a:lnTo>
                      <a:pt x="859" y="297"/>
                    </a:lnTo>
                    <a:lnTo>
                      <a:pt x="839" y="295"/>
                    </a:lnTo>
                    <a:lnTo>
                      <a:pt x="816" y="293"/>
                    </a:lnTo>
                    <a:lnTo>
                      <a:pt x="796" y="290"/>
                    </a:lnTo>
                    <a:lnTo>
                      <a:pt x="773" y="290"/>
                    </a:lnTo>
                    <a:lnTo>
                      <a:pt x="750" y="288"/>
                    </a:lnTo>
                    <a:lnTo>
                      <a:pt x="728" y="286"/>
                    </a:lnTo>
                    <a:lnTo>
                      <a:pt x="703" y="281"/>
                    </a:lnTo>
                    <a:lnTo>
                      <a:pt x="680" y="279"/>
                    </a:lnTo>
                    <a:lnTo>
                      <a:pt x="655" y="277"/>
                    </a:lnTo>
                    <a:lnTo>
                      <a:pt x="630" y="272"/>
                    </a:lnTo>
                    <a:lnTo>
                      <a:pt x="605" y="268"/>
                    </a:lnTo>
                    <a:lnTo>
                      <a:pt x="580" y="266"/>
                    </a:lnTo>
                    <a:lnTo>
                      <a:pt x="555" y="261"/>
                    </a:lnTo>
                    <a:lnTo>
                      <a:pt x="530" y="256"/>
                    </a:lnTo>
                    <a:lnTo>
                      <a:pt x="506" y="250"/>
                    </a:lnTo>
                    <a:lnTo>
                      <a:pt x="481" y="245"/>
                    </a:lnTo>
                    <a:lnTo>
                      <a:pt x="456" y="241"/>
                    </a:lnTo>
                    <a:lnTo>
                      <a:pt x="433" y="234"/>
                    </a:lnTo>
                    <a:lnTo>
                      <a:pt x="408" y="227"/>
                    </a:lnTo>
                    <a:lnTo>
                      <a:pt x="385" y="220"/>
                    </a:lnTo>
                    <a:lnTo>
                      <a:pt x="360" y="213"/>
                    </a:lnTo>
                    <a:lnTo>
                      <a:pt x="338" y="207"/>
                    </a:lnTo>
                    <a:lnTo>
                      <a:pt x="317" y="200"/>
                    </a:lnTo>
                    <a:lnTo>
                      <a:pt x="295" y="193"/>
                    </a:lnTo>
                    <a:lnTo>
                      <a:pt x="274" y="186"/>
                    </a:lnTo>
                    <a:lnTo>
                      <a:pt x="254" y="177"/>
                    </a:lnTo>
                    <a:lnTo>
                      <a:pt x="236" y="170"/>
                    </a:lnTo>
                    <a:lnTo>
                      <a:pt x="218" y="161"/>
                    </a:lnTo>
                    <a:lnTo>
                      <a:pt x="199" y="152"/>
                    </a:lnTo>
                    <a:lnTo>
                      <a:pt x="184" y="145"/>
                    </a:lnTo>
                    <a:lnTo>
                      <a:pt x="165" y="136"/>
                    </a:lnTo>
                    <a:lnTo>
                      <a:pt x="152" y="127"/>
                    </a:lnTo>
                    <a:lnTo>
                      <a:pt x="136" y="120"/>
                    </a:lnTo>
                    <a:lnTo>
                      <a:pt x="122" y="111"/>
                    </a:lnTo>
                    <a:lnTo>
                      <a:pt x="111" y="102"/>
                    </a:lnTo>
                    <a:lnTo>
                      <a:pt x="97" y="95"/>
                    </a:lnTo>
                    <a:lnTo>
                      <a:pt x="86" y="86"/>
                    </a:lnTo>
                    <a:lnTo>
                      <a:pt x="75" y="77"/>
                    </a:lnTo>
                    <a:lnTo>
                      <a:pt x="66" y="71"/>
                    </a:lnTo>
                    <a:lnTo>
                      <a:pt x="57" y="61"/>
                    </a:lnTo>
                    <a:lnTo>
                      <a:pt x="47" y="52"/>
                    </a:lnTo>
                    <a:lnTo>
                      <a:pt x="38" y="46"/>
                    </a:lnTo>
                    <a:lnTo>
                      <a:pt x="32" y="37"/>
                    </a:lnTo>
                    <a:lnTo>
                      <a:pt x="23" y="30"/>
                    </a:lnTo>
                    <a:lnTo>
                      <a:pt x="18" y="23"/>
                    </a:lnTo>
                    <a:lnTo>
                      <a:pt x="11" y="14"/>
                    </a:lnTo>
                    <a:lnTo>
                      <a:pt x="4"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89" name="Freeform 137"/>
              <p:cNvSpPr>
                <a:spLocks/>
              </p:cNvSpPr>
              <p:nvPr/>
            </p:nvSpPr>
            <p:spPr bwMode="auto">
              <a:xfrm>
                <a:off x="1442" y="3431"/>
                <a:ext cx="2131" cy="302"/>
              </a:xfrm>
              <a:custGeom>
                <a:avLst/>
                <a:gdLst>
                  <a:gd name="T0" fmla="*/ 4 w 2131"/>
                  <a:gd name="T1" fmla="*/ 295 h 302"/>
                  <a:gd name="T2" fmla="*/ 18 w 2131"/>
                  <a:gd name="T3" fmla="*/ 279 h 302"/>
                  <a:gd name="T4" fmla="*/ 32 w 2131"/>
                  <a:gd name="T5" fmla="*/ 265 h 302"/>
                  <a:gd name="T6" fmla="*/ 47 w 2131"/>
                  <a:gd name="T7" fmla="*/ 249 h 302"/>
                  <a:gd name="T8" fmla="*/ 66 w 2131"/>
                  <a:gd name="T9" fmla="*/ 231 h 302"/>
                  <a:gd name="T10" fmla="*/ 86 w 2131"/>
                  <a:gd name="T11" fmla="*/ 215 h 302"/>
                  <a:gd name="T12" fmla="*/ 111 w 2131"/>
                  <a:gd name="T13" fmla="*/ 200 h 302"/>
                  <a:gd name="T14" fmla="*/ 136 w 2131"/>
                  <a:gd name="T15" fmla="*/ 181 h 302"/>
                  <a:gd name="T16" fmla="*/ 165 w 2131"/>
                  <a:gd name="T17" fmla="*/ 166 h 302"/>
                  <a:gd name="T18" fmla="*/ 199 w 2131"/>
                  <a:gd name="T19" fmla="*/ 150 h 302"/>
                  <a:gd name="T20" fmla="*/ 236 w 2131"/>
                  <a:gd name="T21" fmla="*/ 132 h 302"/>
                  <a:gd name="T22" fmla="*/ 274 w 2131"/>
                  <a:gd name="T23" fmla="*/ 116 h 302"/>
                  <a:gd name="T24" fmla="*/ 317 w 2131"/>
                  <a:gd name="T25" fmla="*/ 102 h 302"/>
                  <a:gd name="T26" fmla="*/ 360 w 2131"/>
                  <a:gd name="T27" fmla="*/ 88 h 302"/>
                  <a:gd name="T28" fmla="*/ 408 w 2131"/>
                  <a:gd name="T29" fmla="*/ 75 h 302"/>
                  <a:gd name="T30" fmla="*/ 456 w 2131"/>
                  <a:gd name="T31" fmla="*/ 61 h 302"/>
                  <a:gd name="T32" fmla="*/ 506 w 2131"/>
                  <a:gd name="T33" fmla="*/ 52 h 302"/>
                  <a:gd name="T34" fmla="*/ 555 w 2131"/>
                  <a:gd name="T35" fmla="*/ 41 h 302"/>
                  <a:gd name="T36" fmla="*/ 605 w 2131"/>
                  <a:gd name="T37" fmla="*/ 34 h 302"/>
                  <a:gd name="T38" fmla="*/ 655 w 2131"/>
                  <a:gd name="T39" fmla="*/ 25 h 302"/>
                  <a:gd name="T40" fmla="*/ 703 w 2131"/>
                  <a:gd name="T41" fmla="*/ 20 h 302"/>
                  <a:gd name="T42" fmla="*/ 750 w 2131"/>
                  <a:gd name="T43" fmla="*/ 14 h 302"/>
                  <a:gd name="T44" fmla="*/ 796 w 2131"/>
                  <a:gd name="T45" fmla="*/ 11 h 302"/>
                  <a:gd name="T46" fmla="*/ 839 w 2131"/>
                  <a:gd name="T47" fmla="*/ 7 h 302"/>
                  <a:gd name="T48" fmla="*/ 880 w 2131"/>
                  <a:gd name="T49" fmla="*/ 5 h 302"/>
                  <a:gd name="T50" fmla="*/ 918 w 2131"/>
                  <a:gd name="T51" fmla="*/ 2 h 302"/>
                  <a:gd name="T52" fmla="*/ 955 w 2131"/>
                  <a:gd name="T53" fmla="*/ 0 h 302"/>
                  <a:gd name="T54" fmla="*/ 989 w 2131"/>
                  <a:gd name="T55" fmla="*/ 0 h 302"/>
                  <a:gd name="T56" fmla="*/ 1020 w 2131"/>
                  <a:gd name="T57" fmla="*/ 0 h 302"/>
                  <a:gd name="T58" fmla="*/ 1052 w 2131"/>
                  <a:gd name="T59" fmla="*/ 0 h 302"/>
                  <a:gd name="T60" fmla="*/ 1066 w 2131"/>
                  <a:gd name="T61" fmla="*/ 0 h 302"/>
                  <a:gd name="T62" fmla="*/ 1095 w 2131"/>
                  <a:gd name="T63" fmla="*/ 0 h 302"/>
                  <a:gd name="T64" fmla="*/ 1127 w 2131"/>
                  <a:gd name="T65" fmla="*/ 0 h 302"/>
                  <a:gd name="T66" fmla="*/ 1159 w 2131"/>
                  <a:gd name="T67" fmla="*/ 0 h 302"/>
                  <a:gd name="T68" fmla="*/ 1195 w 2131"/>
                  <a:gd name="T69" fmla="*/ 2 h 302"/>
                  <a:gd name="T70" fmla="*/ 1231 w 2131"/>
                  <a:gd name="T71" fmla="*/ 2 h 302"/>
                  <a:gd name="T72" fmla="*/ 1272 w 2131"/>
                  <a:gd name="T73" fmla="*/ 5 h 302"/>
                  <a:gd name="T74" fmla="*/ 1315 w 2131"/>
                  <a:gd name="T75" fmla="*/ 9 h 302"/>
                  <a:gd name="T76" fmla="*/ 1358 w 2131"/>
                  <a:gd name="T77" fmla="*/ 11 h 302"/>
                  <a:gd name="T78" fmla="*/ 1404 w 2131"/>
                  <a:gd name="T79" fmla="*/ 16 h 302"/>
                  <a:gd name="T80" fmla="*/ 1451 w 2131"/>
                  <a:gd name="T81" fmla="*/ 23 h 302"/>
                  <a:gd name="T82" fmla="*/ 1501 w 2131"/>
                  <a:gd name="T83" fmla="*/ 29 h 302"/>
                  <a:gd name="T84" fmla="*/ 1551 w 2131"/>
                  <a:gd name="T85" fmla="*/ 36 h 302"/>
                  <a:gd name="T86" fmla="*/ 1601 w 2131"/>
                  <a:gd name="T87" fmla="*/ 45 h 302"/>
                  <a:gd name="T88" fmla="*/ 1651 w 2131"/>
                  <a:gd name="T89" fmla="*/ 57 h 302"/>
                  <a:gd name="T90" fmla="*/ 1698 w 2131"/>
                  <a:gd name="T91" fmla="*/ 68 h 302"/>
                  <a:gd name="T92" fmla="*/ 1746 w 2131"/>
                  <a:gd name="T93" fmla="*/ 82 h 302"/>
                  <a:gd name="T94" fmla="*/ 1794 w 2131"/>
                  <a:gd name="T95" fmla="*/ 95 h 302"/>
                  <a:gd name="T96" fmla="*/ 1837 w 2131"/>
                  <a:gd name="T97" fmla="*/ 109 h 302"/>
                  <a:gd name="T98" fmla="*/ 1877 w 2131"/>
                  <a:gd name="T99" fmla="*/ 125 h 302"/>
                  <a:gd name="T100" fmla="*/ 1914 w 2131"/>
                  <a:gd name="T101" fmla="*/ 141 h 302"/>
                  <a:gd name="T102" fmla="*/ 1948 w 2131"/>
                  <a:gd name="T103" fmla="*/ 156 h 302"/>
                  <a:gd name="T104" fmla="*/ 1980 w 2131"/>
                  <a:gd name="T105" fmla="*/ 175 h 302"/>
                  <a:gd name="T106" fmla="*/ 2009 w 2131"/>
                  <a:gd name="T107" fmla="*/ 190 h 302"/>
                  <a:gd name="T108" fmla="*/ 2034 w 2131"/>
                  <a:gd name="T109" fmla="*/ 206 h 302"/>
                  <a:gd name="T110" fmla="*/ 2057 w 2131"/>
                  <a:gd name="T111" fmla="*/ 224 h 302"/>
                  <a:gd name="T112" fmla="*/ 2075 w 2131"/>
                  <a:gd name="T113" fmla="*/ 240 h 302"/>
                  <a:gd name="T114" fmla="*/ 2093 w 2131"/>
                  <a:gd name="T115" fmla="*/ 256 h 302"/>
                  <a:gd name="T116" fmla="*/ 2109 w 2131"/>
                  <a:gd name="T117" fmla="*/ 272 h 302"/>
                  <a:gd name="T118" fmla="*/ 2120 w 2131"/>
                  <a:gd name="T119" fmla="*/ 288 h 302"/>
                  <a:gd name="T120" fmla="*/ 2131 w 2131"/>
                  <a:gd name="T121" fmla="*/ 302 h 3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31"/>
                  <a:gd name="T184" fmla="*/ 0 h 302"/>
                  <a:gd name="T185" fmla="*/ 2131 w 2131"/>
                  <a:gd name="T186" fmla="*/ 302 h 3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31" h="302">
                    <a:moveTo>
                      <a:pt x="0" y="302"/>
                    </a:moveTo>
                    <a:lnTo>
                      <a:pt x="4" y="295"/>
                    </a:lnTo>
                    <a:lnTo>
                      <a:pt x="11" y="288"/>
                    </a:lnTo>
                    <a:lnTo>
                      <a:pt x="18" y="279"/>
                    </a:lnTo>
                    <a:lnTo>
                      <a:pt x="23" y="272"/>
                    </a:lnTo>
                    <a:lnTo>
                      <a:pt x="32" y="265"/>
                    </a:lnTo>
                    <a:lnTo>
                      <a:pt x="38" y="256"/>
                    </a:lnTo>
                    <a:lnTo>
                      <a:pt x="47" y="249"/>
                    </a:lnTo>
                    <a:lnTo>
                      <a:pt x="57" y="240"/>
                    </a:lnTo>
                    <a:lnTo>
                      <a:pt x="66" y="231"/>
                    </a:lnTo>
                    <a:lnTo>
                      <a:pt x="75" y="224"/>
                    </a:lnTo>
                    <a:lnTo>
                      <a:pt x="86" y="215"/>
                    </a:lnTo>
                    <a:lnTo>
                      <a:pt x="97" y="206"/>
                    </a:lnTo>
                    <a:lnTo>
                      <a:pt x="111" y="200"/>
                    </a:lnTo>
                    <a:lnTo>
                      <a:pt x="122" y="190"/>
                    </a:lnTo>
                    <a:lnTo>
                      <a:pt x="136" y="181"/>
                    </a:lnTo>
                    <a:lnTo>
                      <a:pt x="152" y="175"/>
                    </a:lnTo>
                    <a:lnTo>
                      <a:pt x="165" y="166"/>
                    </a:lnTo>
                    <a:lnTo>
                      <a:pt x="184" y="156"/>
                    </a:lnTo>
                    <a:lnTo>
                      <a:pt x="199" y="150"/>
                    </a:lnTo>
                    <a:lnTo>
                      <a:pt x="218" y="141"/>
                    </a:lnTo>
                    <a:lnTo>
                      <a:pt x="236" y="132"/>
                    </a:lnTo>
                    <a:lnTo>
                      <a:pt x="254" y="125"/>
                    </a:lnTo>
                    <a:lnTo>
                      <a:pt x="274" y="116"/>
                    </a:lnTo>
                    <a:lnTo>
                      <a:pt x="295" y="109"/>
                    </a:lnTo>
                    <a:lnTo>
                      <a:pt x="317" y="102"/>
                    </a:lnTo>
                    <a:lnTo>
                      <a:pt x="338" y="95"/>
                    </a:lnTo>
                    <a:lnTo>
                      <a:pt x="360" y="88"/>
                    </a:lnTo>
                    <a:lnTo>
                      <a:pt x="385" y="82"/>
                    </a:lnTo>
                    <a:lnTo>
                      <a:pt x="408" y="75"/>
                    </a:lnTo>
                    <a:lnTo>
                      <a:pt x="433" y="68"/>
                    </a:lnTo>
                    <a:lnTo>
                      <a:pt x="456" y="61"/>
                    </a:lnTo>
                    <a:lnTo>
                      <a:pt x="481" y="57"/>
                    </a:lnTo>
                    <a:lnTo>
                      <a:pt x="506" y="52"/>
                    </a:lnTo>
                    <a:lnTo>
                      <a:pt x="530" y="45"/>
                    </a:lnTo>
                    <a:lnTo>
                      <a:pt x="555" y="41"/>
                    </a:lnTo>
                    <a:lnTo>
                      <a:pt x="580" y="36"/>
                    </a:lnTo>
                    <a:lnTo>
                      <a:pt x="605" y="34"/>
                    </a:lnTo>
                    <a:lnTo>
                      <a:pt x="630" y="29"/>
                    </a:lnTo>
                    <a:lnTo>
                      <a:pt x="655" y="25"/>
                    </a:lnTo>
                    <a:lnTo>
                      <a:pt x="680" y="23"/>
                    </a:lnTo>
                    <a:lnTo>
                      <a:pt x="703" y="20"/>
                    </a:lnTo>
                    <a:lnTo>
                      <a:pt x="728" y="16"/>
                    </a:lnTo>
                    <a:lnTo>
                      <a:pt x="750" y="14"/>
                    </a:lnTo>
                    <a:lnTo>
                      <a:pt x="773" y="11"/>
                    </a:lnTo>
                    <a:lnTo>
                      <a:pt x="796" y="11"/>
                    </a:lnTo>
                    <a:lnTo>
                      <a:pt x="816" y="9"/>
                    </a:lnTo>
                    <a:lnTo>
                      <a:pt x="839" y="7"/>
                    </a:lnTo>
                    <a:lnTo>
                      <a:pt x="859" y="5"/>
                    </a:lnTo>
                    <a:lnTo>
                      <a:pt x="880" y="5"/>
                    </a:lnTo>
                    <a:lnTo>
                      <a:pt x="900" y="2"/>
                    </a:lnTo>
                    <a:lnTo>
                      <a:pt x="918" y="2"/>
                    </a:lnTo>
                    <a:lnTo>
                      <a:pt x="936" y="2"/>
                    </a:lnTo>
                    <a:lnTo>
                      <a:pt x="955" y="0"/>
                    </a:lnTo>
                    <a:lnTo>
                      <a:pt x="973" y="0"/>
                    </a:lnTo>
                    <a:lnTo>
                      <a:pt x="989" y="0"/>
                    </a:lnTo>
                    <a:lnTo>
                      <a:pt x="1004" y="0"/>
                    </a:lnTo>
                    <a:lnTo>
                      <a:pt x="1020" y="0"/>
                    </a:lnTo>
                    <a:lnTo>
                      <a:pt x="1036" y="0"/>
                    </a:lnTo>
                    <a:lnTo>
                      <a:pt x="1052" y="0"/>
                    </a:lnTo>
                    <a:lnTo>
                      <a:pt x="1066" y="0"/>
                    </a:lnTo>
                    <a:lnTo>
                      <a:pt x="1079" y="0"/>
                    </a:lnTo>
                    <a:lnTo>
                      <a:pt x="1095" y="0"/>
                    </a:lnTo>
                    <a:lnTo>
                      <a:pt x="1111" y="0"/>
                    </a:lnTo>
                    <a:lnTo>
                      <a:pt x="1127" y="0"/>
                    </a:lnTo>
                    <a:lnTo>
                      <a:pt x="1143" y="0"/>
                    </a:lnTo>
                    <a:lnTo>
                      <a:pt x="1159" y="0"/>
                    </a:lnTo>
                    <a:lnTo>
                      <a:pt x="1177" y="0"/>
                    </a:lnTo>
                    <a:lnTo>
                      <a:pt x="1195" y="2"/>
                    </a:lnTo>
                    <a:lnTo>
                      <a:pt x="1213" y="2"/>
                    </a:lnTo>
                    <a:lnTo>
                      <a:pt x="1231" y="2"/>
                    </a:lnTo>
                    <a:lnTo>
                      <a:pt x="1252" y="5"/>
                    </a:lnTo>
                    <a:lnTo>
                      <a:pt x="1272" y="5"/>
                    </a:lnTo>
                    <a:lnTo>
                      <a:pt x="1292" y="7"/>
                    </a:lnTo>
                    <a:lnTo>
                      <a:pt x="1315" y="9"/>
                    </a:lnTo>
                    <a:lnTo>
                      <a:pt x="1336" y="11"/>
                    </a:lnTo>
                    <a:lnTo>
                      <a:pt x="1358" y="11"/>
                    </a:lnTo>
                    <a:lnTo>
                      <a:pt x="1381" y="14"/>
                    </a:lnTo>
                    <a:lnTo>
                      <a:pt x="1404" y="16"/>
                    </a:lnTo>
                    <a:lnTo>
                      <a:pt x="1428" y="20"/>
                    </a:lnTo>
                    <a:lnTo>
                      <a:pt x="1451" y="23"/>
                    </a:lnTo>
                    <a:lnTo>
                      <a:pt x="1476" y="25"/>
                    </a:lnTo>
                    <a:lnTo>
                      <a:pt x="1501" y="29"/>
                    </a:lnTo>
                    <a:lnTo>
                      <a:pt x="1526" y="34"/>
                    </a:lnTo>
                    <a:lnTo>
                      <a:pt x="1551" y="36"/>
                    </a:lnTo>
                    <a:lnTo>
                      <a:pt x="1576" y="41"/>
                    </a:lnTo>
                    <a:lnTo>
                      <a:pt x="1601" y="45"/>
                    </a:lnTo>
                    <a:lnTo>
                      <a:pt x="1626" y="52"/>
                    </a:lnTo>
                    <a:lnTo>
                      <a:pt x="1651" y="57"/>
                    </a:lnTo>
                    <a:lnTo>
                      <a:pt x="1676" y="61"/>
                    </a:lnTo>
                    <a:lnTo>
                      <a:pt x="1698" y="68"/>
                    </a:lnTo>
                    <a:lnTo>
                      <a:pt x="1723" y="75"/>
                    </a:lnTo>
                    <a:lnTo>
                      <a:pt x="1746" y="82"/>
                    </a:lnTo>
                    <a:lnTo>
                      <a:pt x="1771" y="88"/>
                    </a:lnTo>
                    <a:lnTo>
                      <a:pt x="1794" y="95"/>
                    </a:lnTo>
                    <a:lnTo>
                      <a:pt x="1814" y="102"/>
                    </a:lnTo>
                    <a:lnTo>
                      <a:pt x="1837" y="109"/>
                    </a:lnTo>
                    <a:lnTo>
                      <a:pt x="1857" y="116"/>
                    </a:lnTo>
                    <a:lnTo>
                      <a:pt x="1877" y="125"/>
                    </a:lnTo>
                    <a:lnTo>
                      <a:pt x="1896" y="132"/>
                    </a:lnTo>
                    <a:lnTo>
                      <a:pt x="1914" y="141"/>
                    </a:lnTo>
                    <a:lnTo>
                      <a:pt x="1932" y="150"/>
                    </a:lnTo>
                    <a:lnTo>
                      <a:pt x="1948" y="156"/>
                    </a:lnTo>
                    <a:lnTo>
                      <a:pt x="1966" y="166"/>
                    </a:lnTo>
                    <a:lnTo>
                      <a:pt x="1980" y="175"/>
                    </a:lnTo>
                    <a:lnTo>
                      <a:pt x="1995" y="181"/>
                    </a:lnTo>
                    <a:lnTo>
                      <a:pt x="2009" y="190"/>
                    </a:lnTo>
                    <a:lnTo>
                      <a:pt x="2020" y="200"/>
                    </a:lnTo>
                    <a:lnTo>
                      <a:pt x="2034" y="206"/>
                    </a:lnTo>
                    <a:lnTo>
                      <a:pt x="2045" y="215"/>
                    </a:lnTo>
                    <a:lnTo>
                      <a:pt x="2057" y="224"/>
                    </a:lnTo>
                    <a:lnTo>
                      <a:pt x="2066" y="231"/>
                    </a:lnTo>
                    <a:lnTo>
                      <a:pt x="2075" y="240"/>
                    </a:lnTo>
                    <a:lnTo>
                      <a:pt x="2084" y="249"/>
                    </a:lnTo>
                    <a:lnTo>
                      <a:pt x="2093" y="256"/>
                    </a:lnTo>
                    <a:lnTo>
                      <a:pt x="2100" y="265"/>
                    </a:lnTo>
                    <a:lnTo>
                      <a:pt x="2109" y="272"/>
                    </a:lnTo>
                    <a:lnTo>
                      <a:pt x="2113" y="279"/>
                    </a:lnTo>
                    <a:lnTo>
                      <a:pt x="2120" y="288"/>
                    </a:lnTo>
                    <a:lnTo>
                      <a:pt x="2127" y="295"/>
                    </a:lnTo>
                    <a:lnTo>
                      <a:pt x="2131" y="302"/>
                    </a:lnTo>
                  </a:path>
                </a:pathLst>
              </a:custGeom>
              <a:noFill/>
              <a:ln w="0">
                <a:solidFill>
                  <a:srgbClr val="C0C0C0"/>
                </a:solidFill>
                <a:round/>
                <a:headEnd/>
                <a:tailEnd/>
              </a:ln>
            </p:spPr>
            <p:txBody>
              <a:bodyPr/>
              <a:lstStyle/>
              <a:p>
                <a:endParaRPr lang="fr-FR">
                  <a:latin typeface="OpenDyslexic" pitchFamily="50" charset="0"/>
                </a:endParaRPr>
              </a:p>
            </p:txBody>
          </p:sp>
          <p:sp>
            <p:nvSpPr>
              <p:cNvPr id="26790" name="Freeform 138"/>
              <p:cNvSpPr>
                <a:spLocks/>
              </p:cNvSpPr>
              <p:nvPr/>
            </p:nvSpPr>
            <p:spPr bwMode="auto">
              <a:xfrm>
                <a:off x="1390" y="837"/>
                <a:ext cx="2236" cy="304"/>
              </a:xfrm>
              <a:custGeom>
                <a:avLst/>
                <a:gdLst>
                  <a:gd name="T0" fmla="*/ 2229 w 2236"/>
                  <a:gd name="T1" fmla="*/ 7 h 304"/>
                  <a:gd name="T2" fmla="*/ 2215 w 2236"/>
                  <a:gd name="T3" fmla="*/ 22 h 304"/>
                  <a:gd name="T4" fmla="*/ 2199 w 2236"/>
                  <a:gd name="T5" fmla="*/ 36 h 304"/>
                  <a:gd name="T6" fmla="*/ 2183 w 2236"/>
                  <a:gd name="T7" fmla="*/ 54 h 304"/>
                  <a:gd name="T8" fmla="*/ 2163 w 2236"/>
                  <a:gd name="T9" fmla="*/ 70 h 304"/>
                  <a:gd name="T10" fmla="*/ 2140 w 2236"/>
                  <a:gd name="T11" fmla="*/ 86 h 304"/>
                  <a:gd name="T12" fmla="*/ 2115 w 2236"/>
                  <a:gd name="T13" fmla="*/ 104 h 304"/>
                  <a:gd name="T14" fmla="*/ 2086 w 2236"/>
                  <a:gd name="T15" fmla="*/ 120 h 304"/>
                  <a:gd name="T16" fmla="*/ 2056 w 2236"/>
                  <a:gd name="T17" fmla="*/ 138 h 304"/>
                  <a:gd name="T18" fmla="*/ 2020 w 2236"/>
                  <a:gd name="T19" fmla="*/ 154 h 304"/>
                  <a:gd name="T20" fmla="*/ 1984 w 2236"/>
                  <a:gd name="T21" fmla="*/ 170 h 304"/>
                  <a:gd name="T22" fmla="*/ 1941 w 2236"/>
                  <a:gd name="T23" fmla="*/ 186 h 304"/>
                  <a:gd name="T24" fmla="*/ 1898 w 2236"/>
                  <a:gd name="T25" fmla="*/ 202 h 304"/>
                  <a:gd name="T26" fmla="*/ 1850 w 2236"/>
                  <a:gd name="T27" fmla="*/ 215 h 304"/>
                  <a:gd name="T28" fmla="*/ 1803 w 2236"/>
                  <a:gd name="T29" fmla="*/ 229 h 304"/>
                  <a:gd name="T30" fmla="*/ 1750 w 2236"/>
                  <a:gd name="T31" fmla="*/ 240 h 304"/>
                  <a:gd name="T32" fmla="*/ 1700 w 2236"/>
                  <a:gd name="T33" fmla="*/ 251 h 304"/>
                  <a:gd name="T34" fmla="*/ 1648 w 2236"/>
                  <a:gd name="T35" fmla="*/ 261 h 304"/>
                  <a:gd name="T36" fmla="*/ 1596 w 2236"/>
                  <a:gd name="T37" fmla="*/ 270 h 304"/>
                  <a:gd name="T38" fmla="*/ 1544 w 2236"/>
                  <a:gd name="T39" fmla="*/ 276 h 304"/>
                  <a:gd name="T40" fmla="*/ 1494 w 2236"/>
                  <a:gd name="T41" fmla="*/ 283 h 304"/>
                  <a:gd name="T42" fmla="*/ 1444 w 2236"/>
                  <a:gd name="T43" fmla="*/ 288 h 304"/>
                  <a:gd name="T44" fmla="*/ 1399 w 2236"/>
                  <a:gd name="T45" fmla="*/ 292 h 304"/>
                  <a:gd name="T46" fmla="*/ 1354 w 2236"/>
                  <a:gd name="T47" fmla="*/ 297 h 304"/>
                  <a:gd name="T48" fmla="*/ 1310 w 2236"/>
                  <a:gd name="T49" fmla="*/ 299 h 304"/>
                  <a:gd name="T50" fmla="*/ 1272 w 2236"/>
                  <a:gd name="T51" fmla="*/ 301 h 304"/>
                  <a:gd name="T52" fmla="*/ 1233 w 2236"/>
                  <a:gd name="T53" fmla="*/ 301 h 304"/>
                  <a:gd name="T54" fmla="*/ 1197 w 2236"/>
                  <a:gd name="T55" fmla="*/ 304 h 304"/>
                  <a:gd name="T56" fmla="*/ 1163 w 2236"/>
                  <a:gd name="T57" fmla="*/ 304 h 304"/>
                  <a:gd name="T58" fmla="*/ 1134 w 2236"/>
                  <a:gd name="T59" fmla="*/ 304 h 304"/>
                  <a:gd name="T60" fmla="*/ 1118 w 2236"/>
                  <a:gd name="T61" fmla="*/ 304 h 304"/>
                  <a:gd name="T62" fmla="*/ 1088 w 2236"/>
                  <a:gd name="T63" fmla="*/ 304 h 304"/>
                  <a:gd name="T64" fmla="*/ 1054 w 2236"/>
                  <a:gd name="T65" fmla="*/ 304 h 304"/>
                  <a:gd name="T66" fmla="*/ 1020 w 2236"/>
                  <a:gd name="T67" fmla="*/ 301 h 304"/>
                  <a:gd name="T68" fmla="*/ 984 w 2236"/>
                  <a:gd name="T69" fmla="*/ 301 h 304"/>
                  <a:gd name="T70" fmla="*/ 945 w 2236"/>
                  <a:gd name="T71" fmla="*/ 299 h 304"/>
                  <a:gd name="T72" fmla="*/ 902 w 2236"/>
                  <a:gd name="T73" fmla="*/ 297 h 304"/>
                  <a:gd name="T74" fmla="*/ 859 w 2236"/>
                  <a:gd name="T75" fmla="*/ 295 h 304"/>
                  <a:gd name="T76" fmla="*/ 814 w 2236"/>
                  <a:gd name="T77" fmla="*/ 290 h 304"/>
                  <a:gd name="T78" fmla="*/ 766 w 2236"/>
                  <a:gd name="T79" fmla="*/ 285 h 304"/>
                  <a:gd name="T80" fmla="*/ 716 w 2236"/>
                  <a:gd name="T81" fmla="*/ 281 h 304"/>
                  <a:gd name="T82" fmla="*/ 666 w 2236"/>
                  <a:gd name="T83" fmla="*/ 274 h 304"/>
                  <a:gd name="T84" fmla="*/ 614 w 2236"/>
                  <a:gd name="T85" fmla="*/ 265 h 304"/>
                  <a:gd name="T86" fmla="*/ 562 w 2236"/>
                  <a:gd name="T87" fmla="*/ 256 h 304"/>
                  <a:gd name="T88" fmla="*/ 510 w 2236"/>
                  <a:gd name="T89" fmla="*/ 247 h 304"/>
                  <a:gd name="T90" fmla="*/ 458 w 2236"/>
                  <a:gd name="T91" fmla="*/ 236 h 304"/>
                  <a:gd name="T92" fmla="*/ 408 w 2236"/>
                  <a:gd name="T93" fmla="*/ 222 h 304"/>
                  <a:gd name="T94" fmla="*/ 360 w 2236"/>
                  <a:gd name="T95" fmla="*/ 208 h 304"/>
                  <a:gd name="T96" fmla="*/ 315 w 2236"/>
                  <a:gd name="T97" fmla="*/ 195 h 304"/>
                  <a:gd name="T98" fmla="*/ 272 w 2236"/>
                  <a:gd name="T99" fmla="*/ 179 h 304"/>
                  <a:gd name="T100" fmla="*/ 233 w 2236"/>
                  <a:gd name="T101" fmla="*/ 163 h 304"/>
                  <a:gd name="T102" fmla="*/ 197 w 2236"/>
                  <a:gd name="T103" fmla="*/ 145 h 304"/>
                  <a:gd name="T104" fmla="*/ 163 w 2236"/>
                  <a:gd name="T105" fmla="*/ 129 h 304"/>
                  <a:gd name="T106" fmla="*/ 133 w 2236"/>
                  <a:gd name="T107" fmla="*/ 111 h 304"/>
                  <a:gd name="T108" fmla="*/ 106 w 2236"/>
                  <a:gd name="T109" fmla="*/ 95 h 304"/>
                  <a:gd name="T110" fmla="*/ 84 w 2236"/>
                  <a:gd name="T111" fmla="*/ 79 h 304"/>
                  <a:gd name="T112" fmla="*/ 61 w 2236"/>
                  <a:gd name="T113" fmla="*/ 61 h 304"/>
                  <a:gd name="T114" fmla="*/ 43 w 2236"/>
                  <a:gd name="T115" fmla="*/ 45 h 304"/>
                  <a:gd name="T116" fmla="*/ 27 w 2236"/>
                  <a:gd name="T117" fmla="*/ 29 h 304"/>
                  <a:gd name="T118" fmla="*/ 13 w 2236"/>
                  <a:gd name="T119" fmla="*/ 13 h 304"/>
                  <a:gd name="T120" fmla="*/ 0 w 2236"/>
                  <a:gd name="T121" fmla="*/ 0 h 3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36"/>
                  <a:gd name="T184" fmla="*/ 0 h 304"/>
                  <a:gd name="T185" fmla="*/ 2236 w 2236"/>
                  <a:gd name="T186" fmla="*/ 304 h 3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36" h="304">
                    <a:moveTo>
                      <a:pt x="2236" y="0"/>
                    </a:moveTo>
                    <a:lnTo>
                      <a:pt x="2229" y="7"/>
                    </a:lnTo>
                    <a:lnTo>
                      <a:pt x="2222" y="13"/>
                    </a:lnTo>
                    <a:lnTo>
                      <a:pt x="2215" y="22"/>
                    </a:lnTo>
                    <a:lnTo>
                      <a:pt x="2208" y="29"/>
                    </a:lnTo>
                    <a:lnTo>
                      <a:pt x="2199" y="36"/>
                    </a:lnTo>
                    <a:lnTo>
                      <a:pt x="2193" y="45"/>
                    </a:lnTo>
                    <a:lnTo>
                      <a:pt x="2183" y="54"/>
                    </a:lnTo>
                    <a:lnTo>
                      <a:pt x="2174" y="61"/>
                    </a:lnTo>
                    <a:lnTo>
                      <a:pt x="2163" y="70"/>
                    </a:lnTo>
                    <a:lnTo>
                      <a:pt x="2152" y="79"/>
                    </a:lnTo>
                    <a:lnTo>
                      <a:pt x="2140" y="86"/>
                    </a:lnTo>
                    <a:lnTo>
                      <a:pt x="2129" y="95"/>
                    </a:lnTo>
                    <a:lnTo>
                      <a:pt x="2115" y="104"/>
                    </a:lnTo>
                    <a:lnTo>
                      <a:pt x="2102" y="111"/>
                    </a:lnTo>
                    <a:lnTo>
                      <a:pt x="2086" y="120"/>
                    </a:lnTo>
                    <a:lnTo>
                      <a:pt x="2072" y="129"/>
                    </a:lnTo>
                    <a:lnTo>
                      <a:pt x="2056" y="138"/>
                    </a:lnTo>
                    <a:lnTo>
                      <a:pt x="2038" y="145"/>
                    </a:lnTo>
                    <a:lnTo>
                      <a:pt x="2020" y="154"/>
                    </a:lnTo>
                    <a:lnTo>
                      <a:pt x="2002" y="163"/>
                    </a:lnTo>
                    <a:lnTo>
                      <a:pt x="1984" y="170"/>
                    </a:lnTo>
                    <a:lnTo>
                      <a:pt x="1964" y="179"/>
                    </a:lnTo>
                    <a:lnTo>
                      <a:pt x="1941" y="186"/>
                    </a:lnTo>
                    <a:lnTo>
                      <a:pt x="1920" y="195"/>
                    </a:lnTo>
                    <a:lnTo>
                      <a:pt x="1898" y="202"/>
                    </a:lnTo>
                    <a:lnTo>
                      <a:pt x="1875" y="208"/>
                    </a:lnTo>
                    <a:lnTo>
                      <a:pt x="1850" y="215"/>
                    </a:lnTo>
                    <a:lnTo>
                      <a:pt x="1827" y="222"/>
                    </a:lnTo>
                    <a:lnTo>
                      <a:pt x="1803" y="229"/>
                    </a:lnTo>
                    <a:lnTo>
                      <a:pt x="1778" y="236"/>
                    </a:lnTo>
                    <a:lnTo>
                      <a:pt x="1750" y="240"/>
                    </a:lnTo>
                    <a:lnTo>
                      <a:pt x="1725" y="247"/>
                    </a:lnTo>
                    <a:lnTo>
                      <a:pt x="1700" y="251"/>
                    </a:lnTo>
                    <a:lnTo>
                      <a:pt x="1673" y="256"/>
                    </a:lnTo>
                    <a:lnTo>
                      <a:pt x="1648" y="261"/>
                    </a:lnTo>
                    <a:lnTo>
                      <a:pt x="1621" y="265"/>
                    </a:lnTo>
                    <a:lnTo>
                      <a:pt x="1596" y="270"/>
                    </a:lnTo>
                    <a:lnTo>
                      <a:pt x="1569" y="274"/>
                    </a:lnTo>
                    <a:lnTo>
                      <a:pt x="1544" y="276"/>
                    </a:lnTo>
                    <a:lnTo>
                      <a:pt x="1519" y="281"/>
                    </a:lnTo>
                    <a:lnTo>
                      <a:pt x="1494" y="283"/>
                    </a:lnTo>
                    <a:lnTo>
                      <a:pt x="1469" y="285"/>
                    </a:lnTo>
                    <a:lnTo>
                      <a:pt x="1444" y="288"/>
                    </a:lnTo>
                    <a:lnTo>
                      <a:pt x="1422" y="290"/>
                    </a:lnTo>
                    <a:lnTo>
                      <a:pt x="1399" y="292"/>
                    </a:lnTo>
                    <a:lnTo>
                      <a:pt x="1376" y="295"/>
                    </a:lnTo>
                    <a:lnTo>
                      <a:pt x="1354" y="297"/>
                    </a:lnTo>
                    <a:lnTo>
                      <a:pt x="1333" y="297"/>
                    </a:lnTo>
                    <a:lnTo>
                      <a:pt x="1310" y="299"/>
                    </a:lnTo>
                    <a:lnTo>
                      <a:pt x="1290" y="299"/>
                    </a:lnTo>
                    <a:lnTo>
                      <a:pt x="1272" y="301"/>
                    </a:lnTo>
                    <a:lnTo>
                      <a:pt x="1251" y="301"/>
                    </a:lnTo>
                    <a:lnTo>
                      <a:pt x="1233" y="301"/>
                    </a:lnTo>
                    <a:lnTo>
                      <a:pt x="1215" y="301"/>
                    </a:lnTo>
                    <a:lnTo>
                      <a:pt x="1197" y="304"/>
                    </a:lnTo>
                    <a:lnTo>
                      <a:pt x="1181" y="304"/>
                    </a:lnTo>
                    <a:lnTo>
                      <a:pt x="1163" y="304"/>
                    </a:lnTo>
                    <a:lnTo>
                      <a:pt x="1147" y="304"/>
                    </a:lnTo>
                    <a:lnTo>
                      <a:pt x="1134" y="304"/>
                    </a:lnTo>
                    <a:lnTo>
                      <a:pt x="1118" y="304"/>
                    </a:lnTo>
                    <a:lnTo>
                      <a:pt x="1102" y="304"/>
                    </a:lnTo>
                    <a:lnTo>
                      <a:pt x="1088" y="304"/>
                    </a:lnTo>
                    <a:lnTo>
                      <a:pt x="1072" y="304"/>
                    </a:lnTo>
                    <a:lnTo>
                      <a:pt x="1054" y="304"/>
                    </a:lnTo>
                    <a:lnTo>
                      <a:pt x="1038" y="304"/>
                    </a:lnTo>
                    <a:lnTo>
                      <a:pt x="1020" y="301"/>
                    </a:lnTo>
                    <a:lnTo>
                      <a:pt x="1002" y="301"/>
                    </a:lnTo>
                    <a:lnTo>
                      <a:pt x="984" y="301"/>
                    </a:lnTo>
                    <a:lnTo>
                      <a:pt x="963" y="301"/>
                    </a:lnTo>
                    <a:lnTo>
                      <a:pt x="945" y="299"/>
                    </a:lnTo>
                    <a:lnTo>
                      <a:pt x="925" y="299"/>
                    </a:lnTo>
                    <a:lnTo>
                      <a:pt x="902" y="297"/>
                    </a:lnTo>
                    <a:lnTo>
                      <a:pt x="882" y="297"/>
                    </a:lnTo>
                    <a:lnTo>
                      <a:pt x="859" y="295"/>
                    </a:lnTo>
                    <a:lnTo>
                      <a:pt x="836" y="292"/>
                    </a:lnTo>
                    <a:lnTo>
                      <a:pt x="814" y="290"/>
                    </a:lnTo>
                    <a:lnTo>
                      <a:pt x="791" y="288"/>
                    </a:lnTo>
                    <a:lnTo>
                      <a:pt x="766" y="285"/>
                    </a:lnTo>
                    <a:lnTo>
                      <a:pt x="741" y="283"/>
                    </a:lnTo>
                    <a:lnTo>
                      <a:pt x="716" y="281"/>
                    </a:lnTo>
                    <a:lnTo>
                      <a:pt x="691" y="276"/>
                    </a:lnTo>
                    <a:lnTo>
                      <a:pt x="666" y="274"/>
                    </a:lnTo>
                    <a:lnTo>
                      <a:pt x="639" y="270"/>
                    </a:lnTo>
                    <a:lnTo>
                      <a:pt x="614" y="265"/>
                    </a:lnTo>
                    <a:lnTo>
                      <a:pt x="587" y="261"/>
                    </a:lnTo>
                    <a:lnTo>
                      <a:pt x="562" y="256"/>
                    </a:lnTo>
                    <a:lnTo>
                      <a:pt x="535" y="251"/>
                    </a:lnTo>
                    <a:lnTo>
                      <a:pt x="510" y="247"/>
                    </a:lnTo>
                    <a:lnTo>
                      <a:pt x="485" y="240"/>
                    </a:lnTo>
                    <a:lnTo>
                      <a:pt x="458" y="236"/>
                    </a:lnTo>
                    <a:lnTo>
                      <a:pt x="433" y="229"/>
                    </a:lnTo>
                    <a:lnTo>
                      <a:pt x="408" y="222"/>
                    </a:lnTo>
                    <a:lnTo>
                      <a:pt x="385" y="215"/>
                    </a:lnTo>
                    <a:lnTo>
                      <a:pt x="360" y="208"/>
                    </a:lnTo>
                    <a:lnTo>
                      <a:pt x="338" y="202"/>
                    </a:lnTo>
                    <a:lnTo>
                      <a:pt x="315" y="195"/>
                    </a:lnTo>
                    <a:lnTo>
                      <a:pt x="295" y="186"/>
                    </a:lnTo>
                    <a:lnTo>
                      <a:pt x="272" y="179"/>
                    </a:lnTo>
                    <a:lnTo>
                      <a:pt x="251" y="170"/>
                    </a:lnTo>
                    <a:lnTo>
                      <a:pt x="233" y="163"/>
                    </a:lnTo>
                    <a:lnTo>
                      <a:pt x="215" y="154"/>
                    </a:lnTo>
                    <a:lnTo>
                      <a:pt x="197" y="145"/>
                    </a:lnTo>
                    <a:lnTo>
                      <a:pt x="179" y="138"/>
                    </a:lnTo>
                    <a:lnTo>
                      <a:pt x="163" y="129"/>
                    </a:lnTo>
                    <a:lnTo>
                      <a:pt x="149" y="120"/>
                    </a:lnTo>
                    <a:lnTo>
                      <a:pt x="133" y="111"/>
                    </a:lnTo>
                    <a:lnTo>
                      <a:pt x="120" y="104"/>
                    </a:lnTo>
                    <a:lnTo>
                      <a:pt x="106" y="95"/>
                    </a:lnTo>
                    <a:lnTo>
                      <a:pt x="95" y="86"/>
                    </a:lnTo>
                    <a:lnTo>
                      <a:pt x="84" y="79"/>
                    </a:lnTo>
                    <a:lnTo>
                      <a:pt x="72" y="70"/>
                    </a:lnTo>
                    <a:lnTo>
                      <a:pt x="61" y="61"/>
                    </a:lnTo>
                    <a:lnTo>
                      <a:pt x="52" y="54"/>
                    </a:lnTo>
                    <a:lnTo>
                      <a:pt x="43" y="45"/>
                    </a:lnTo>
                    <a:lnTo>
                      <a:pt x="36" y="36"/>
                    </a:lnTo>
                    <a:lnTo>
                      <a:pt x="27" y="29"/>
                    </a:lnTo>
                    <a:lnTo>
                      <a:pt x="20" y="22"/>
                    </a:lnTo>
                    <a:lnTo>
                      <a:pt x="13" y="13"/>
                    </a:lnTo>
                    <a:lnTo>
                      <a:pt x="7"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91" name="Freeform 139"/>
              <p:cNvSpPr>
                <a:spLocks/>
              </p:cNvSpPr>
              <p:nvPr/>
            </p:nvSpPr>
            <p:spPr bwMode="auto">
              <a:xfrm>
                <a:off x="1390" y="3390"/>
                <a:ext cx="2236" cy="304"/>
              </a:xfrm>
              <a:custGeom>
                <a:avLst/>
                <a:gdLst>
                  <a:gd name="T0" fmla="*/ 7 w 2236"/>
                  <a:gd name="T1" fmla="*/ 297 h 304"/>
                  <a:gd name="T2" fmla="*/ 20 w 2236"/>
                  <a:gd name="T3" fmla="*/ 281 h 304"/>
                  <a:gd name="T4" fmla="*/ 36 w 2236"/>
                  <a:gd name="T5" fmla="*/ 268 h 304"/>
                  <a:gd name="T6" fmla="*/ 52 w 2236"/>
                  <a:gd name="T7" fmla="*/ 250 h 304"/>
                  <a:gd name="T8" fmla="*/ 72 w 2236"/>
                  <a:gd name="T9" fmla="*/ 234 h 304"/>
                  <a:gd name="T10" fmla="*/ 95 w 2236"/>
                  <a:gd name="T11" fmla="*/ 218 h 304"/>
                  <a:gd name="T12" fmla="*/ 120 w 2236"/>
                  <a:gd name="T13" fmla="*/ 200 h 304"/>
                  <a:gd name="T14" fmla="*/ 149 w 2236"/>
                  <a:gd name="T15" fmla="*/ 184 h 304"/>
                  <a:gd name="T16" fmla="*/ 179 w 2236"/>
                  <a:gd name="T17" fmla="*/ 166 h 304"/>
                  <a:gd name="T18" fmla="*/ 215 w 2236"/>
                  <a:gd name="T19" fmla="*/ 150 h 304"/>
                  <a:gd name="T20" fmla="*/ 251 w 2236"/>
                  <a:gd name="T21" fmla="*/ 134 h 304"/>
                  <a:gd name="T22" fmla="*/ 295 w 2236"/>
                  <a:gd name="T23" fmla="*/ 118 h 304"/>
                  <a:gd name="T24" fmla="*/ 338 w 2236"/>
                  <a:gd name="T25" fmla="*/ 102 h 304"/>
                  <a:gd name="T26" fmla="*/ 385 w 2236"/>
                  <a:gd name="T27" fmla="*/ 89 h 304"/>
                  <a:gd name="T28" fmla="*/ 433 w 2236"/>
                  <a:gd name="T29" fmla="*/ 75 h 304"/>
                  <a:gd name="T30" fmla="*/ 485 w 2236"/>
                  <a:gd name="T31" fmla="*/ 64 h 304"/>
                  <a:gd name="T32" fmla="*/ 535 w 2236"/>
                  <a:gd name="T33" fmla="*/ 52 h 304"/>
                  <a:gd name="T34" fmla="*/ 587 w 2236"/>
                  <a:gd name="T35" fmla="*/ 43 h 304"/>
                  <a:gd name="T36" fmla="*/ 639 w 2236"/>
                  <a:gd name="T37" fmla="*/ 34 h 304"/>
                  <a:gd name="T38" fmla="*/ 691 w 2236"/>
                  <a:gd name="T39" fmla="*/ 27 h 304"/>
                  <a:gd name="T40" fmla="*/ 741 w 2236"/>
                  <a:gd name="T41" fmla="*/ 21 h 304"/>
                  <a:gd name="T42" fmla="*/ 791 w 2236"/>
                  <a:gd name="T43" fmla="*/ 16 h 304"/>
                  <a:gd name="T44" fmla="*/ 836 w 2236"/>
                  <a:gd name="T45" fmla="*/ 12 h 304"/>
                  <a:gd name="T46" fmla="*/ 882 w 2236"/>
                  <a:gd name="T47" fmla="*/ 7 h 304"/>
                  <a:gd name="T48" fmla="*/ 925 w 2236"/>
                  <a:gd name="T49" fmla="*/ 5 h 304"/>
                  <a:gd name="T50" fmla="*/ 963 w 2236"/>
                  <a:gd name="T51" fmla="*/ 2 h 304"/>
                  <a:gd name="T52" fmla="*/ 1002 w 2236"/>
                  <a:gd name="T53" fmla="*/ 2 h 304"/>
                  <a:gd name="T54" fmla="*/ 1038 w 2236"/>
                  <a:gd name="T55" fmla="*/ 0 h 304"/>
                  <a:gd name="T56" fmla="*/ 1072 w 2236"/>
                  <a:gd name="T57" fmla="*/ 0 h 304"/>
                  <a:gd name="T58" fmla="*/ 1102 w 2236"/>
                  <a:gd name="T59" fmla="*/ 0 h 304"/>
                  <a:gd name="T60" fmla="*/ 1118 w 2236"/>
                  <a:gd name="T61" fmla="*/ 0 h 304"/>
                  <a:gd name="T62" fmla="*/ 1147 w 2236"/>
                  <a:gd name="T63" fmla="*/ 0 h 304"/>
                  <a:gd name="T64" fmla="*/ 1181 w 2236"/>
                  <a:gd name="T65" fmla="*/ 0 h 304"/>
                  <a:gd name="T66" fmla="*/ 1215 w 2236"/>
                  <a:gd name="T67" fmla="*/ 2 h 304"/>
                  <a:gd name="T68" fmla="*/ 1251 w 2236"/>
                  <a:gd name="T69" fmla="*/ 2 h 304"/>
                  <a:gd name="T70" fmla="*/ 1290 w 2236"/>
                  <a:gd name="T71" fmla="*/ 5 h 304"/>
                  <a:gd name="T72" fmla="*/ 1333 w 2236"/>
                  <a:gd name="T73" fmla="*/ 7 h 304"/>
                  <a:gd name="T74" fmla="*/ 1376 w 2236"/>
                  <a:gd name="T75" fmla="*/ 9 h 304"/>
                  <a:gd name="T76" fmla="*/ 1422 w 2236"/>
                  <a:gd name="T77" fmla="*/ 14 h 304"/>
                  <a:gd name="T78" fmla="*/ 1469 w 2236"/>
                  <a:gd name="T79" fmla="*/ 18 h 304"/>
                  <a:gd name="T80" fmla="*/ 1519 w 2236"/>
                  <a:gd name="T81" fmla="*/ 23 h 304"/>
                  <a:gd name="T82" fmla="*/ 1569 w 2236"/>
                  <a:gd name="T83" fmla="*/ 30 h 304"/>
                  <a:gd name="T84" fmla="*/ 1621 w 2236"/>
                  <a:gd name="T85" fmla="*/ 39 h 304"/>
                  <a:gd name="T86" fmla="*/ 1673 w 2236"/>
                  <a:gd name="T87" fmla="*/ 48 h 304"/>
                  <a:gd name="T88" fmla="*/ 1725 w 2236"/>
                  <a:gd name="T89" fmla="*/ 57 h 304"/>
                  <a:gd name="T90" fmla="*/ 1778 w 2236"/>
                  <a:gd name="T91" fmla="*/ 68 h 304"/>
                  <a:gd name="T92" fmla="*/ 1827 w 2236"/>
                  <a:gd name="T93" fmla="*/ 82 h 304"/>
                  <a:gd name="T94" fmla="*/ 1875 w 2236"/>
                  <a:gd name="T95" fmla="*/ 95 h 304"/>
                  <a:gd name="T96" fmla="*/ 1920 w 2236"/>
                  <a:gd name="T97" fmla="*/ 109 h 304"/>
                  <a:gd name="T98" fmla="*/ 1964 w 2236"/>
                  <a:gd name="T99" fmla="*/ 125 h 304"/>
                  <a:gd name="T100" fmla="*/ 2002 w 2236"/>
                  <a:gd name="T101" fmla="*/ 141 h 304"/>
                  <a:gd name="T102" fmla="*/ 2038 w 2236"/>
                  <a:gd name="T103" fmla="*/ 159 h 304"/>
                  <a:gd name="T104" fmla="*/ 2072 w 2236"/>
                  <a:gd name="T105" fmla="*/ 175 h 304"/>
                  <a:gd name="T106" fmla="*/ 2102 w 2236"/>
                  <a:gd name="T107" fmla="*/ 193 h 304"/>
                  <a:gd name="T108" fmla="*/ 2129 w 2236"/>
                  <a:gd name="T109" fmla="*/ 209 h 304"/>
                  <a:gd name="T110" fmla="*/ 2152 w 2236"/>
                  <a:gd name="T111" fmla="*/ 225 h 304"/>
                  <a:gd name="T112" fmla="*/ 2174 w 2236"/>
                  <a:gd name="T113" fmla="*/ 243 h 304"/>
                  <a:gd name="T114" fmla="*/ 2193 w 2236"/>
                  <a:gd name="T115" fmla="*/ 259 h 304"/>
                  <a:gd name="T116" fmla="*/ 2208 w 2236"/>
                  <a:gd name="T117" fmla="*/ 275 h 304"/>
                  <a:gd name="T118" fmla="*/ 2222 w 2236"/>
                  <a:gd name="T119" fmla="*/ 290 h 304"/>
                  <a:gd name="T120" fmla="*/ 2236 w 2236"/>
                  <a:gd name="T121" fmla="*/ 304 h 3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36"/>
                  <a:gd name="T184" fmla="*/ 0 h 304"/>
                  <a:gd name="T185" fmla="*/ 2236 w 2236"/>
                  <a:gd name="T186" fmla="*/ 304 h 3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36" h="304">
                    <a:moveTo>
                      <a:pt x="0" y="304"/>
                    </a:moveTo>
                    <a:lnTo>
                      <a:pt x="7" y="297"/>
                    </a:lnTo>
                    <a:lnTo>
                      <a:pt x="13" y="290"/>
                    </a:lnTo>
                    <a:lnTo>
                      <a:pt x="20" y="281"/>
                    </a:lnTo>
                    <a:lnTo>
                      <a:pt x="27" y="275"/>
                    </a:lnTo>
                    <a:lnTo>
                      <a:pt x="36" y="268"/>
                    </a:lnTo>
                    <a:lnTo>
                      <a:pt x="43" y="259"/>
                    </a:lnTo>
                    <a:lnTo>
                      <a:pt x="52" y="250"/>
                    </a:lnTo>
                    <a:lnTo>
                      <a:pt x="61" y="243"/>
                    </a:lnTo>
                    <a:lnTo>
                      <a:pt x="72" y="234"/>
                    </a:lnTo>
                    <a:lnTo>
                      <a:pt x="84" y="225"/>
                    </a:lnTo>
                    <a:lnTo>
                      <a:pt x="95" y="218"/>
                    </a:lnTo>
                    <a:lnTo>
                      <a:pt x="106" y="209"/>
                    </a:lnTo>
                    <a:lnTo>
                      <a:pt x="120" y="200"/>
                    </a:lnTo>
                    <a:lnTo>
                      <a:pt x="133" y="193"/>
                    </a:lnTo>
                    <a:lnTo>
                      <a:pt x="149" y="184"/>
                    </a:lnTo>
                    <a:lnTo>
                      <a:pt x="163" y="175"/>
                    </a:lnTo>
                    <a:lnTo>
                      <a:pt x="179" y="166"/>
                    </a:lnTo>
                    <a:lnTo>
                      <a:pt x="197" y="159"/>
                    </a:lnTo>
                    <a:lnTo>
                      <a:pt x="215" y="150"/>
                    </a:lnTo>
                    <a:lnTo>
                      <a:pt x="233" y="141"/>
                    </a:lnTo>
                    <a:lnTo>
                      <a:pt x="251" y="134"/>
                    </a:lnTo>
                    <a:lnTo>
                      <a:pt x="272" y="125"/>
                    </a:lnTo>
                    <a:lnTo>
                      <a:pt x="295" y="118"/>
                    </a:lnTo>
                    <a:lnTo>
                      <a:pt x="315" y="109"/>
                    </a:lnTo>
                    <a:lnTo>
                      <a:pt x="338" y="102"/>
                    </a:lnTo>
                    <a:lnTo>
                      <a:pt x="360" y="95"/>
                    </a:lnTo>
                    <a:lnTo>
                      <a:pt x="385" y="89"/>
                    </a:lnTo>
                    <a:lnTo>
                      <a:pt x="408" y="82"/>
                    </a:lnTo>
                    <a:lnTo>
                      <a:pt x="433" y="75"/>
                    </a:lnTo>
                    <a:lnTo>
                      <a:pt x="458" y="68"/>
                    </a:lnTo>
                    <a:lnTo>
                      <a:pt x="485" y="64"/>
                    </a:lnTo>
                    <a:lnTo>
                      <a:pt x="510" y="57"/>
                    </a:lnTo>
                    <a:lnTo>
                      <a:pt x="535" y="52"/>
                    </a:lnTo>
                    <a:lnTo>
                      <a:pt x="562" y="48"/>
                    </a:lnTo>
                    <a:lnTo>
                      <a:pt x="587" y="43"/>
                    </a:lnTo>
                    <a:lnTo>
                      <a:pt x="614" y="39"/>
                    </a:lnTo>
                    <a:lnTo>
                      <a:pt x="639" y="34"/>
                    </a:lnTo>
                    <a:lnTo>
                      <a:pt x="666" y="30"/>
                    </a:lnTo>
                    <a:lnTo>
                      <a:pt x="691" y="27"/>
                    </a:lnTo>
                    <a:lnTo>
                      <a:pt x="716" y="23"/>
                    </a:lnTo>
                    <a:lnTo>
                      <a:pt x="741" y="21"/>
                    </a:lnTo>
                    <a:lnTo>
                      <a:pt x="766" y="18"/>
                    </a:lnTo>
                    <a:lnTo>
                      <a:pt x="791" y="16"/>
                    </a:lnTo>
                    <a:lnTo>
                      <a:pt x="814" y="14"/>
                    </a:lnTo>
                    <a:lnTo>
                      <a:pt x="836" y="12"/>
                    </a:lnTo>
                    <a:lnTo>
                      <a:pt x="859" y="9"/>
                    </a:lnTo>
                    <a:lnTo>
                      <a:pt x="882" y="7"/>
                    </a:lnTo>
                    <a:lnTo>
                      <a:pt x="902" y="7"/>
                    </a:lnTo>
                    <a:lnTo>
                      <a:pt x="925" y="5"/>
                    </a:lnTo>
                    <a:lnTo>
                      <a:pt x="945" y="5"/>
                    </a:lnTo>
                    <a:lnTo>
                      <a:pt x="963" y="2"/>
                    </a:lnTo>
                    <a:lnTo>
                      <a:pt x="984" y="2"/>
                    </a:lnTo>
                    <a:lnTo>
                      <a:pt x="1002" y="2"/>
                    </a:lnTo>
                    <a:lnTo>
                      <a:pt x="1020" y="2"/>
                    </a:lnTo>
                    <a:lnTo>
                      <a:pt x="1038" y="0"/>
                    </a:lnTo>
                    <a:lnTo>
                      <a:pt x="1054" y="0"/>
                    </a:lnTo>
                    <a:lnTo>
                      <a:pt x="1072" y="0"/>
                    </a:lnTo>
                    <a:lnTo>
                      <a:pt x="1088" y="0"/>
                    </a:lnTo>
                    <a:lnTo>
                      <a:pt x="1102" y="0"/>
                    </a:lnTo>
                    <a:lnTo>
                      <a:pt x="1118" y="0"/>
                    </a:lnTo>
                    <a:lnTo>
                      <a:pt x="1134" y="0"/>
                    </a:lnTo>
                    <a:lnTo>
                      <a:pt x="1147" y="0"/>
                    </a:lnTo>
                    <a:lnTo>
                      <a:pt x="1163" y="0"/>
                    </a:lnTo>
                    <a:lnTo>
                      <a:pt x="1181" y="0"/>
                    </a:lnTo>
                    <a:lnTo>
                      <a:pt x="1197" y="0"/>
                    </a:lnTo>
                    <a:lnTo>
                      <a:pt x="1215" y="2"/>
                    </a:lnTo>
                    <a:lnTo>
                      <a:pt x="1233" y="2"/>
                    </a:lnTo>
                    <a:lnTo>
                      <a:pt x="1251" y="2"/>
                    </a:lnTo>
                    <a:lnTo>
                      <a:pt x="1272" y="2"/>
                    </a:lnTo>
                    <a:lnTo>
                      <a:pt x="1290" y="5"/>
                    </a:lnTo>
                    <a:lnTo>
                      <a:pt x="1310" y="5"/>
                    </a:lnTo>
                    <a:lnTo>
                      <a:pt x="1333" y="7"/>
                    </a:lnTo>
                    <a:lnTo>
                      <a:pt x="1354" y="7"/>
                    </a:lnTo>
                    <a:lnTo>
                      <a:pt x="1376" y="9"/>
                    </a:lnTo>
                    <a:lnTo>
                      <a:pt x="1399" y="12"/>
                    </a:lnTo>
                    <a:lnTo>
                      <a:pt x="1422" y="14"/>
                    </a:lnTo>
                    <a:lnTo>
                      <a:pt x="1444" y="16"/>
                    </a:lnTo>
                    <a:lnTo>
                      <a:pt x="1469" y="18"/>
                    </a:lnTo>
                    <a:lnTo>
                      <a:pt x="1494" y="21"/>
                    </a:lnTo>
                    <a:lnTo>
                      <a:pt x="1519" y="23"/>
                    </a:lnTo>
                    <a:lnTo>
                      <a:pt x="1544" y="27"/>
                    </a:lnTo>
                    <a:lnTo>
                      <a:pt x="1569" y="30"/>
                    </a:lnTo>
                    <a:lnTo>
                      <a:pt x="1596" y="34"/>
                    </a:lnTo>
                    <a:lnTo>
                      <a:pt x="1621" y="39"/>
                    </a:lnTo>
                    <a:lnTo>
                      <a:pt x="1648" y="43"/>
                    </a:lnTo>
                    <a:lnTo>
                      <a:pt x="1673" y="48"/>
                    </a:lnTo>
                    <a:lnTo>
                      <a:pt x="1700" y="52"/>
                    </a:lnTo>
                    <a:lnTo>
                      <a:pt x="1725" y="57"/>
                    </a:lnTo>
                    <a:lnTo>
                      <a:pt x="1750" y="64"/>
                    </a:lnTo>
                    <a:lnTo>
                      <a:pt x="1778" y="68"/>
                    </a:lnTo>
                    <a:lnTo>
                      <a:pt x="1803" y="75"/>
                    </a:lnTo>
                    <a:lnTo>
                      <a:pt x="1827" y="82"/>
                    </a:lnTo>
                    <a:lnTo>
                      <a:pt x="1850" y="89"/>
                    </a:lnTo>
                    <a:lnTo>
                      <a:pt x="1875" y="95"/>
                    </a:lnTo>
                    <a:lnTo>
                      <a:pt x="1898" y="102"/>
                    </a:lnTo>
                    <a:lnTo>
                      <a:pt x="1920" y="109"/>
                    </a:lnTo>
                    <a:lnTo>
                      <a:pt x="1941" y="118"/>
                    </a:lnTo>
                    <a:lnTo>
                      <a:pt x="1964" y="125"/>
                    </a:lnTo>
                    <a:lnTo>
                      <a:pt x="1984" y="134"/>
                    </a:lnTo>
                    <a:lnTo>
                      <a:pt x="2002" y="141"/>
                    </a:lnTo>
                    <a:lnTo>
                      <a:pt x="2020" y="150"/>
                    </a:lnTo>
                    <a:lnTo>
                      <a:pt x="2038" y="159"/>
                    </a:lnTo>
                    <a:lnTo>
                      <a:pt x="2056" y="166"/>
                    </a:lnTo>
                    <a:lnTo>
                      <a:pt x="2072" y="175"/>
                    </a:lnTo>
                    <a:lnTo>
                      <a:pt x="2086" y="184"/>
                    </a:lnTo>
                    <a:lnTo>
                      <a:pt x="2102" y="193"/>
                    </a:lnTo>
                    <a:lnTo>
                      <a:pt x="2115" y="200"/>
                    </a:lnTo>
                    <a:lnTo>
                      <a:pt x="2129" y="209"/>
                    </a:lnTo>
                    <a:lnTo>
                      <a:pt x="2140" y="218"/>
                    </a:lnTo>
                    <a:lnTo>
                      <a:pt x="2152" y="225"/>
                    </a:lnTo>
                    <a:lnTo>
                      <a:pt x="2163" y="234"/>
                    </a:lnTo>
                    <a:lnTo>
                      <a:pt x="2174" y="243"/>
                    </a:lnTo>
                    <a:lnTo>
                      <a:pt x="2183" y="250"/>
                    </a:lnTo>
                    <a:lnTo>
                      <a:pt x="2193" y="259"/>
                    </a:lnTo>
                    <a:lnTo>
                      <a:pt x="2199" y="268"/>
                    </a:lnTo>
                    <a:lnTo>
                      <a:pt x="2208" y="275"/>
                    </a:lnTo>
                    <a:lnTo>
                      <a:pt x="2215" y="281"/>
                    </a:lnTo>
                    <a:lnTo>
                      <a:pt x="2222" y="290"/>
                    </a:lnTo>
                    <a:lnTo>
                      <a:pt x="2229" y="297"/>
                    </a:lnTo>
                    <a:lnTo>
                      <a:pt x="2236" y="304"/>
                    </a:lnTo>
                  </a:path>
                </a:pathLst>
              </a:custGeom>
              <a:noFill/>
              <a:ln w="0">
                <a:solidFill>
                  <a:srgbClr val="C0C0C0"/>
                </a:solidFill>
                <a:round/>
                <a:headEnd/>
                <a:tailEnd/>
              </a:ln>
            </p:spPr>
            <p:txBody>
              <a:bodyPr/>
              <a:lstStyle/>
              <a:p>
                <a:endParaRPr lang="fr-FR">
                  <a:latin typeface="OpenDyslexic" pitchFamily="50" charset="0"/>
                </a:endParaRPr>
              </a:p>
            </p:txBody>
          </p:sp>
          <p:sp>
            <p:nvSpPr>
              <p:cNvPr id="26792" name="Freeform 140"/>
              <p:cNvSpPr>
                <a:spLocks/>
              </p:cNvSpPr>
              <p:nvPr/>
            </p:nvSpPr>
            <p:spPr bwMode="auto">
              <a:xfrm>
                <a:off x="1342" y="875"/>
                <a:ext cx="2331" cy="306"/>
              </a:xfrm>
              <a:custGeom>
                <a:avLst/>
                <a:gdLst>
                  <a:gd name="T0" fmla="*/ 2324 w 2331"/>
                  <a:gd name="T1" fmla="*/ 7 h 306"/>
                  <a:gd name="T2" fmla="*/ 2311 w 2331"/>
                  <a:gd name="T3" fmla="*/ 23 h 306"/>
                  <a:gd name="T4" fmla="*/ 2295 w 2331"/>
                  <a:gd name="T5" fmla="*/ 39 h 306"/>
                  <a:gd name="T6" fmla="*/ 2277 w 2331"/>
                  <a:gd name="T7" fmla="*/ 55 h 306"/>
                  <a:gd name="T8" fmla="*/ 2254 w 2331"/>
                  <a:gd name="T9" fmla="*/ 73 h 306"/>
                  <a:gd name="T10" fmla="*/ 2231 w 2331"/>
                  <a:gd name="T11" fmla="*/ 89 h 306"/>
                  <a:gd name="T12" fmla="*/ 2204 w 2331"/>
                  <a:gd name="T13" fmla="*/ 107 h 306"/>
                  <a:gd name="T14" fmla="*/ 2175 w 2331"/>
                  <a:gd name="T15" fmla="*/ 123 h 306"/>
                  <a:gd name="T16" fmla="*/ 2141 w 2331"/>
                  <a:gd name="T17" fmla="*/ 141 h 306"/>
                  <a:gd name="T18" fmla="*/ 2104 w 2331"/>
                  <a:gd name="T19" fmla="*/ 157 h 306"/>
                  <a:gd name="T20" fmla="*/ 2064 w 2331"/>
                  <a:gd name="T21" fmla="*/ 173 h 306"/>
                  <a:gd name="T22" fmla="*/ 2021 w 2331"/>
                  <a:gd name="T23" fmla="*/ 189 h 306"/>
                  <a:gd name="T24" fmla="*/ 1975 w 2331"/>
                  <a:gd name="T25" fmla="*/ 204 h 306"/>
                  <a:gd name="T26" fmla="*/ 1928 w 2331"/>
                  <a:gd name="T27" fmla="*/ 218 h 306"/>
                  <a:gd name="T28" fmla="*/ 1875 w 2331"/>
                  <a:gd name="T29" fmla="*/ 232 h 306"/>
                  <a:gd name="T30" fmla="*/ 1823 w 2331"/>
                  <a:gd name="T31" fmla="*/ 243 h 306"/>
                  <a:gd name="T32" fmla="*/ 1769 w 2331"/>
                  <a:gd name="T33" fmla="*/ 254 h 306"/>
                  <a:gd name="T34" fmla="*/ 1714 w 2331"/>
                  <a:gd name="T35" fmla="*/ 263 h 306"/>
                  <a:gd name="T36" fmla="*/ 1660 w 2331"/>
                  <a:gd name="T37" fmla="*/ 272 h 306"/>
                  <a:gd name="T38" fmla="*/ 1608 w 2331"/>
                  <a:gd name="T39" fmla="*/ 279 h 306"/>
                  <a:gd name="T40" fmla="*/ 1556 w 2331"/>
                  <a:gd name="T41" fmla="*/ 286 h 306"/>
                  <a:gd name="T42" fmla="*/ 1506 w 2331"/>
                  <a:gd name="T43" fmla="*/ 291 h 306"/>
                  <a:gd name="T44" fmla="*/ 1456 w 2331"/>
                  <a:gd name="T45" fmla="*/ 295 h 306"/>
                  <a:gd name="T46" fmla="*/ 1411 w 2331"/>
                  <a:gd name="T47" fmla="*/ 297 h 306"/>
                  <a:gd name="T48" fmla="*/ 1365 w 2331"/>
                  <a:gd name="T49" fmla="*/ 302 h 306"/>
                  <a:gd name="T50" fmla="*/ 1324 w 2331"/>
                  <a:gd name="T51" fmla="*/ 302 h 306"/>
                  <a:gd name="T52" fmla="*/ 1286 w 2331"/>
                  <a:gd name="T53" fmla="*/ 304 h 306"/>
                  <a:gd name="T54" fmla="*/ 1247 w 2331"/>
                  <a:gd name="T55" fmla="*/ 304 h 306"/>
                  <a:gd name="T56" fmla="*/ 1213 w 2331"/>
                  <a:gd name="T57" fmla="*/ 306 h 306"/>
                  <a:gd name="T58" fmla="*/ 1182 w 2331"/>
                  <a:gd name="T59" fmla="*/ 306 h 306"/>
                  <a:gd name="T60" fmla="*/ 1166 w 2331"/>
                  <a:gd name="T61" fmla="*/ 306 h 306"/>
                  <a:gd name="T62" fmla="*/ 1134 w 2331"/>
                  <a:gd name="T63" fmla="*/ 306 h 306"/>
                  <a:gd name="T64" fmla="*/ 1100 w 2331"/>
                  <a:gd name="T65" fmla="*/ 306 h 306"/>
                  <a:gd name="T66" fmla="*/ 1066 w 2331"/>
                  <a:gd name="T67" fmla="*/ 304 h 306"/>
                  <a:gd name="T68" fmla="*/ 1027 w 2331"/>
                  <a:gd name="T69" fmla="*/ 304 h 306"/>
                  <a:gd name="T70" fmla="*/ 987 w 2331"/>
                  <a:gd name="T71" fmla="*/ 302 h 306"/>
                  <a:gd name="T72" fmla="*/ 943 w 2331"/>
                  <a:gd name="T73" fmla="*/ 300 h 306"/>
                  <a:gd name="T74" fmla="*/ 898 w 2331"/>
                  <a:gd name="T75" fmla="*/ 297 h 306"/>
                  <a:gd name="T76" fmla="*/ 850 w 2331"/>
                  <a:gd name="T77" fmla="*/ 293 h 306"/>
                  <a:gd name="T78" fmla="*/ 801 w 2331"/>
                  <a:gd name="T79" fmla="*/ 288 h 306"/>
                  <a:gd name="T80" fmla="*/ 751 w 2331"/>
                  <a:gd name="T81" fmla="*/ 284 h 306"/>
                  <a:gd name="T82" fmla="*/ 696 w 2331"/>
                  <a:gd name="T83" fmla="*/ 277 h 306"/>
                  <a:gd name="T84" fmla="*/ 644 w 2331"/>
                  <a:gd name="T85" fmla="*/ 268 h 306"/>
                  <a:gd name="T86" fmla="*/ 590 w 2331"/>
                  <a:gd name="T87" fmla="*/ 259 h 306"/>
                  <a:gd name="T88" fmla="*/ 535 w 2331"/>
                  <a:gd name="T89" fmla="*/ 250 h 306"/>
                  <a:gd name="T90" fmla="*/ 483 w 2331"/>
                  <a:gd name="T91" fmla="*/ 238 h 306"/>
                  <a:gd name="T92" fmla="*/ 431 w 2331"/>
                  <a:gd name="T93" fmla="*/ 225 h 306"/>
                  <a:gd name="T94" fmla="*/ 381 w 2331"/>
                  <a:gd name="T95" fmla="*/ 211 h 306"/>
                  <a:gd name="T96" fmla="*/ 333 w 2331"/>
                  <a:gd name="T97" fmla="*/ 198 h 306"/>
                  <a:gd name="T98" fmla="*/ 288 w 2331"/>
                  <a:gd name="T99" fmla="*/ 182 h 306"/>
                  <a:gd name="T100" fmla="*/ 247 w 2331"/>
                  <a:gd name="T101" fmla="*/ 166 h 306"/>
                  <a:gd name="T102" fmla="*/ 209 w 2331"/>
                  <a:gd name="T103" fmla="*/ 150 h 306"/>
                  <a:gd name="T104" fmla="*/ 172 w 2331"/>
                  <a:gd name="T105" fmla="*/ 132 h 306"/>
                  <a:gd name="T106" fmla="*/ 141 w 2331"/>
                  <a:gd name="T107" fmla="*/ 116 h 306"/>
                  <a:gd name="T108" fmla="*/ 113 w 2331"/>
                  <a:gd name="T109" fmla="*/ 98 h 306"/>
                  <a:gd name="T110" fmla="*/ 89 w 2331"/>
                  <a:gd name="T111" fmla="*/ 80 h 306"/>
                  <a:gd name="T112" fmla="*/ 66 w 2331"/>
                  <a:gd name="T113" fmla="*/ 64 h 306"/>
                  <a:gd name="T114" fmla="*/ 45 w 2331"/>
                  <a:gd name="T115" fmla="*/ 48 h 306"/>
                  <a:gd name="T116" fmla="*/ 27 w 2331"/>
                  <a:gd name="T117" fmla="*/ 32 h 306"/>
                  <a:gd name="T118" fmla="*/ 14 w 2331"/>
                  <a:gd name="T119" fmla="*/ 16 h 306"/>
                  <a:gd name="T120" fmla="*/ 0 w 2331"/>
                  <a:gd name="T121" fmla="*/ 0 h 3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1"/>
                  <a:gd name="T184" fmla="*/ 0 h 306"/>
                  <a:gd name="T185" fmla="*/ 2331 w 2331"/>
                  <a:gd name="T186" fmla="*/ 306 h 3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1" h="306">
                    <a:moveTo>
                      <a:pt x="2331" y="0"/>
                    </a:moveTo>
                    <a:lnTo>
                      <a:pt x="2324" y="7"/>
                    </a:lnTo>
                    <a:lnTo>
                      <a:pt x="2318" y="16"/>
                    </a:lnTo>
                    <a:lnTo>
                      <a:pt x="2311" y="23"/>
                    </a:lnTo>
                    <a:lnTo>
                      <a:pt x="2304" y="32"/>
                    </a:lnTo>
                    <a:lnTo>
                      <a:pt x="2295" y="39"/>
                    </a:lnTo>
                    <a:lnTo>
                      <a:pt x="2286" y="48"/>
                    </a:lnTo>
                    <a:lnTo>
                      <a:pt x="2277" y="55"/>
                    </a:lnTo>
                    <a:lnTo>
                      <a:pt x="2265" y="64"/>
                    </a:lnTo>
                    <a:lnTo>
                      <a:pt x="2254" y="73"/>
                    </a:lnTo>
                    <a:lnTo>
                      <a:pt x="2243" y="80"/>
                    </a:lnTo>
                    <a:lnTo>
                      <a:pt x="2231" y="89"/>
                    </a:lnTo>
                    <a:lnTo>
                      <a:pt x="2218" y="98"/>
                    </a:lnTo>
                    <a:lnTo>
                      <a:pt x="2204" y="107"/>
                    </a:lnTo>
                    <a:lnTo>
                      <a:pt x="2191" y="116"/>
                    </a:lnTo>
                    <a:lnTo>
                      <a:pt x="2175" y="123"/>
                    </a:lnTo>
                    <a:lnTo>
                      <a:pt x="2159" y="132"/>
                    </a:lnTo>
                    <a:lnTo>
                      <a:pt x="2141" y="141"/>
                    </a:lnTo>
                    <a:lnTo>
                      <a:pt x="2123" y="150"/>
                    </a:lnTo>
                    <a:lnTo>
                      <a:pt x="2104" y="157"/>
                    </a:lnTo>
                    <a:lnTo>
                      <a:pt x="2084" y="166"/>
                    </a:lnTo>
                    <a:lnTo>
                      <a:pt x="2064" y="173"/>
                    </a:lnTo>
                    <a:lnTo>
                      <a:pt x="2043" y="182"/>
                    </a:lnTo>
                    <a:lnTo>
                      <a:pt x="2021" y="189"/>
                    </a:lnTo>
                    <a:lnTo>
                      <a:pt x="1998" y="198"/>
                    </a:lnTo>
                    <a:lnTo>
                      <a:pt x="1975" y="204"/>
                    </a:lnTo>
                    <a:lnTo>
                      <a:pt x="1950" y="211"/>
                    </a:lnTo>
                    <a:lnTo>
                      <a:pt x="1928" y="218"/>
                    </a:lnTo>
                    <a:lnTo>
                      <a:pt x="1900" y="225"/>
                    </a:lnTo>
                    <a:lnTo>
                      <a:pt x="1875" y="232"/>
                    </a:lnTo>
                    <a:lnTo>
                      <a:pt x="1848" y="238"/>
                    </a:lnTo>
                    <a:lnTo>
                      <a:pt x="1823" y="243"/>
                    </a:lnTo>
                    <a:lnTo>
                      <a:pt x="1796" y="250"/>
                    </a:lnTo>
                    <a:lnTo>
                      <a:pt x="1769" y="254"/>
                    </a:lnTo>
                    <a:lnTo>
                      <a:pt x="1742" y="259"/>
                    </a:lnTo>
                    <a:lnTo>
                      <a:pt x="1714" y="263"/>
                    </a:lnTo>
                    <a:lnTo>
                      <a:pt x="1687" y="268"/>
                    </a:lnTo>
                    <a:lnTo>
                      <a:pt x="1660" y="272"/>
                    </a:lnTo>
                    <a:lnTo>
                      <a:pt x="1635" y="277"/>
                    </a:lnTo>
                    <a:lnTo>
                      <a:pt x="1608" y="279"/>
                    </a:lnTo>
                    <a:lnTo>
                      <a:pt x="1581" y="284"/>
                    </a:lnTo>
                    <a:lnTo>
                      <a:pt x="1556" y="286"/>
                    </a:lnTo>
                    <a:lnTo>
                      <a:pt x="1531" y="288"/>
                    </a:lnTo>
                    <a:lnTo>
                      <a:pt x="1506" y="291"/>
                    </a:lnTo>
                    <a:lnTo>
                      <a:pt x="1481" y="293"/>
                    </a:lnTo>
                    <a:lnTo>
                      <a:pt x="1456" y="295"/>
                    </a:lnTo>
                    <a:lnTo>
                      <a:pt x="1433" y="297"/>
                    </a:lnTo>
                    <a:lnTo>
                      <a:pt x="1411" y="297"/>
                    </a:lnTo>
                    <a:lnTo>
                      <a:pt x="1388" y="300"/>
                    </a:lnTo>
                    <a:lnTo>
                      <a:pt x="1365" y="302"/>
                    </a:lnTo>
                    <a:lnTo>
                      <a:pt x="1345" y="302"/>
                    </a:lnTo>
                    <a:lnTo>
                      <a:pt x="1324" y="302"/>
                    </a:lnTo>
                    <a:lnTo>
                      <a:pt x="1304" y="304"/>
                    </a:lnTo>
                    <a:lnTo>
                      <a:pt x="1286" y="304"/>
                    </a:lnTo>
                    <a:lnTo>
                      <a:pt x="1265" y="304"/>
                    </a:lnTo>
                    <a:lnTo>
                      <a:pt x="1247" y="304"/>
                    </a:lnTo>
                    <a:lnTo>
                      <a:pt x="1231" y="306"/>
                    </a:lnTo>
                    <a:lnTo>
                      <a:pt x="1213" y="306"/>
                    </a:lnTo>
                    <a:lnTo>
                      <a:pt x="1197" y="306"/>
                    </a:lnTo>
                    <a:lnTo>
                      <a:pt x="1182" y="306"/>
                    </a:lnTo>
                    <a:lnTo>
                      <a:pt x="1166" y="306"/>
                    </a:lnTo>
                    <a:lnTo>
                      <a:pt x="1150" y="306"/>
                    </a:lnTo>
                    <a:lnTo>
                      <a:pt x="1134" y="306"/>
                    </a:lnTo>
                    <a:lnTo>
                      <a:pt x="1118" y="306"/>
                    </a:lnTo>
                    <a:lnTo>
                      <a:pt x="1100" y="306"/>
                    </a:lnTo>
                    <a:lnTo>
                      <a:pt x="1084" y="304"/>
                    </a:lnTo>
                    <a:lnTo>
                      <a:pt x="1066" y="304"/>
                    </a:lnTo>
                    <a:lnTo>
                      <a:pt x="1045" y="304"/>
                    </a:lnTo>
                    <a:lnTo>
                      <a:pt x="1027" y="304"/>
                    </a:lnTo>
                    <a:lnTo>
                      <a:pt x="1007" y="302"/>
                    </a:lnTo>
                    <a:lnTo>
                      <a:pt x="987" y="302"/>
                    </a:lnTo>
                    <a:lnTo>
                      <a:pt x="966" y="302"/>
                    </a:lnTo>
                    <a:lnTo>
                      <a:pt x="943" y="300"/>
                    </a:lnTo>
                    <a:lnTo>
                      <a:pt x="921" y="297"/>
                    </a:lnTo>
                    <a:lnTo>
                      <a:pt x="898" y="297"/>
                    </a:lnTo>
                    <a:lnTo>
                      <a:pt x="875" y="295"/>
                    </a:lnTo>
                    <a:lnTo>
                      <a:pt x="850" y="293"/>
                    </a:lnTo>
                    <a:lnTo>
                      <a:pt x="826" y="291"/>
                    </a:lnTo>
                    <a:lnTo>
                      <a:pt x="801" y="288"/>
                    </a:lnTo>
                    <a:lnTo>
                      <a:pt x="776" y="286"/>
                    </a:lnTo>
                    <a:lnTo>
                      <a:pt x="751" y="284"/>
                    </a:lnTo>
                    <a:lnTo>
                      <a:pt x="723" y="279"/>
                    </a:lnTo>
                    <a:lnTo>
                      <a:pt x="696" y="277"/>
                    </a:lnTo>
                    <a:lnTo>
                      <a:pt x="671" y="272"/>
                    </a:lnTo>
                    <a:lnTo>
                      <a:pt x="644" y="268"/>
                    </a:lnTo>
                    <a:lnTo>
                      <a:pt x="617" y="263"/>
                    </a:lnTo>
                    <a:lnTo>
                      <a:pt x="590" y="259"/>
                    </a:lnTo>
                    <a:lnTo>
                      <a:pt x="562" y="254"/>
                    </a:lnTo>
                    <a:lnTo>
                      <a:pt x="535" y="250"/>
                    </a:lnTo>
                    <a:lnTo>
                      <a:pt x="508" y="243"/>
                    </a:lnTo>
                    <a:lnTo>
                      <a:pt x="483" y="238"/>
                    </a:lnTo>
                    <a:lnTo>
                      <a:pt x="456" y="232"/>
                    </a:lnTo>
                    <a:lnTo>
                      <a:pt x="431" y="225"/>
                    </a:lnTo>
                    <a:lnTo>
                      <a:pt x="404" y="218"/>
                    </a:lnTo>
                    <a:lnTo>
                      <a:pt x="381" y="211"/>
                    </a:lnTo>
                    <a:lnTo>
                      <a:pt x="356" y="204"/>
                    </a:lnTo>
                    <a:lnTo>
                      <a:pt x="333" y="198"/>
                    </a:lnTo>
                    <a:lnTo>
                      <a:pt x="311" y="189"/>
                    </a:lnTo>
                    <a:lnTo>
                      <a:pt x="288" y="182"/>
                    </a:lnTo>
                    <a:lnTo>
                      <a:pt x="268" y="173"/>
                    </a:lnTo>
                    <a:lnTo>
                      <a:pt x="247" y="166"/>
                    </a:lnTo>
                    <a:lnTo>
                      <a:pt x="227" y="157"/>
                    </a:lnTo>
                    <a:lnTo>
                      <a:pt x="209" y="150"/>
                    </a:lnTo>
                    <a:lnTo>
                      <a:pt x="191" y="141"/>
                    </a:lnTo>
                    <a:lnTo>
                      <a:pt x="172" y="132"/>
                    </a:lnTo>
                    <a:lnTo>
                      <a:pt x="157" y="123"/>
                    </a:lnTo>
                    <a:lnTo>
                      <a:pt x="141" y="116"/>
                    </a:lnTo>
                    <a:lnTo>
                      <a:pt x="127" y="107"/>
                    </a:lnTo>
                    <a:lnTo>
                      <a:pt x="113" y="98"/>
                    </a:lnTo>
                    <a:lnTo>
                      <a:pt x="100" y="89"/>
                    </a:lnTo>
                    <a:lnTo>
                      <a:pt x="89" y="80"/>
                    </a:lnTo>
                    <a:lnTo>
                      <a:pt x="77" y="73"/>
                    </a:lnTo>
                    <a:lnTo>
                      <a:pt x="66" y="64"/>
                    </a:lnTo>
                    <a:lnTo>
                      <a:pt x="55" y="55"/>
                    </a:lnTo>
                    <a:lnTo>
                      <a:pt x="45" y="48"/>
                    </a:lnTo>
                    <a:lnTo>
                      <a:pt x="36" y="39"/>
                    </a:lnTo>
                    <a:lnTo>
                      <a:pt x="27" y="32"/>
                    </a:lnTo>
                    <a:lnTo>
                      <a:pt x="20" y="23"/>
                    </a:lnTo>
                    <a:lnTo>
                      <a:pt x="14" y="16"/>
                    </a:lnTo>
                    <a:lnTo>
                      <a:pt x="7"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93" name="Freeform 141"/>
              <p:cNvSpPr>
                <a:spLocks/>
              </p:cNvSpPr>
              <p:nvPr/>
            </p:nvSpPr>
            <p:spPr bwMode="auto">
              <a:xfrm>
                <a:off x="1342" y="3349"/>
                <a:ext cx="2331" cy="306"/>
              </a:xfrm>
              <a:custGeom>
                <a:avLst/>
                <a:gdLst>
                  <a:gd name="T0" fmla="*/ 7 w 2331"/>
                  <a:gd name="T1" fmla="*/ 300 h 306"/>
                  <a:gd name="T2" fmla="*/ 20 w 2331"/>
                  <a:gd name="T3" fmla="*/ 284 h 306"/>
                  <a:gd name="T4" fmla="*/ 36 w 2331"/>
                  <a:gd name="T5" fmla="*/ 268 h 306"/>
                  <a:gd name="T6" fmla="*/ 55 w 2331"/>
                  <a:gd name="T7" fmla="*/ 252 h 306"/>
                  <a:gd name="T8" fmla="*/ 77 w 2331"/>
                  <a:gd name="T9" fmla="*/ 234 h 306"/>
                  <a:gd name="T10" fmla="*/ 100 w 2331"/>
                  <a:gd name="T11" fmla="*/ 218 h 306"/>
                  <a:gd name="T12" fmla="*/ 127 w 2331"/>
                  <a:gd name="T13" fmla="*/ 200 h 306"/>
                  <a:gd name="T14" fmla="*/ 157 w 2331"/>
                  <a:gd name="T15" fmla="*/ 184 h 306"/>
                  <a:gd name="T16" fmla="*/ 191 w 2331"/>
                  <a:gd name="T17" fmla="*/ 166 h 306"/>
                  <a:gd name="T18" fmla="*/ 227 w 2331"/>
                  <a:gd name="T19" fmla="*/ 150 h 306"/>
                  <a:gd name="T20" fmla="*/ 268 w 2331"/>
                  <a:gd name="T21" fmla="*/ 134 h 306"/>
                  <a:gd name="T22" fmla="*/ 311 w 2331"/>
                  <a:gd name="T23" fmla="*/ 118 h 306"/>
                  <a:gd name="T24" fmla="*/ 356 w 2331"/>
                  <a:gd name="T25" fmla="*/ 102 h 306"/>
                  <a:gd name="T26" fmla="*/ 404 w 2331"/>
                  <a:gd name="T27" fmla="*/ 89 h 306"/>
                  <a:gd name="T28" fmla="*/ 456 w 2331"/>
                  <a:gd name="T29" fmla="*/ 75 h 306"/>
                  <a:gd name="T30" fmla="*/ 508 w 2331"/>
                  <a:gd name="T31" fmla="*/ 64 h 306"/>
                  <a:gd name="T32" fmla="*/ 562 w 2331"/>
                  <a:gd name="T33" fmla="*/ 53 h 306"/>
                  <a:gd name="T34" fmla="*/ 617 w 2331"/>
                  <a:gd name="T35" fmla="*/ 43 h 306"/>
                  <a:gd name="T36" fmla="*/ 671 w 2331"/>
                  <a:gd name="T37" fmla="*/ 34 h 306"/>
                  <a:gd name="T38" fmla="*/ 723 w 2331"/>
                  <a:gd name="T39" fmla="*/ 28 h 306"/>
                  <a:gd name="T40" fmla="*/ 776 w 2331"/>
                  <a:gd name="T41" fmla="*/ 21 h 306"/>
                  <a:gd name="T42" fmla="*/ 826 w 2331"/>
                  <a:gd name="T43" fmla="*/ 16 h 306"/>
                  <a:gd name="T44" fmla="*/ 875 w 2331"/>
                  <a:gd name="T45" fmla="*/ 12 h 306"/>
                  <a:gd name="T46" fmla="*/ 921 w 2331"/>
                  <a:gd name="T47" fmla="*/ 9 h 306"/>
                  <a:gd name="T48" fmla="*/ 966 w 2331"/>
                  <a:gd name="T49" fmla="*/ 5 h 306"/>
                  <a:gd name="T50" fmla="*/ 1007 w 2331"/>
                  <a:gd name="T51" fmla="*/ 5 h 306"/>
                  <a:gd name="T52" fmla="*/ 1045 w 2331"/>
                  <a:gd name="T53" fmla="*/ 3 h 306"/>
                  <a:gd name="T54" fmla="*/ 1084 w 2331"/>
                  <a:gd name="T55" fmla="*/ 3 h 306"/>
                  <a:gd name="T56" fmla="*/ 1118 w 2331"/>
                  <a:gd name="T57" fmla="*/ 0 h 306"/>
                  <a:gd name="T58" fmla="*/ 1150 w 2331"/>
                  <a:gd name="T59" fmla="*/ 0 h 306"/>
                  <a:gd name="T60" fmla="*/ 1166 w 2331"/>
                  <a:gd name="T61" fmla="*/ 0 h 306"/>
                  <a:gd name="T62" fmla="*/ 1197 w 2331"/>
                  <a:gd name="T63" fmla="*/ 0 h 306"/>
                  <a:gd name="T64" fmla="*/ 1231 w 2331"/>
                  <a:gd name="T65" fmla="*/ 0 h 306"/>
                  <a:gd name="T66" fmla="*/ 1265 w 2331"/>
                  <a:gd name="T67" fmla="*/ 3 h 306"/>
                  <a:gd name="T68" fmla="*/ 1304 w 2331"/>
                  <a:gd name="T69" fmla="*/ 3 h 306"/>
                  <a:gd name="T70" fmla="*/ 1345 w 2331"/>
                  <a:gd name="T71" fmla="*/ 5 h 306"/>
                  <a:gd name="T72" fmla="*/ 1388 w 2331"/>
                  <a:gd name="T73" fmla="*/ 7 h 306"/>
                  <a:gd name="T74" fmla="*/ 1433 w 2331"/>
                  <a:gd name="T75" fmla="*/ 9 h 306"/>
                  <a:gd name="T76" fmla="*/ 1481 w 2331"/>
                  <a:gd name="T77" fmla="*/ 14 h 306"/>
                  <a:gd name="T78" fmla="*/ 1531 w 2331"/>
                  <a:gd name="T79" fmla="*/ 18 h 306"/>
                  <a:gd name="T80" fmla="*/ 1581 w 2331"/>
                  <a:gd name="T81" fmla="*/ 23 h 306"/>
                  <a:gd name="T82" fmla="*/ 1635 w 2331"/>
                  <a:gd name="T83" fmla="*/ 30 h 306"/>
                  <a:gd name="T84" fmla="*/ 1687 w 2331"/>
                  <a:gd name="T85" fmla="*/ 39 h 306"/>
                  <a:gd name="T86" fmla="*/ 1742 w 2331"/>
                  <a:gd name="T87" fmla="*/ 48 h 306"/>
                  <a:gd name="T88" fmla="*/ 1796 w 2331"/>
                  <a:gd name="T89" fmla="*/ 57 h 306"/>
                  <a:gd name="T90" fmla="*/ 1848 w 2331"/>
                  <a:gd name="T91" fmla="*/ 68 h 306"/>
                  <a:gd name="T92" fmla="*/ 1900 w 2331"/>
                  <a:gd name="T93" fmla="*/ 82 h 306"/>
                  <a:gd name="T94" fmla="*/ 1950 w 2331"/>
                  <a:gd name="T95" fmla="*/ 96 h 306"/>
                  <a:gd name="T96" fmla="*/ 1998 w 2331"/>
                  <a:gd name="T97" fmla="*/ 109 h 306"/>
                  <a:gd name="T98" fmla="*/ 2043 w 2331"/>
                  <a:gd name="T99" fmla="*/ 125 h 306"/>
                  <a:gd name="T100" fmla="*/ 2084 w 2331"/>
                  <a:gd name="T101" fmla="*/ 141 h 306"/>
                  <a:gd name="T102" fmla="*/ 2123 w 2331"/>
                  <a:gd name="T103" fmla="*/ 157 h 306"/>
                  <a:gd name="T104" fmla="*/ 2159 w 2331"/>
                  <a:gd name="T105" fmla="*/ 175 h 306"/>
                  <a:gd name="T106" fmla="*/ 2191 w 2331"/>
                  <a:gd name="T107" fmla="*/ 191 h 306"/>
                  <a:gd name="T108" fmla="*/ 2218 w 2331"/>
                  <a:gd name="T109" fmla="*/ 209 h 306"/>
                  <a:gd name="T110" fmla="*/ 2243 w 2331"/>
                  <a:gd name="T111" fmla="*/ 227 h 306"/>
                  <a:gd name="T112" fmla="*/ 2265 w 2331"/>
                  <a:gd name="T113" fmla="*/ 243 h 306"/>
                  <a:gd name="T114" fmla="*/ 2286 w 2331"/>
                  <a:gd name="T115" fmla="*/ 259 h 306"/>
                  <a:gd name="T116" fmla="*/ 2304 w 2331"/>
                  <a:gd name="T117" fmla="*/ 275 h 306"/>
                  <a:gd name="T118" fmla="*/ 2318 w 2331"/>
                  <a:gd name="T119" fmla="*/ 291 h 306"/>
                  <a:gd name="T120" fmla="*/ 2331 w 2331"/>
                  <a:gd name="T121" fmla="*/ 306 h 3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1"/>
                  <a:gd name="T184" fmla="*/ 0 h 306"/>
                  <a:gd name="T185" fmla="*/ 2331 w 2331"/>
                  <a:gd name="T186" fmla="*/ 306 h 3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1" h="306">
                    <a:moveTo>
                      <a:pt x="0" y="306"/>
                    </a:moveTo>
                    <a:lnTo>
                      <a:pt x="7" y="300"/>
                    </a:lnTo>
                    <a:lnTo>
                      <a:pt x="14" y="291"/>
                    </a:lnTo>
                    <a:lnTo>
                      <a:pt x="20" y="284"/>
                    </a:lnTo>
                    <a:lnTo>
                      <a:pt x="27" y="275"/>
                    </a:lnTo>
                    <a:lnTo>
                      <a:pt x="36" y="268"/>
                    </a:lnTo>
                    <a:lnTo>
                      <a:pt x="45" y="259"/>
                    </a:lnTo>
                    <a:lnTo>
                      <a:pt x="55" y="252"/>
                    </a:lnTo>
                    <a:lnTo>
                      <a:pt x="66" y="243"/>
                    </a:lnTo>
                    <a:lnTo>
                      <a:pt x="77" y="234"/>
                    </a:lnTo>
                    <a:lnTo>
                      <a:pt x="89" y="227"/>
                    </a:lnTo>
                    <a:lnTo>
                      <a:pt x="100" y="218"/>
                    </a:lnTo>
                    <a:lnTo>
                      <a:pt x="113" y="209"/>
                    </a:lnTo>
                    <a:lnTo>
                      <a:pt x="127" y="200"/>
                    </a:lnTo>
                    <a:lnTo>
                      <a:pt x="141" y="191"/>
                    </a:lnTo>
                    <a:lnTo>
                      <a:pt x="157" y="184"/>
                    </a:lnTo>
                    <a:lnTo>
                      <a:pt x="172" y="175"/>
                    </a:lnTo>
                    <a:lnTo>
                      <a:pt x="191" y="166"/>
                    </a:lnTo>
                    <a:lnTo>
                      <a:pt x="209" y="157"/>
                    </a:lnTo>
                    <a:lnTo>
                      <a:pt x="227" y="150"/>
                    </a:lnTo>
                    <a:lnTo>
                      <a:pt x="247" y="141"/>
                    </a:lnTo>
                    <a:lnTo>
                      <a:pt x="268" y="134"/>
                    </a:lnTo>
                    <a:lnTo>
                      <a:pt x="288" y="125"/>
                    </a:lnTo>
                    <a:lnTo>
                      <a:pt x="311" y="118"/>
                    </a:lnTo>
                    <a:lnTo>
                      <a:pt x="333" y="109"/>
                    </a:lnTo>
                    <a:lnTo>
                      <a:pt x="356" y="102"/>
                    </a:lnTo>
                    <a:lnTo>
                      <a:pt x="381" y="96"/>
                    </a:lnTo>
                    <a:lnTo>
                      <a:pt x="404" y="89"/>
                    </a:lnTo>
                    <a:lnTo>
                      <a:pt x="431" y="82"/>
                    </a:lnTo>
                    <a:lnTo>
                      <a:pt x="456" y="75"/>
                    </a:lnTo>
                    <a:lnTo>
                      <a:pt x="483" y="68"/>
                    </a:lnTo>
                    <a:lnTo>
                      <a:pt x="508" y="64"/>
                    </a:lnTo>
                    <a:lnTo>
                      <a:pt x="535" y="57"/>
                    </a:lnTo>
                    <a:lnTo>
                      <a:pt x="562" y="53"/>
                    </a:lnTo>
                    <a:lnTo>
                      <a:pt x="590" y="48"/>
                    </a:lnTo>
                    <a:lnTo>
                      <a:pt x="617" y="43"/>
                    </a:lnTo>
                    <a:lnTo>
                      <a:pt x="644" y="39"/>
                    </a:lnTo>
                    <a:lnTo>
                      <a:pt x="671" y="34"/>
                    </a:lnTo>
                    <a:lnTo>
                      <a:pt x="696" y="30"/>
                    </a:lnTo>
                    <a:lnTo>
                      <a:pt x="723" y="28"/>
                    </a:lnTo>
                    <a:lnTo>
                      <a:pt x="751" y="23"/>
                    </a:lnTo>
                    <a:lnTo>
                      <a:pt x="776" y="21"/>
                    </a:lnTo>
                    <a:lnTo>
                      <a:pt x="801" y="18"/>
                    </a:lnTo>
                    <a:lnTo>
                      <a:pt x="826" y="16"/>
                    </a:lnTo>
                    <a:lnTo>
                      <a:pt x="850" y="14"/>
                    </a:lnTo>
                    <a:lnTo>
                      <a:pt x="875" y="12"/>
                    </a:lnTo>
                    <a:lnTo>
                      <a:pt x="898" y="9"/>
                    </a:lnTo>
                    <a:lnTo>
                      <a:pt x="921" y="9"/>
                    </a:lnTo>
                    <a:lnTo>
                      <a:pt x="943" y="7"/>
                    </a:lnTo>
                    <a:lnTo>
                      <a:pt x="966" y="5"/>
                    </a:lnTo>
                    <a:lnTo>
                      <a:pt x="987" y="5"/>
                    </a:lnTo>
                    <a:lnTo>
                      <a:pt x="1007" y="5"/>
                    </a:lnTo>
                    <a:lnTo>
                      <a:pt x="1027" y="3"/>
                    </a:lnTo>
                    <a:lnTo>
                      <a:pt x="1045" y="3"/>
                    </a:lnTo>
                    <a:lnTo>
                      <a:pt x="1066" y="3"/>
                    </a:lnTo>
                    <a:lnTo>
                      <a:pt x="1084" y="3"/>
                    </a:lnTo>
                    <a:lnTo>
                      <a:pt x="1100" y="0"/>
                    </a:lnTo>
                    <a:lnTo>
                      <a:pt x="1118" y="0"/>
                    </a:lnTo>
                    <a:lnTo>
                      <a:pt x="1134" y="0"/>
                    </a:lnTo>
                    <a:lnTo>
                      <a:pt x="1150" y="0"/>
                    </a:lnTo>
                    <a:lnTo>
                      <a:pt x="1166" y="0"/>
                    </a:lnTo>
                    <a:lnTo>
                      <a:pt x="1182" y="0"/>
                    </a:lnTo>
                    <a:lnTo>
                      <a:pt x="1197" y="0"/>
                    </a:lnTo>
                    <a:lnTo>
                      <a:pt x="1213" y="0"/>
                    </a:lnTo>
                    <a:lnTo>
                      <a:pt x="1231" y="0"/>
                    </a:lnTo>
                    <a:lnTo>
                      <a:pt x="1247" y="3"/>
                    </a:lnTo>
                    <a:lnTo>
                      <a:pt x="1265" y="3"/>
                    </a:lnTo>
                    <a:lnTo>
                      <a:pt x="1286" y="3"/>
                    </a:lnTo>
                    <a:lnTo>
                      <a:pt x="1304" y="3"/>
                    </a:lnTo>
                    <a:lnTo>
                      <a:pt x="1324" y="5"/>
                    </a:lnTo>
                    <a:lnTo>
                      <a:pt x="1345" y="5"/>
                    </a:lnTo>
                    <a:lnTo>
                      <a:pt x="1365" y="5"/>
                    </a:lnTo>
                    <a:lnTo>
                      <a:pt x="1388" y="7"/>
                    </a:lnTo>
                    <a:lnTo>
                      <a:pt x="1411" y="9"/>
                    </a:lnTo>
                    <a:lnTo>
                      <a:pt x="1433" y="9"/>
                    </a:lnTo>
                    <a:lnTo>
                      <a:pt x="1456" y="12"/>
                    </a:lnTo>
                    <a:lnTo>
                      <a:pt x="1481" y="14"/>
                    </a:lnTo>
                    <a:lnTo>
                      <a:pt x="1506" y="16"/>
                    </a:lnTo>
                    <a:lnTo>
                      <a:pt x="1531" y="18"/>
                    </a:lnTo>
                    <a:lnTo>
                      <a:pt x="1556" y="21"/>
                    </a:lnTo>
                    <a:lnTo>
                      <a:pt x="1581" y="23"/>
                    </a:lnTo>
                    <a:lnTo>
                      <a:pt x="1608" y="28"/>
                    </a:lnTo>
                    <a:lnTo>
                      <a:pt x="1635" y="30"/>
                    </a:lnTo>
                    <a:lnTo>
                      <a:pt x="1660" y="34"/>
                    </a:lnTo>
                    <a:lnTo>
                      <a:pt x="1687" y="39"/>
                    </a:lnTo>
                    <a:lnTo>
                      <a:pt x="1714" y="43"/>
                    </a:lnTo>
                    <a:lnTo>
                      <a:pt x="1742" y="48"/>
                    </a:lnTo>
                    <a:lnTo>
                      <a:pt x="1769" y="53"/>
                    </a:lnTo>
                    <a:lnTo>
                      <a:pt x="1796" y="57"/>
                    </a:lnTo>
                    <a:lnTo>
                      <a:pt x="1823" y="64"/>
                    </a:lnTo>
                    <a:lnTo>
                      <a:pt x="1848" y="68"/>
                    </a:lnTo>
                    <a:lnTo>
                      <a:pt x="1875" y="75"/>
                    </a:lnTo>
                    <a:lnTo>
                      <a:pt x="1900" y="82"/>
                    </a:lnTo>
                    <a:lnTo>
                      <a:pt x="1928" y="89"/>
                    </a:lnTo>
                    <a:lnTo>
                      <a:pt x="1950" y="96"/>
                    </a:lnTo>
                    <a:lnTo>
                      <a:pt x="1975" y="102"/>
                    </a:lnTo>
                    <a:lnTo>
                      <a:pt x="1998" y="109"/>
                    </a:lnTo>
                    <a:lnTo>
                      <a:pt x="2021" y="118"/>
                    </a:lnTo>
                    <a:lnTo>
                      <a:pt x="2043" y="125"/>
                    </a:lnTo>
                    <a:lnTo>
                      <a:pt x="2064" y="134"/>
                    </a:lnTo>
                    <a:lnTo>
                      <a:pt x="2084" y="141"/>
                    </a:lnTo>
                    <a:lnTo>
                      <a:pt x="2104" y="150"/>
                    </a:lnTo>
                    <a:lnTo>
                      <a:pt x="2123" y="157"/>
                    </a:lnTo>
                    <a:lnTo>
                      <a:pt x="2141" y="166"/>
                    </a:lnTo>
                    <a:lnTo>
                      <a:pt x="2159" y="175"/>
                    </a:lnTo>
                    <a:lnTo>
                      <a:pt x="2175" y="184"/>
                    </a:lnTo>
                    <a:lnTo>
                      <a:pt x="2191" y="191"/>
                    </a:lnTo>
                    <a:lnTo>
                      <a:pt x="2204" y="200"/>
                    </a:lnTo>
                    <a:lnTo>
                      <a:pt x="2218" y="209"/>
                    </a:lnTo>
                    <a:lnTo>
                      <a:pt x="2231" y="218"/>
                    </a:lnTo>
                    <a:lnTo>
                      <a:pt x="2243" y="227"/>
                    </a:lnTo>
                    <a:lnTo>
                      <a:pt x="2254" y="234"/>
                    </a:lnTo>
                    <a:lnTo>
                      <a:pt x="2265" y="243"/>
                    </a:lnTo>
                    <a:lnTo>
                      <a:pt x="2277" y="252"/>
                    </a:lnTo>
                    <a:lnTo>
                      <a:pt x="2286" y="259"/>
                    </a:lnTo>
                    <a:lnTo>
                      <a:pt x="2295" y="268"/>
                    </a:lnTo>
                    <a:lnTo>
                      <a:pt x="2304" y="275"/>
                    </a:lnTo>
                    <a:lnTo>
                      <a:pt x="2311" y="284"/>
                    </a:lnTo>
                    <a:lnTo>
                      <a:pt x="2318" y="291"/>
                    </a:lnTo>
                    <a:lnTo>
                      <a:pt x="2324" y="300"/>
                    </a:lnTo>
                    <a:lnTo>
                      <a:pt x="2331" y="306"/>
                    </a:lnTo>
                  </a:path>
                </a:pathLst>
              </a:custGeom>
              <a:noFill/>
              <a:ln w="0">
                <a:solidFill>
                  <a:srgbClr val="C0C0C0"/>
                </a:solidFill>
                <a:round/>
                <a:headEnd/>
                <a:tailEnd/>
              </a:ln>
            </p:spPr>
            <p:txBody>
              <a:bodyPr/>
              <a:lstStyle/>
              <a:p>
                <a:endParaRPr lang="fr-FR">
                  <a:latin typeface="OpenDyslexic" pitchFamily="50" charset="0"/>
                </a:endParaRPr>
              </a:p>
            </p:txBody>
          </p:sp>
          <p:sp>
            <p:nvSpPr>
              <p:cNvPr id="26794" name="Freeform 142"/>
              <p:cNvSpPr>
                <a:spLocks/>
              </p:cNvSpPr>
              <p:nvPr/>
            </p:nvSpPr>
            <p:spPr bwMode="auto">
              <a:xfrm>
                <a:off x="1294" y="916"/>
                <a:ext cx="2427" cy="306"/>
              </a:xfrm>
              <a:custGeom>
                <a:avLst/>
                <a:gdLst>
                  <a:gd name="T0" fmla="*/ 2420 w 2427"/>
                  <a:gd name="T1" fmla="*/ 9 h 306"/>
                  <a:gd name="T2" fmla="*/ 2404 w 2427"/>
                  <a:gd name="T3" fmla="*/ 25 h 306"/>
                  <a:gd name="T4" fmla="*/ 2388 w 2427"/>
                  <a:gd name="T5" fmla="*/ 41 h 306"/>
                  <a:gd name="T6" fmla="*/ 2368 w 2427"/>
                  <a:gd name="T7" fmla="*/ 57 h 306"/>
                  <a:gd name="T8" fmla="*/ 2345 w 2427"/>
                  <a:gd name="T9" fmla="*/ 73 h 306"/>
                  <a:gd name="T10" fmla="*/ 2320 w 2427"/>
                  <a:gd name="T11" fmla="*/ 91 h 306"/>
                  <a:gd name="T12" fmla="*/ 2291 w 2427"/>
                  <a:gd name="T13" fmla="*/ 107 h 306"/>
                  <a:gd name="T14" fmla="*/ 2259 w 2427"/>
                  <a:gd name="T15" fmla="*/ 125 h 306"/>
                  <a:gd name="T16" fmla="*/ 2225 w 2427"/>
                  <a:gd name="T17" fmla="*/ 141 h 306"/>
                  <a:gd name="T18" fmla="*/ 2186 w 2427"/>
                  <a:gd name="T19" fmla="*/ 159 h 306"/>
                  <a:gd name="T20" fmla="*/ 2146 w 2427"/>
                  <a:gd name="T21" fmla="*/ 175 h 306"/>
                  <a:gd name="T22" fmla="*/ 2100 w 2427"/>
                  <a:gd name="T23" fmla="*/ 191 h 306"/>
                  <a:gd name="T24" fmla="*/ 2053 w 2427"/>
                  <a:gd name="T25" fmla="*/ 206 h 306"/>
                  <a:gd name="T26" fmla="*/ 2001 w 2427"/>
                  <a:gd name="T27" fmla="*/ 220 h 306"/>
                  <a:gd name="T28" fmla="*/ 1948 w 2427"/>
                  <a:gd name="T29" fmla="*/ 231 h 306"/>
                  <a:gd name="T30" fmla="*/ 1894 w 2427"/>
                  <a:gd name="T31" fmla="*/ 245 h 306"/>
                  <a:gd name="T32" fmla="*/ 1837 w 2427"/>
                  <a:gd name="T33" fmla="*/ 254 h 306"/>
                  <a:gd name="T34" fmla="*/ 1781 w 2427"/>
                  <a:gd name="T35" fmla="*/ 265 h 306"/>
                  <a:gd name="T36" fmla="*/ 1726 w 2427"/>
                  <a:gd name="T37" fmla="*/ 272 h 306"/>
                  <a:gd name="T38" fmla="*/ 1669 w 2427"/>
                  <a:gd name="T39" fmla="*/ 279 h 306"/>
                  <a:gd name="T40" fmla="*/ 1617 w 2427"/>
                  <a:gd name="T41" fmla="*/ 286 h 306"/>
                  <a:gd name="T42" fmla="*/ 1565 w 2427"/>
                  <a:gd name="T43" fmla="*/ 290 h 306"/>
                  <a:gd name="T44" fmla="*/ 1513 w 2427"/>
                  <a:gd name="T45" fmla="*/ 295 h 306"/>
                  <a:gd name="T46" fmla="*/ 1465 w 2427"/>
                  <a:gd name="T47" fmla="*/ 297 h 306"/>
                  <a:gd name="T48" fmla="*/ 1420 w 2427"/>
                  <a:gd name="T49" fmla="*/ 302 h 306"/>
                  <a:gd name="T50" fmla="*/ 1377 w 2427"/>
                  <a:gd name="T51" fmla="*/ 302 h 306"/>
                  <a:gd name="T52" fmla="*/ 1336 w 2427"/>
                  <a:gd name="T53" fmla="*/ 304 h 306"/>
                  <a:gd name="T54" fmla="*/ 1300 w 2427"/>
                  <a:gd name="T55" fmla="*/ 304 h 306"/>
                  <a:gd name="T56" fmla="*/ 1264 w 2427"/>
                  <a:gd name="T57" fmla="*/ 306 h 306"/>
                  <a:gd name="T58" fmla="*/ 1230 w 2427"/>
                  <a:gd name="T59" fmla="*/ 306 h 306"/>
                  <a:gd name="T60" fmla="*/ 1214 w 2427"/>
                  <a:gd name="T61" fmla="*/ 306 h 306"/>
                  <a:gd name="T62" fmla="*/ 1182 w 2427"/>
                  <a:gd name="T63" fmla="*/ 306 h 306"/>
                  <a:gd name="T64" fmla="*/ 1146 w 2427"/>
                  <a:gd name="T65" fmla="*/ 306 h 306"/>
                  <a:gd name="T66" fmla="*/ 1109 w 2427"/>
                  <a:gd name="T67" fmla="*/ 304 h 306"/>
                  <a:gd name="T68" fmla="*/ 1071 w 2427"/>
                  <a:gd name="T69" fmla="*/ 304 h 306"/>
                  <a:gd name="T70" fmla="*/ 1028 w 2427"/>
                  <a:gd name="T71" fmla="*/ 302 h 306"/>
                  <a:gd name="T72" fmla="*/ 985 w 2427"/>
                  <a:gd name="T73" fmla="*/ 299 h 306"/>
                  <a:gd name="T74" fmla="*/ 937 w 2427"/>
                  <a:gd name="T75" fmla="*/ 297 h 306"/>
                  <a:gd name="T76" fmla="*/ 889 w 2427"/>
                  <a:gd name="T77" fmla="*/ 293 h 306"/>
                  <a:gd name="T78" fmla="*/ 837 w 2427"/>
                  <a:gd name="T79" fmla="*/ 288 h 306"/>
                  <a:gd name="T80" fmla="*/ 785 w 2427"/>
                  <a:gd name="T81" fmla="*/ 284 h 306"/>
                  <a:gd name="T82" fmla="*/ 731 w 2427"/>
                  <a:gd name="T83" fmla="*/ 277 h 306"/>
                  <a:gd name="T84" fmla="*/ 674 w 2427"/>
                  <a:gd name="T85" fmla="*/ 270 h 306"/>
                  <a:gd name="T86" fmla="*/ 617 w 2427"/>
                  <a:gd name="T87" fmla="*/ 261 h 306"/>
                  <a:gd name="T88" fmla="*/ 563 w 2427"/>
                  <a:gd name="T89" fmla="*/ 250 h 306"/>
                  <a:gd name="T90" fmla="*/ 506 w 2427"/>
                  <a:gd name="T91" fmla="*/ 238 h 306"/>
                  <a:gd name="T92" fmla="*/ 452 w 2427"/>
                  <a:gd name="T93" fmla="*/ 227 h 306"/>
                  <a:gd name="T94" fmla="*/ 400 w 2427"/>
                  <a:gd name="T95" fmla="*/ 213 h 306"/>
                  <a:gd name="T96" fmla="*/ 352 w 2427"/>
                  <a:gd name="T97" fmla="*/ 197 h 306"/>
                  <a:gd name="T98" fmla="*/ 304 w 2427"/>
                  <a:gd name="T99" fmla="*/ 184 h 306"/>
                  <a:gd name="T100" fmla="*/ 261 w 2427"/>
                  <a:gd name="T101" fmla="*/ 166 h 306"/>
                  <a:gd name="T102" fmla="*/ 220 w 2427"/>
                  <a:gd name="T103" fmla="*/ 150 h 306"/>
                  <a:gd name="T104" fmla="*/ 184 w 2427"/>
                  <a:gd name="T105" fmla="*/ 134 h 306"/>
                  <a:gd name="T106" fmla="*/ 150 w 2427"/>
                  <a:gd name="T107" fmla="*/ 116 h 306"/>
                  <a:gd name="T108" fmla="*/ 121 w 2427"/>
                  <a:gd name="T109" fmla="*/ 100 h 306"/>
                  <a:gd name="T110" fmla="*/ 93 w 2427"/>
                  <a:gd name="T111" fmla="*/ 82 h 306"/>
                  <a:gd name="T112" fmla="*/ 71 w 2427"/>
                  <a:gd name="T113" fmla="*/ 66 h 306"/>
                  <a:gd name="T114" fmla="*/ 50 w 2427"/>
                  <a:gd name="T115" fmla="*/ 48 h 306"/>
                  <a:gd name="T116" fmla="*/ 30 w 2427"/>
                  <a:gd name="T117" fmla="*/ 32 h 306"/>
                  <a:gd name="T118" fmla="*/ 14 w 2427"/>
                  <a:gd name="T119" fmla="*/ 16 h 306"/>
                  <a:gd name="T120" fmla="*/ 0 w 2427"/>
                  <a:gd name="T121" fmla="*/ 0 h 3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27"/>
                  <a:gd name="T184" fmla="*/ 0 h 306"/>
                  <a:gd name="T185" fmla="*/ 2427 w 2427"/>
                  <a:gd name="T186" fmla="*/ 306 h 3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27" h="306">
                    <a:moveTo>
                      <a:pt x="2427" y="0"/>
                    </a:moveTo>
                    <a:lnTo>
                      <a:pt x="2420" y="9"/>
                    </a:lnTo>
                    <a:lnTo>
                      <a:pt x="2413" y="16"/>
                    </a:lnTo>
                    <a:lnTo>
                      <a:pt x="2404" y="25"/>
                    </a:lnTo>
                    <a:lnTo>
                      <a:pt x="2397" y="32"/>
                    </a:lnTo>
                    <a:lnTo>
                      <a:pt x="2388" y="41"/>
                    </a:lnTo>
                    <a:lnTo>
                      <a:pt x="2377" y="48"/>
                    </a:lnTo>
                    <a:lnTo>
                      <a:pt x="2368" y="57"/>
                    </a:lnTo>
                    <a:lnTo>
                      <a:pt x="2357" y="66"/>
                    </a:lnTo>
                    <a:lnTo>
                      <a:pt x="2345" y="73"/>
                    </a:lnTo>
                    <a:lnTo>
                      <a:pt x="2334" y="82"/>
                    </a:lnTo>
                    <a:lnTo>
                      <a:pt x="2320" y="91"/>
                    </a:lnTo>
                    <a:lnTo>
                      <a:pt x="2307" y="100"/>
                    </a:lnTo>
                    <a:lnTo>
                      <a:pt x="2291" y="107"/>
                    </a:lnTo>
                    <a:lnTo>
                      <a:pt x="2277" y="116"/>
                    </a:lnTo>
                    <a:lnTo>
                      <a:pt x="2259" y="125"/>
                    </a:lnTo>
                    <a:lnTo>
                      <a:pt x="2243" y="134"/>
                    </a:lnTo>
                    <a:lnTo>
                      <a:pt x="2225" y="141"/>
                    </a:lnTo>
                    <a:lnTo>
                      <a:pt x="2207" y="150"/>
                    </a:lnTo>
                    <a:lnTo>
                      <a:pt x="2186" y="159"/>
                    </a:lnTo>
                    <a:lnTo>
                      <a:pt x="2166" y="166"/>
                    </a:lnTo>
                    <a:lnTo>
                      <a:pt x="2146" y="175"/>
                    </a:lnTo>
                    <a:lnTo>
                      <a:pt x="2123" y="184"/>
                    </a:lnTo>
                    <a:lnTo>
                      <a:pt x="2100" y="191"/>
                    </a:lnTo>
                    <a:lnTo>
                      <a:pt x="2075" y="197"/>
                    </a:lnTo>
                    <a:lnTo>
                      <a:pt x="2053" y="206"/>
                    </a:lnTo>
                    <a:lnTo>
                      <a:pt x="2028" y="213"/>
                    </a:lnTo>
                    <a:lnTo>
                      <a:pt x="2001" y="220"/>
                    </a:lnTo>
                    <a:lnTo>
                      <a:pt x="1976" y="227"/>
                    </a:lnTo>
                    <a:lnTo>
                      <a:pt x="1948" y="231"/>
                    </a:lnTo>
                    <a:lnTo>
                      <a:pt x="1921" y="238"/>
                    </a:lnTo>
                    <a:lnTo>
                      <a:pt x="1894" y="245"/>
                    </a:lnTo>
                    <a:lnTo>
                      <a:pt x="1864" y="250"/>
                    </a:lnTo>
                    <a:lnTo>
                      <a:pt x="1837" y="254"/>
                    </a:lnTo>
                    <a:lnTo>
                      <a:pt x="1810" y="261"/>
                    </a:lnTo>
                    <a:lnTo>
                      <a:pt x="1781" y="265"/>
                    </a:lnTo>
                    <a:lnTo>
                      <a:pt x="1753" y="270"/>
                    </a:lnTo>
                    <a:lnTo>
                      <a:pt x="1726" y="272"/>
                    </a:lnTo>
                    <a:lnTo>
                      <a:pt x="1697" y="277"/>
                    </a:lnTo>
                    <a:lnTo>
                      <a:pt x="1669" y="279"/>
                    </a:lnTo>
                    <a:lnTo>
                      <a:pt x="1642" y="284"/>
                    </a:lnTo>
                    <a:lnTo>
                      <a:pt x="1617" y="286"/>
                    </a:lnTo>
                    <a:lnTo>
                      <a:pt x="1590" y="288"/>
                    </a:lnTo>
                    <a:lnTo>
                      <a:pt x="1565" y="290"/>
                    </a:lnTo>
                    <a:lnTo>
                      <a:pt x="1538" y="293"/>
                    </a:lnTo>
                    <a:lnTo>
                      <a:pt x="1513" y="295"/>
                    </a:lnTo>
                    <a:lnTo>
                      <a:pt x="1490" y="297"/>
                    </a:lnTo>
                    <a:lnTo>
                      <a:pt x="1465" y="297"/>
                    </a:lnTo>
                    <a:lnTo>
                      <a:pt x="1443" y="299"/>
                    </a:lnTo>
                    <a:lnTo>
                      <a:pt x="1420" y="302"/>
                    </a:lnTo>
                    <a:lnTo>
                      <a:pt x="1400" y="302"/>
                    </a:lnTo>
                    <a:lnTo>
                      <a:pt x="1377" y="302"/>
                    </a:lnTo>
                    <a:lnTo>
                      <a:pt x="1357" y="304"/>
                    </a:lnTo>
                    <a:lnTo>
                      <a:pt x="1336" y="304"/>
                    </a:lnTo>
                    <a:lnTo>
                      <a:pt x="1318" y="304"/>
                    </a:lnTo>
                    <a:lnTo>
                      <a:pt x="1300" y="304"/>
                    </a:lnTo>
                    <a:lnTo>
                      <a:pt x="1282" y="306"/>
                    </a:lnTo>
                    <a:lnTo>
                      <a:pt x="1264" y="306"/>
                    </a:lnTo>
                    <a:lnTo>
                      <a:pt x="1245" y="306"/>
                    </a:lnTo>
                    <a:lnTo>
                      <a:pt x="1230" y="306"/>
                    </a:lnTo>
                    <a:lnTo>
                      <a:pt x="1214" y="306"/>
                    </a:lnTo>
                    <a:lnTo>
                      <a:pt x="1198" y="306"/>
                    </a:lnTo>
                    <a:lnTo>
                      <a:pt x="1182" y="306"/>
                    </a:lnTo>
                    <a:lnTo>
                      <a:pt x="1164" y="306"/>
                    </a:lnTo>
                    <a:lnTo>
                      <a:pt x="1146" y="306"/>
                    </a:lnTo>
                    <a:lnTo>
                      <a:pt x="1127" y="304"/>
                    </a:lnTo>
                    <a:lnTo>
                      <a:pt x="1109" y="304"/>
                    </a:lnTo>
                    <a:lnTo>
                      <a:pt x="1091" y="304"/>
                    </a:lnTo>
                    <a:lnTo>
                      <a:pt x="1071" y="304"/>
                    </a:lnTo>
                    <a:lnTo>
                      <a:pt x="1050" y="302"/>
                    </a:lnTo>
                    <a:lnTo>
                      <a:pt x="1028" y="302"/>
                    </a:lnTo>
                    <a:lnTo>
                      <a:pt x="1007" y="302"/>
                    </a:lnTo>
                    <a:lnTo>
                      <a:pt x="985" y="299"/>
                    </a:lnTo>
                    <a:lnTo>
                      <a:pt x="962" y="297"/>
                    </a:lnTo>
                    <a:lnTo>
                      <a:pt x="937" y="297"/>
                    </a:lnTo>
                    <a:lnTo>
                      <a:pt x="914" y="295"/>
                    </a:lnTo>
                    <a:lnTo>
                      <a:pt x="889" y="293"/>
                    </a:lnTo>
                    <a:lnTo>
                      <a:pt x="862" y="290"/>
                    </a:lnTo>
                    <a:lnTo>
                      <a:pt x="837" y="288"/>
                    </a:lnTo>
                    <a:lnTo>
                      <a:pt x="810" y="286"/>
                    </a:lnTo>
                    <a:lnTo>
                      <a:pt x="785" y="284"/>
                    </a:lnTo>
                    <a:lnTo>
                      <a:pt x="758" y="279"/>
                    </a:lnTo>
                    <a:lnTo>
                      <a:pt x="731" y="277"/>
                    </a:lnTo>
                    <a:lnTo>
                      <a:pt x="701" y="272"/>
                    </a:lnTo>
                    <a:lnTo>
                      <a:pt x="674" y="270"/>
                    </a:lnTo>
                    <a:lnTo>
                      <a:pt x="647" y="265"/>
                    </a:lnTo>
                    <a:lnTo>
                      <a:pt x="617" y="261"/>
                    </a:lnTo>
                    <a:lnTo>
                      <a:pt x="590" y="254"/>
                    </a:lnTo>
                    <a:lnTo>
                      <a:pt x="563" y="250"/>
                    </a:lnTo>
                    <a:lnTo>
                      <a:pt x="533" y="245"/>
                    </a:lnTo>
                    <a:lnTo>
                      <a:pt x="506" y="238"/>
                    </a:lnTo>
                    <a:lnTo>
                      <a:pt x="479" y="231"/>
                    </a:lnTo>
                    <a:lnTo>
                      <a:pt x="452" y="227"/>
                    </a:lnTo>
                    <a:lnTo>
                      <a:pt x="427" y="220"/>
                    </a:lnTo>
                    <a:lnTo>
                      <a:pt x="400" y="213"/>
                    </a:lnTo>
                    <a:lnTo>
                      <a:pt x="375" y="206"/>
                    </a:lnTo>
                    <a:lnTo>
                      <a:pt x="352" y="197"/>
                    </a:lnTo>
                    <a:lnTo>
                      <a:pt x="327" y="191"/>
                    </a:lnTo>
                    <a:lnTo>
                      <a:pt x="304" y="184"/>
                    </a:lnTo>
                    <a:lnTo>
                      <a:pt x="282" y="175"/>
                    </a:lnTo>
                    <a:lnTo>
                      <a:pt x="261" y="166"/>
                    </a:lnTo>
                    <a:lnTo>
                      <a:pt x="241" y="159"/>
                    </a:lnTo>
                    <a:lnTo>
                      <a:pt x="220" y="150"/>
                    </a:lnTo>
                    <a:lnTo>
                      <a:pt x="202" y="141"/>
                    </a:lnTo>
                    <a:lnTo>
                      <a:pt x="184" y="134"/>
                    </a:lnTo>
                    <a:lnTo>
                      <a:pt x="168" y="125"/>
                    </a:lnTo>
                    <a:lnTo>
                      <a:pt x="150" y="116"/>
                    </a:lnTo>
                    <a:lnTo>
                      <a:pt x="137" y="107"/>
                    </a:lnTo>
                    <a:lnTo>
                      <a:pt x="121" y="100"/>
                    </a:lnTo>
                    <a:lnTo>
                      <a:pt x="107" y="91"/>
                    </a:lnTo>
                    <a:lnTo>
                      <a:pt x="93" y="82"/>
                    </a:lnTo>
                    <a:lnTo>
                      <a:pt x="82" y="73"/>
                    </a:lnTo>
                    <a:lnTo>
                      <a:pt x="71" y="66"/>
                    </a:lnTo>
                    <a:lnTo>
                      <a:pt x="59" y="57"/>
                    </a:lnTo>
                    <a:lnTo>
                      <a:pt x="50" y="48"/>
                    </a:lnTo>
                    <a:lnTo>
                      <a:pt x="39" y="41"/>
                    </a:lnTo>
                    <a:lnTo>
                      <a:pt x="30" y="32"/>
                    </a:lnTo>
                    <a:lnTo>
                      <a:pt x="23" y="25"/>
                    </a:lnTo>
                    <a:lnTo>
                      <a:pt x="14" y="16"/>
                    </a:lnTo>
                    <a:lnTo>
                      <a:pt x="7" y="9"/>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95" name="Freeform 143"/>
              <p:cNvSpPr>
                <a:spLocks/>
              </p:cNvSpPr>
              <p:nvPr/>
            </p:nvSpPr>
            <p:spPr bwMode="auto">
              <a:xfrm>
                <a:off x="1294" y="3309"/>
                <a:ext cx="2427" cy="306"/>
              </a:xfrm>
              <a:custGeom>
                <a:avLst/>
                <a:gdLst>
                  <a:gd name="T0" fmla="*/ 7 w 2427"/>
                  <a:gd name="T1" fmla="*/ 297 h 306"/>
                  <a:gd name="T2" fmla="*/ 23 w 2427"/>
                  <a:gd name="T3" fmla="*/ 281 h 306"/>
                  <a:gd name="T4" fmla="*/ 39 w 2427"/>
                  <a:gd name="T5" fmla="*/ 265 h 306"/>
                  <a:gd name="T6" fmla="*/ 59 w 2427"/>
                  <a:gd name="T7" fmla="*/ 249 h 306"/>
                  <a:gd name="T8" fmla="*/ 82 w 2427"/>
                  <a:gd name="T9" fmla="*/ 233 h 306"/>
                  <a:gd name="T10" fmla="*/ 107 w 2427"/>
                  <a:gd name="T11" fmla="*/ 215 h 306"/>
                  <a:gd name="T12" fmla="*/ 137 w 2427"/>
                  <a:gd name="T13" fmla="*/ 199 h 306"/>
                  <a:gd name="T14" fmla="*/ 168 w 2427"/>
                  <a:gd name="T15" fmla="*/ 181 h 306"/>
                  <a:gd name="T16" fmla="*/ 202 w 2427"/>
                  <a:gd name="T17" fmla="*/ 165 h 306"/>
                  <a:gd name="T18" fmla="*/ 241 w 2427"/>
                  <a:gd name="T19" fmla="*/ 147 h 306"/>
                  <a:gd name="T20" fmla="*/ 282 w 2427"/>
                  <a:gd name="T21" fmla="*/ 131 h 306"/>
                  <a:gd name="T22" fmla="*/ 327 w 2427"/>
                  <a:gd name="T23" fmla="*/ 115 h 306"/>
                  <a:gd name="T24" fmla="*/ 375 w 2427"/>
                  <a:gd name="T25" fmla="*/ 99 h 306"/>
                  <a:gd name="T26" fmla="*/ 427 w 2427"/>
                  <a:gd name="T27" fmla="*/ 86 h 306"/>
                  <a:gd name="T28" fmla="*/ 479 w 2427"/>
                  <a:gd name="T29" fmla="*/ 74 h 306"/>
                  <a:gd name="T30" fmla="*/ 533 w 2427"/>
                  <a:gd name="T31" fmla="*/ 61 h 306"/>
                  <a:gd name="T32" fmla="*/ 590 w 2427"/>
                  <a:gd name="T33" fmla="*/ 52 h 306"/>
                  <a:gd name="T34" fmla="*/ 647 w 2427"/>
                  <a:gd name="T35" fmla="*/ 40 h 306"/>
                  <a:gd name="T36" fmla="*/ 701 w 2427"/>
                  <a:gd name="T37" fmla="*/ 34 h 306"/>
                  <a:gd name="T38" fmla="*/ 758 w 2427"/>
                  <a:gd name="T39" fmla="*/ 27 h 306"/>
                  <a:gd name="T40" fmla="*/ 810 w 2427"/>
                  <a:gd name="T41" fmla="*/ 20 h 306"/>
                  <a:gd name="T42" fmla="*/ 862 w 2427"/>
                  <a:gd name="T43" fmla="*/ 15 h 306"/>
                  <a:gd name="T44" fmla="*/ 914 w 2427"/>
                  <a:gd name="T45" fmla="*/ 11 h 306"/>
                  <a:gd name="T46" fmla="*/ 962 w 2427"/>
                  <a:gd name="T47" fmla="*/ 9 h 306"/>
                  <a:gd name="T48" fmla="*/ 1007 w 2427"/>
                  <a:gd name="T49" fmla="*/ 4 h 306"/>
                  <a:gd name="T50" fmla="*/ 1050 w 2427"/>
                  <a:gd name="T51" fmla="*/ 4 h 306"/>
                  <a:gd name="T52" fmla="*/ 1091 w 2427"/>
                  <a:gd name="T53" fmla="*/ 2 h 306"/>
                  <a:gd name="T54" fmla="*/ 1127 w 2427"/>
                  <a:gd name="T55" fmla="*/ 2 h 306"/>
                  <a:gd name="T56" fmla="*/ 1164 w 2427"/>
                  <a:gd name="T57" fmla="*/ 0 h 306"/>
                  <a:gd name="T58" fmla="*/ 1198 w 2427"/>
                  <a:gd name="T59" fmla="*/ 0 h 306"/>
                  <a:gd name="T60" fmla="*/ 1214 w 2427"/>
                  <a:gd name="T61" fmla="*/ 0 h 306"/>
                  <a:gd name="T62" fmla="*/ 1245 w 2427"/>
                  <a:gd name="T63" fmla="*/ 0 h 306"/>
                  <a:gd name="T64" fmla="*/ 1282 w 2427"/>
                  <a:gd name="T65" fmla="*/ 0 h 306"/>
                  <a:gd name="T66" fmla="*/ 1318 w 2427"/>
                  <a:gd name="T67" fmla="*/ 2 h 306"/>
                  <a:gd name="T68" fmla="*/ 1357 w 2427"/>
                  <a:gd name="T69" fmla="*/ 2 h 306"/>
                  <a:gd name="T70" fmla="*/ 1400 w 2427"/>
                  <a:gd name="T71" fmla="*/ 4 h 306"/>
                  <a:gd name="T72" fmla="*/ 1443 w 2427"/>
                  <a:gd name="T73" fmla="*/ 6 h 306"/>
                  <a:gd name="T74" fmla="*/ 1490 w 2427"/>
                  <a:gd name="T75" fmla="*/ 9 h 306"/>
                  <a:gd name="T76" fmla="*/ 1538 w 2427"/>
                  <a:gd name="T77" fmla="*/ 13 h 306"/>
                  <a:gd name="T78" fmla="*/ 1590 w 2427"/>
                  <a:gd name="T79" fmla="*/ 18 h 306"/>
                  <a:gd name="T80" fmla="*/ 1642 w 2427"/>
                  <a:gd name="T81" fmla="*/ 22 h 306"/>
                  <a:gd name="T82" fmla="*/ 1697 w 2427"/>
                  <a:gd name="T83" fmla="*/ 29 h 306"/>
                  <a:gd name="T84" fmla="*/ 1753 w 2427"/>
                  <a:gd name="T85" fmla="*/ 36 h 306"/>
                  <a:gd name="T86" fmla="*/ 1810 w 2427"/>
                  <a:gd name="T87" fmla="*/ 45 h 306"/>
                  <a:gd name="T88" fmla="*/ 1864 w 2427"/>
                  <a:gd name="T89" fmla="*/ 56 h 306"/>
                  <a:gd name="T90" fmla="*/ 1921 w 2427"/>
                  <a:gd name="T91" fmla="*/ 68 h 306"/>
                  <a:gd name="T92" fmla="*/ 1976 w 2427"/>
                  <a:gd name="T93" fmla="*/ 79 h 306"/>
                  <a:gd name="T94" fmla="*/ 2028 w 2427"/>
                  <a:gd name="T95" fmla="*/ 93 h 306"/>
                  <a:gd name="T96" fmla="*/ 2075 w 2427"/>
                  <a:gd name="T97" fmla="*/ 108 h 306"/>
                  <a:gd name="T98" fmla="*/ 2123 w 2427"/>
                  <a:gd name="T99" fmla="*/ 122 h 306"/>
                  <a:gd name="T100" fmla="*/ 2166 w 2427"/>
                  <a:gd name="T101" fmla="*/ 140 h 306"/>
                  <a:gd name="T102" fmla="*/ 2207 w 2427"/>
                  <a:gd name="T103" fmla="*/ 156 h 306"/>
                  <a:gd name="T104" fmla="*/ 2243 w 2427"/>
                  <a:gd name="T105" fmla="*/ 172 h 306"/>
                  <a:gd name="T106" fmla="*/ 2277 w 2427"/>
                  <a:gd name="T107" fmla="*/ 190 h 306"/>
                  <a:gd name="T108" fmla="*/ 2307 w 2427"/>
                  <a:gd name="T109" fmla="*/ 206 h 306"/>
                  <a:gd name="T110" fmla="*/ 2334 w 2427"/>
                  <a:gd name="T111" fmla="*/ 224 h 306"/>
                  <a:gd name="T112" fmla="*/ 2357 w 2427"/>
                  <a:gd name="T113" fmla="*/ 240 h 306"/>
                  <a:gd name="T114" fmla="*/ 2377 w 2427"/>
                  <a:gd name="T115" fmla="*/ 258 h 306"/>
                  <a:gd name="T116" fmla="*/ 2397 w 2427"/>
                  <a:gd name="T117" fmla="*/ 274 h 306"/>
                  <a:gd name="T118" fmla="*/ 2413 w 2427"/>
                  <a:gd name="T119" fmla="*/ 290 h 306"/>
                  <a:gd name="T120" fmla="*/ 2427 w 2427"/>
                  <a:gd name="T121" fmla="*/ 306 h 3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27"/>
                  <a:gd name="T184" fmla="*/ 0 h 306"/>
                  <a:gd name="T185" fmla="*/ 2427 w 2427"/>
                  <a:gd name="T186" fmla="*/ 306 h 3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27" h="306">
                    <a:moveTo>
                      <a:pt x="0" y="306"/>
                    </a:moveTo>
                    <a:lnTo>
                      <a:pt x="7" y="297"/>
                    </a:lnTo>
                    <a:lnTo>
                      <a:pt x="14" y="290"/>
                    </a:lnTo>
                    <a:lnTo>
                      <a:pt x="23" y="281"/>
                    </a:lnTo>
                    <a:lnTo>
                      <a:pt x="30" y="274"/>
                    </a:lnTo>
                    <a:lnTo>
                      <a:pt x="39" y="265"/>
                    </a:lnTo>
                    <a:lnTo>
                      <a:pt x="50" y="258"/>
                    </a:lnTo>
                    <a:lnTo>
                      <a:pt x="59" y="249"/>
                    </a:lnTo>
                    <a:lnTo>
                      <a:pt x="71" y="240"/>
                    </a:lnTo>
                    <a:lnTo>
                      <a:pt x="82" y="233"/>
                    </a:lnTo>
                    <a:lnTo>
                      <a:pt x="93" y="224"/>
                    </a:lnTo>
                    <a:lnTo>
                      <a:pt x="107" y="215"/>
                    </a:lnTo>
                    <a:lnTo>
                      <a:pt x="121" y="206"/>
                    </a:lnTo>
                    <a:lnTo>
                      <a:pt x="137" y="199"/>
                    </a:lnTo>
                    <a:lnTo>
                      <a:pt x="150" y="190"/>
                    </a:lnTo>
                    <a:lnTo>
                      <a:pt x="168" y="181"/>
                    </a:lnTo>
                    <a:lnTo>
                      <a:pt x="184" y="172"/>
                    </a:lnTo>
                    <a:lnTo>
                      <a:pt x="202" y="165"/>
                    </a:lnTo>
                    <a:lnTo>
                      <a:pt x="220" y="156"/>
                    </a:lnTo>
                    <a:lnTo>
                      <a:pt x="241" y="147"/>
                    </a:lnTo>
                    <a:lnTo>
                      <a:pt x="261" y="140"/>
                    </a:lnTo>
                    <a:lnTo>
                      <a:pt x="282" y="131"/>
                    </a:lnTo>
                    <a:lnTo>
                      <a:pt x="304" y="122"/>
                    </a:lnTo>
                    <a:lnTo>
                      <a:pt x="327" y="115"/>
                    </a:lnTo>
                    <a:lnTo>
                      <a:pt x="352" y="108"/>
                    </a:lnTo>
                    <a:lnTo>
                      <a:pt x="375" y="99"/>
                    </a:lnTo>
                    <a:lnTo>
                      <a:pt x="400" y="93"/>
                    </a:lnTo>
                    <a:lnTo>
                      <a:pt x="427" y="86"/>
                    </a:lnTo>
                    <a:lnTo>
                      <a:pt x="452" y="79"/>
                    </a:lnTo>
                    <a:lnTo>
                      <a:pt x="479" y="74"/>
                    </a:lnTo>
                    <a:lnTo>
                      <a:pt x="506" y="68"/>
                    </a:lnTo>
                    <a:lnTo>
                      <a:pt x="533" y="61"/>
                    </a:lnTo>
                    <a:lnTo>
                      <a:pt x="563" y="56"/>
                    </a:lnTo>
                    <a:lnTo>
                      <a:pt x="590" y="52"/>
                    </a:lnTo>
                    <a:lnTo>
                      <a:pt x="617" y="45"/>
                    </a:lnTo>
                    <a:lnTo>
                      <a:pt x="647" y="40"/>
                    </a:lnTo>
                    <a:lnTo>
                      <a:pt x="674" y="36"/>
                    </a:lnTo>
                    <a:lnTo>
                      <a:pt x="701" y="34"/>
                    </a:lnTo>
                    <a:lnTo>
                      <a:pt x="731" y="29"/>
                    </a:lnTo>
                    <a:lnTo>
                      <a:pt x="758" y="27"/>
                    </a:lnTo>
                    <a:lnTo>
                      <a:pt x="785" y="22"/>
                    </a:lnTo>
                    <a:lnTo>
                      <a:pt x="810" y="20"/>
                    </a:lnTo>
                    <a:lnTo>
                      <a:pt x="837" y="18"/>
                    </a:lnTo>
                    <a:lnTo>
                      <a:pt x="862" y="15"/>
                    </a:lnTo>
                    <a:lnTo>
                      <a:pt x="889" y="13"/>
                    </a:lnTo>
                    <a:lnTo>
                      <a:pt x="914" y="11"/>
                    </a:lnTo>
                    <a:lnTo>
                      <a:pt x="937" y="9"/>
                    </a:lnTo>
                    <a:lnTo>
                      <a:pt x="962" y="9"/>
                    </a:lnTo>
                    <a:lnTo>
                      <a:pt x="985" y="6"/>
                    </a:lnTo>
                    <a:lnTo>
                      <a:pt x="1007" y="4"/>
                    </a:lnTo>
                    <a:lnTo>
                      <a:pt x="1028" y="4"/>
                    </a:lnTo>
                    <a:lnTo>
                      <a:pt x="1050" y="4"/>
                    </a:lnTo>
                    <a:lnTo>
                      <a:pt x="1071" y="2"/>
                    </a:lnTo>
                    <a:lnTo>
                      <a:pt x="1091" y="2"/>
                    </a:lnTo>
                    <a:lnTo>
                      <a:pt x="1109" y="2"/>
                    </a:lnTo>
                    <a:lnTo>
                      <a:pt x="1127" y="2"/>
                    </a:lnTo>
                    <a:lnTo>
                      <a:pt x="1146" y="0"/>
                    </a:lnTo>
                    <a:lnTo>
                      <a:pt x="1164" y="0"/>
                    </a:lnTo>
                    <a:lnTo>
                      <a:pt x="1182" y="0"/>
                    </a:lnTo>
                    <a:lnTo>
                      <a:pt x="1198" y="0"/>
                    </a:lnTo>
                    <a:lnTo>
                      <a:pt x="1214" y="0"/>
                    </a:lnTo>
                    <a:lnTo>
                      <a:pt x="1230" y="0"/>
                    </a:lnTo>
                    <a:lnTo>
                      <a:pt x="1245" y="0"/>
                    </a:lnTo>
                    <a:lnTo>
                      <a:pt x="1264" y="0"/>
                    </a:lnTo>
                    <a:lnTo>
                      <a:pt x="1282" y="0"/>
                    </a:lnTo>
                    <a:lnTo>
                      <a:pt x="1300" y="2"/>
                    </a:lnTo>
                    <a:lnTo>
                      <a:pt x="1318" y="2"/>
                    </a:lnTo>
                    <a:lnTo>
                      <a:pt x="1336" y="2"/>
                    </a:lnTo>
                    <a:lnTo>
                      <a:pt x="1357" y="2"/>
                    </a:lnTo>
                    <a:lnTo>
                      <a:pt x="1377" y="4"/>
                    </a:lnTo>
                    <a:lnTo>
                      <a:pt x="1400" y="4"/>
                    </a:lnTo>
                    <a:lnTo>
                      <a:pt x="1420" y="4"/>
                    </a:lnTo>
                    <a:lnTo>
                      <a:pt x="1443" y="6"/>
                    </a:lnTo>
                    <a:lnTo>
                      <a:pt x="1465" y="9"/>
                    </a:lnTo>
                    <a:lnTo>
                      <a:pt x="1490" y="9"/>
                    </a:lnTo>
                    <a:lnTo>
                      <a:pt x="1513" y="11"/>
                    </a:lnTo>
                    <a:lnTo>
                      <a:pt x="1538" y="13"/>
                    </a:lnTo>
                    <a:lnTo>
                      <a:pt x="1565" y="15"/>
                    </a:lnTo>
                    <a:lnTo>
                      <a:pt x="1590" y="18"/>
                    </a:lnTo>
                    <a:lnTo>
                      <a:pt x="1617" y="20"/>
                    </a:lnTo>
                    <a:lnTo>
                      <a:pt x="1642" y="22"/>
                    </a:lnTo>
                    <a:lnTo>
                      <a:pt x="1669" y="27"/>
                    </a:lnTo>
                    <a:lnTo>
                      <a:pt x="1697" y="29"/>
                    </a:lnTo>
                    <a:lnTo>
                      <a:pt x="1726" y="34"/>
                    </a:lnTo>
                    <a:lnTo>
                      <a:pt x="1753" y="36"/>
                    </a:lnTo>
                    <a:lnTo>
                      <a:pt x="1781" y="40"/>
                    </a:lnTo>
                    <a:lnTo>
                      <a:pt x="1810" y="45"/>
                    </a:lnTo>
                    <a:lnTo>
                      <a:pt x="1837" y="52"/>
                    </a:lnTo>
                    <a:lnTo>
                      <a:pt x="1864" y="56"/>
                    </a:lnTo>
                    <a:lnTo>
                      <a:pt x="1894" y="61"/>
                    </a:lnTo>
                    <a:lnTo>
                      <a:pt x="1921" y="68"/>
                    </a:lnTo>
                    <a:lnTo>
                      <a:pt x="1948" y="74"/>
                    </a:lnTo>
                    <a:lnTo>
                      <a:pt x="1976" y="79"/>
                    </a:lnTo>
                    <a:lnTo>
                      <a:pt x="2001" y="86"/>
                    </a:lnTo>
                    <a:lnTo>
                      <a:pt x="2028" y="93"/>
                    </a:lnTo>
                    <a:lnTo>
                      <a:pt x="2053" y="99"/>
                    </a:lnTo>
                    <a:lnTo>
                      <a:pt x="2075" y="108"/>
                    </a:lnTo>
                    <a:lnTo>
                      <a:pt x="2100" y="115"/>
                    </a:lnTo>
                    <a:lnTo>
                      <a:pt x="2123" y="122"/>
                    </a:lnTo>
                    <a:lnTo>
                      <a:pt x="2146" y="131"/>
                    </a:lnTo>
                    <a:lnTo>
                      <a:pt x="2166" y="140"/>
                    </a:lnTo>
                    <a:lnTo>
                      <a:pt x="2186" y="147"/>
                    </a:lnTo>
                    <a:lnTo>
                      <a:pt x="2207" y="156"/>
                    </a:lnTo>
                    <a:lnTo>
                      <a:pt x="2225" y="165"/>
                    </a:lnTo>
                    <a:lnTo>
                      <a:pt x="2243" y="172"/>
                    </a:lnTo>
                    <a:lnTo>
                      <a:pt x="2259" y="181"/>
                    </a:lnTo>
                    <a:lnTo>
                      <a:pt x="2277" y="190"/>
                    </a:lnTo>
                    <a:lnTo>
                      <a:pt x="2291" y="199"/>
                    </a:lnTo>
                    <a:lnTo>
                      <a:pt x="2307" y="206"/>
                    </a:lnTo>
                    <a:lnTo>
                      <a:pt x="2320" y="215"/>
                    </a:lnTo>
                    <a:lnTo>
                      <a:pt x="2334" y="224"/>
                    </a:lnTo>
                    <a:lnTo>
                      <a:pt x="2345" y="233"/>
                    </a:lnTo>
                    <a:lnTo>
                      <a:pt x="2357" y="240"/>
                    </a:lnTo>
                    <a:lnTo>
                      <a:pt x="2368" y="249"/>
                    </a:lnTo>
                    <a:lnTo>
                      <a:pt x="2377" y="258"/>
                    </a:lnTo>
                    <a:lnTo>
                      <a:pt x="2388" y="265"/>
                    </a:lnTo>
                    <a:lnTo>
                      <a:pt x="2397" y="274"/>
                    </a:lnTo>
                    <a:lnTo>
                      <a:pt x="2404" y="281"/>
                    </a:lnTo>
                    <a:lnTo>
                      <a:pt x="2413" y="290"/>
                    </a:lnTo>
                    <a:lnTo>
                      <a:pt x="2420" y="297"/>
                    </a:lnTo>
                    <a:lnTo>
                      <a:pt x="2427" y="306"/>
                    </a:lnTo>
                  </a:path>
                </a:pathLst>
              </a:custGeom>
              <a:noFill/>
              <a:ln w="0">
                <a:solidFill>
                  <a:srgbClr val="C0C0C0"/>
                </a:solidFill>
                <a:round/>
                <a:headEnd/>
                <a:tailEnd/>
              </a:ln>
            </p:spPr>
            <p:txBody>
              <a:bodyPr/>
              <a:lstStyle/>
              <a:p>
                <a:endParaRPr lang="fr-FR">
                  <a:latin typeface="OpenDyslexic" pitchFamily="50" charset="0"/>
                </a:endParaRPr>
              </a:p>
            </p:txBody>
          </p:sp>
          <p:sp>
            <p:nvSpPr>
              <p:cNvPr id="26796" name="Freeform 144"/>
              <p:cNvSpPr>
                <a:spLocks/>
              </p:cNvSpPr>
              <p:nvPr/>
            </p:nvSpPr>
            <p:spPr bwMode="auto">
              <a:xfrm>
                <a:off x="1247" y="961"/>
                <a:ext cx="2521" cy="302"/>
              </a:xfrm>
              <a:custGeom>
                <a:avLst/>
                <a:gdLst>
                  <a:gd name="T0" fmla="*/ 2512 w 2521"/>
                  <a:gd name="T1" fmla="*/ 7 h 302"/>
                  <a:gd name="T2" fmla="*/ 2497 w 2521"/>
                  <a:gd name="T3" fmla="*/ 23 h 302"/>
                  <a:gd name="T4" fmla="*/ 2478 w 2521"/>
                  <a:gd name="T5" fmla="*/ 39 h 302"/>
                  <a:gd name="T6" fmla="*/ 2456 w 2521"/>
                  <a:gd name="T7" fmla="*/ 55 h 302"/>
                  <a:gd name="T8" fmla="*/ 2433 w 2521"/>
                  <a:gd name="T9" fmla="*/ 71 h 302"/>
                  <a:gd name="T10" fmla="*/ 2406 w 2521"/>
                  <a:gd name="T11" fmla="*/ 89 h 302"/>
                  <a:gd name="T12" fmla="*/ 2376 w 2521"/>
                  <a:gd name="T13" fmla="*/ 105 h 302"/>
                  <a:gd name="T14" fmla="*/ 2342 w 2521"/>
                  <a:gd name="T15" fmla="*/ 123 h 302"/>
                  <a:gd name="T16" fmla="*/ 2306 w 2521"/>
                  <a:gd name="T17" fmla="*/ 139 h 302"/>
                  <a:gd name="T18" fmla="*/ 2268 w 2521"/>
                  <a:gd name="T19" fmla="*/ 157 h 302"/>
                  <a:gd name="T20" fmla="*/ 2222 w 2521"/>
                  <a:gd name="T21" fmla="*/ 173 h 302"/>
                  <a:gd name="T22" fmla="*/ 2177 w 2521"/>
                  <a:gd name="T23" fmla="*/ 189 h 302"/>
                  <a:gd name="T24" fmla="*/ 2127 w 2521"/>
                  <a:gd name="T25" fmla="*/ 202 h 302"/>
                  <a:gd name="T26" fmla="*/ 2072 w 2521"/>
                  <a:gd name="T27" fmla="*/ 216 h 302"/>
                  <a:gd name="T28" fmla="*/ 2018 w 2521"/>
                  <a:gd name="T29" fmla="*/ 230 h 302"/>
                  <a:gd name="T30" fmla="*/ 1961 w 2521"/>
                  <a:gd name="T31" fmla="*/ 241 h 302"/>
                  <a:gd name="T32" fmla="*/ 1905 w 2521"/>
                  <a:gd name="T33" fmla="*/ 252 h 302"/>
                  <a:gd name="T34" fmla="*/ 1846 w 2521"/>
                  <a:gd name="T35" fmla="*/ 261 h 302"/>
                  <a:gd name="T36" fmla="*/ 1789 w 2521"/>
                  <a:gd name="T37" fmla="*/ 270 h 302"/>
                  <a:gd name="T38" fmla="*/ 1732 w 2521"/>
                  <a:gd name="T39" fmla="*/ 277 h 302"/>
                  <a:gd name="T40" fmla="*/ 1676 w 2521"/>
                  <a:gd name="T41" fmla="*/ 282 h 302"/>
                  <a:gd name="T42" fmla="*/ 1621 w 2521"/>
                  <a:gd name="T43" fmla="*/ 286 h 302"/>
                  <a:gd name="T44" fmla="*/ 1569 w 2521"/>
                  <a:gd name="T45" fmla="*/ 291 h 302"/>
                  <a:gd name="T46" fmla="*/ 1521 w 2521"/>
                  <a:gd name="T47" fmla="*/ 295 h 302"/>
                  <a:gd name="T48" fmla="*/ 1474 w 2521"/>
                  <a:gd name="T49" fmla="*/ 298 h 302"/>
                  <a:gd name="T50" fmla="*/ 1428 w 2521"/>
                  <a:gd name="T51" fmla="*/ 300 h 302"/>
                  <a:gd name="T52" fmla="*/ 1388 w 2521"/>
                  <a:gd name="T53" fmla="*/ 300 h 302"/>
                  <a:gd name="T54" fmla="*/ 1349 w 2521"/>
                  <a:gd name="T55" fmla="*/ 302 h 302"/>
                  <a:gd name="T56" fmla="*/ 1311 w 2521"/>
                  <a:gd name="T57" fmla="*/ 302 h 302"/>
                  <a:gd name="T58" fmla="*/ 1277 w 2521"/>
                  <a:gd name="T59" fmla="*/ 302 h 302"/>
                  <a:gd name="T60" fmla="*/ 1261 w 2521"/>
                  <a:gd name="T61" fmla="*/ 302 h 302"/>
                  <a:gd name="T62" fmla="*/ 1227 w 2521"/>
                  <a:gd name="T63" fmla="*/ 302 h 302"/>
                  <a:gd name="T64" fmla="*/ 1193 w 2521"/>
                  <a:gd name="T65" fmla="*/ 302 h 302"/>
                  <a:gd name="T66" fmla="*/ 1154 w 2521"/>
                  <a:gd name="T67" fmla="*/ 300 h 302"/>
                  <a:gd name="T68" fmla="*/ 1113 w 2521"/>
                  <a:gd name="T69" fmla="*/ 300 h 302"/>
                  <a:gd name="T70" fmla="*/ 1070 w 2521"/>
                  <a:gd name="T71" fmla="*/ 298 h 302"/>
                  <a:gd name="T72" fmla="*/ 1025 w 2521"/>
                  <a:gd name="T73" fmla="*/ 295 h 302"/>
                  <a:gd name="T74" fmla="*/ 977 w 2521"/>
                  <a:gd name="T75" fmla="*/ 293 h 302"/>
                  <a:gd name="T76" fmla="*/ 925 w 2521"/>
                  <a:gd name="T77" fmla="*/ 288 h 302"/>
                  <a:gd name="T78" fmla="*/ 873 w 2521"/>
                  <a:gd name="T79" fmla="*/ 284 h 302"/>
                  <a:gd name="T80" fmla="*/ 818 w 2521"/>
                  <a:gd name="T81" fmla="*/ 279 h 302"/>
                  <a:gd name="T82" fmla="*/ 762 w 2521"/>
                  <a:gd name="T83" fmla="*/ 273 h 302"/>
                  <a:gd name="T84" fmla="*/ 705 w 2521"/>
                  <a:gd name="T85" fmla="*/ 266 h 302"/>
                  <a:gd name="T86" fmla="*/ 646 w 2521"/>
                  <a:gd name="T87" fmla="*/ 257 h 302"/>
                  <a:gd name="T88" fmla="*/ 587 w 2521"/>
                  <a:gd name="T89" fmla="*/ 248 h 302"/>
                  <a:gd name="T90" fmla="*/ 530 w 2521"/>
                  <a:gd name="T91" fmla="*/ 236 h 302"/>
                  <a:gd name="T92" fmla="*/ 476 w 2521"/>
                  <a:gd name="T93" fmla="*/ 223 h 302"/>
                  <a:gd name="T94" fmla="*/ 422 w 2521"/>
                  <a:gd name="T95" fmla="*/ 209 h 302"/>
                  <a:gd name="T96" fmla="*/ 369 w 2521"/>
                  <a:gd name="T97" fmla="*/ 196 h 302"/>
                  <a:gd name="T98" fmla="*/ 322 w 2521"/>
                  <a:gd name="T99" fmla="*/ 180 h 302"/>
                  <a:gd name="T100" fmla="*/ 276 w 2521"/>
                  <a:gd name="T101" fmla="*/ 164 h 302"/>
                  <a:gd name="T102" fmla="*/ 233 w 2521"/>
                  <a:gd name="T103" fmla="*/ 148 h 302"/>
                  <a:gd name="T104" fmla="*/ 195 w 2521"/>
                  <a:gd name="T105" fmla="*/ 132 h 302"/>
                  <a:gd name="T106" fmla="*/ 161 w 2521"/>
                  <a:gd name="T107" fmla="*/ 114 h 302"/>
                  <a:gd name="T108" fmla="*/ 129 w 2521"/>
                  <a:gd name="T109" fmla="*/ 98 h 302"/>
                  <a:gd name="T110" fmla="*/ 102 w 2521"/>
                  <a:gd name="T111" fmla="*/ 80 h 302"/>
                  <a:gd name="T112" fmla="*/ 77 w 2521"/>
                  <a:gd name="T113" fmla="*/ 64 h 302"/>
                  <a:gd name="T114" fmla="*/ 54 w 2521"/>
                  <a:gd name="T115" fmla="*/ 46 h 302"/>
                  <a:gd name="T116" fmla="*/ 34 w 2521"/>
                  <a:gd name="T117" fmla="*/ 30 h 302"/>
                  <a:gd name="T118" fmla="*/ 16 w 2521"/>
                  <a:gd name="T119" fmla="*/ 14 h 302"/>
                  <a:gd name="T120" fmla="*/ 0 w 2521"/>
                  <a:gd name="T121" fmla="*/ 0 h 3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21"/>
                  <a:gd name="T184" fmla="*/ 0 h 302"/>
                  <a:gd name="T185" fmla="*/ 2521 w 2521"/>
                  <a:gd name="T186" fmla="*/ 302 h 3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21" h="302">
                    <a:moveTo>
                      <a:pt x="2521" y="0"/>
                    </a:moveTo>
                    <a:lnTo>
                      <a:pt x="2512" y="7"/>
                    </a:lnTo>
                    <a:lnTo>
                      <a:pt x="2506" y="14"/>
                    </a:lnTo>
                    <a:lnTo>
                      <a:pt x="2497" y="23"/>
                    </a:lnTo>
                    <a:lnTo>
                      <a:pt x="2487" y="30"/>
                    </a:lnTo>
                    <a:lnTo>
                      <a:pt x="2478" y="39"/>
                    </a:lnTo>
                    <a:lnTo>
                      <a:pt x="2467" y="46"/>
                    </a:lnTo>
                    <a:lnTo>
                      <a:pt x="2456" y="55"/>
                    </a:lnTo>
                    <a:lnTo>
                      <a:pt x="2444" y="64"/>
                    </a:lnTo>
                    <a:lnTo>
                      <a:pt x="2433" y="71"/>
                    </a:lnTo>
                    <a:lnTo>
                      <a:pt x="2419" y="80"/>
                    </a:lnTo>
                    <a:lnTo>
                      <a:pt x="2406" y="89"/>
                    </a:lnTo>
                    <a:lnTo>
                      <a:pt x="2392" y="98"/>
                    </a:lnTo>
                    <a:lnTo>
                      <a:pt x="2376" y="105"/>
                    </a:lnTo>
                    <a:lnTo>
                      <a:pt x="2360" y="114"/>
                    </a:lnTo>
                    <a:lnTo>
                      <a:pt x="2342" y="123"/>
                    </a:lnTo>
                    <a:lnTo>
                      <a:pt x="2326" y="132"/>
                    </a:lnTo>
                    <a:lnTo>
                      <a:pt x="2306" y="139"/>
                    </a:lnTo>
                    <a:lnTo>
                      <a:pt x="2288" y="148"/>
                    </a:lnTo>
                    <a:lnTo>
                      <a:pt x="2268" y="157"/>
                    </a:lnTo>
                    <a:lnTo>
                      <a:pt x="2245" y="164"/>
                    </a:lnTo>
                    <a:lnTo>
                      <a:pt x="2222" y="173"/>
                    </a:lnTo>
                    <a:lnTo>
                      <a:pt x="2199" y="180"/>
                    </a:lnTo>
                    <a:lnTo>
                      <a:pt x="2177" y="189"/>
                    </a:lnTo>
                    <a:lnTo>
                      <a:pt x="2152" y="196"/>
                    </a:lnTo>
                    <a:lnTo>
                      <a:pt x="2127" y="202"/>
                    </a:lnTo>
                    <a:lnTo>
                      <a:pt x="2100" y="209"/>
                    </a:lnTo>
                    <a:lnTo>
                      <a:pt x="2072" y="216"/>
                    </a:lnTo>
                    <a:lnTo>
                      <a:pt x="2045" y="223"/>
                    </a:lnTo>
                    <a:lnTo>
                      <a:pt x="2018" y="230"/>
                    </a:lnTo>
                    <a:lnTo>
                      <a:pt x="1991" y="236"/>
                    </a:lnTo>
                    <a:lnTo>
                      <a:pt x="1961" y="241"/>
                    </a:lnTo>
                    <a:lnTo>
                      <a:pt x="1934" y="248"/>
                    </a:lnTo>
                    <a:lnTo>
                      <a:pt x="1905" y="252"/>
                    </a:lnTo>
                    <a:lnTo>
                      <a:pt x="1875" y="257"/>
                    </a:lnTo>
                    <a:lnTo>
                      <a:pt x="1846" y="261"/>
                    </a:lnTo>
                    <a:lnTo>
                      <a:pt x="1816" y="266"/>
                    </a:lnTo>
                    <a:lnTo>
                      <a:pt x="1789" y="270"/>
                    </a:lnTo>
                    <a:lnTo>
                      <a:pt x="1760" y="273"/>
                    </a:lnTo>
                    <a:lnTo>
                      <a:pt x="1732" y="277"/>
                    </a:lnTo>
                    <a:lnTo>
                      <a:pt x="1703" y="279"/>
                    </a:lnTo>
                    <a:lnTo>
                      <a:pt x="1676" y="282"/>
                    </a:lnTo>
                    <a:lnTo>
                      <a:pt x="1648" y="284"/>
                    </a:lnTo>
                    <a:lnTo>
                      <a:pt x="1621" y="286"/>
                    </a:lnTo>
                    <a:lnTo>
                      <a:pt x="1596" y="288"/>
                    </a:lnTo>
                    <a:lnTo>
                      <a:pt x="1569" y="291"/>
                    </a:lnTo>
                    <a:lnTo>
                      <a:pt x="1544" y="293"/>
                    </a:lnTo>
                    <a:lnTo>
                      <a:pt x="1521" y="295"/>
                    </a:lnTo>
                    <a:lnTo>
                      <a:pt x="1497" y="295"/>
                    </a:lnTo>
                    <a:lnTo>
                      <a:pt x="1474" y="298"/>
                    </a:lnTo>
                    <a:lnTo>
                      <a:pt x="1451" y="298"/>
                    </a:lnTo>
                    <a:lnTo>
                      <a:pt x="1428" y="300"/>
                    </a:lnTo>
                    <a:lnTo>
                      <a:pt x="1408" y="300"/>
                    </a:lnTo>
                    <a:lnTo>
                      <a:pt x="1388" y="300"/>
                    </a:lnTo>
                    <a:lnTo>
                      <a:pt x="1367" y="300"/>
                    </a:lnTo>
                    <a:lnTo>
                      <a:pt x="1349" y="302"/>
                    </a:lnTo>
                    <a:lnTo>
                      <a:pt x="1329" y="302"/>
                    </a:lnTo>
                    <a:lnTo>
                      <a:pt x="1311" y="302"/>
                    </a:lnTo>
                    <a:lnTo>
                      <a:pt x="1295" y="302"/>
                    </a:lnTo>
                    <a:lnTo>
                      <a:pt x="1277" y="302"/>
                    </a:lnTo>
                    <a:lnTo>
                      <a:pt x="1261" y="302"/>
                    </a:lnTo>
                    <a:lnTo>
                      <a:pt x="1245" y="302"/>
                    </a:lnTo>
                    <a:lnTo>
                      <a:pt x="1227" y="302"/>
                    </a:lnTo>
                    <a:lnTo>
                      <a:pt x="1211" y="302"/>
                    </a:lnTo>
                    <a:lnTo>
                      <a:pt x="1193" y="302"/>
                    </a:lnTo>
                    <a:lnTo>
                      <a:pt x="1172" y="302"/>
                    </a:lnTo>
                    <a:lnTo>
                      <a:pt x="1154" y="300"/>
                    </a:lnTo>
                    <a:lnTo>
                      <a:pt x="1134" y="300"/>
                    </a:lnTo>
                    <a:lnTo>
                      <a:pt x="1113" y="300"/>
                    </a:lnTo>
                    <a:lnTo>
                      <a:pt x="1093" y="300"/>
                    </a:lnTo>
                    <a:lnTo>
                      <a:pt x="1070" y="298"/>
                    </a:lnTo>
                    <a:lnTo>
                      <a:pt x="1048" y="298"/>
                    </a:lnTo>
                    <a:lnTo>
                      <a:pt x="1025" y="295"/>
                    </a:lnTo>
                    <a:lnTo>
                      <a:pt x="1000" y="295"/>
                    </a:lnTo>
                    <a:lnTo>
                      <a:pt x="977" y="293"/>
                    </a:lnTo>
                    <a:lnTo>
                      <a:pt x="952" y="291"/>
                    </a:lnTo>
                    <a:lnTo>
                      <a:pt x="925" y="288"/>
                    </a:lnTo>
                    <a:lnTo>
                      <a:pt x="900" y="286"/>
                    </a:lnTo>
                    <a:lnTo>
                      <a:pt x="873" y="284"/>
                    </a:lnTo>
                    <a:lnTo>
                      <a:pt x="846" y="282"/>
                    </a:lnTo>
                    <a:lnTo>
                      <a:pt x="818" y="279"/>
                    </a:lnTo>
                    <a:lnTo>
                      <a:pt x="789" y="277"/>
                    </a:lnTo>
                    <a:lnTo>
                      <a:pt x="762" y="273"/>
                    </a:lnTo>
                    <a:lnTo>
                      <a:pt x="732" y="270"/>
                    </a:lnTo>
                    <a:lnTo>
                      <a:pt x="705" y="266"/>
                    </a:lnTo>
                    <a:lnTo>
                      <a:pt x="676" y="261"/>
                    </a:lnTo>
                    <a:lnTo>
                      <a:pt x="646" y="257"/>
                    </a:lnTo>
                    <a:lnTo>
                      <a:pt x="617" y="252"/>
                    </a:lnTo>
                    <a:lnTo>
                      <a:pt x="587" y="248"/>
                    </a:lnTo>
                    <a:lnTo>
                      <a:pt x="560" y="241"/>
                    </a:lnTo>
                    <a:lnTo>
                      <a:pt x="530" y="236"/>
                    </a:lnTo>
                    <a:lnTo>
                      <a:pt x="503" y="230"/>
                    </a:lnTo>
                    <a:lnTo>
                      <a:pt x="476" y="223"/>
                    </a:lnTo>
                    <a:lnTo>
                      <a:pt x="449" y="216"/>
                    </a:lnTo>
                    <a:lnTo>
                      <a:pt x="422" y="209"/>
                    </a:lnTo>
                    <a:lnTo>
                      <a:pt x="394" y="202"/>
                    </a:lnTo>
                    <a:lnTo>
                      <a:pt x="369" y="196"/>
                    </a:lnTo>
                    <a:lnTo>
                      <a:pt x="345" y="189"/>
                    </a:lnTo>
                    <a:lnTo>
                      <a:pt x="322" y="180"/>
                    </a:lnTo>
                    <a:lnTo>
                      <a:pt x="299" y="173"/>
                    </a:lnTo>
                    <a:lnTo>
                      <a:pt x="276" y="164"/>
                    </a:lnTo>
                    <a:lnTo>
                      <a:pt x="254" y="157"/>
                    </a:lnTo>
                    <a:lnTo>
                      <a:pt x="233" y="148"/>
                    </a:lnTo>
                    <a:lnTo>
                      <a:pt x="215" y="139"/>
                    </a:lnTo>
                    <a:lnTo>
                      <a:pt x="195" y="132"/>
                    </a:lnTo>
                    <a:lnTo>
                      <a:pt x="179" y="123"/>
                    </a:lnTo>
                    <a:lnTo>
                      <a:pt x="161" y="114"/>
                    </a:lnTo>
                    <a:lnTo>
                      <a:pt x="145" y="105"/>
                    </a:lnTo>
                    <a:lnTo>
                      <a:pt x="129" y="98"/>
                    </a:lnTo>
                    <a:lnTo>
                      <a:pt x="115" y="89"/>
                    </a:lnTo>
                    <a:lnTo>
                      <a:pt x="102" y="80"/>
                    </a:lnTo>
                    <a:lnTo>
                      <a:pt x="88" y="71"/>
                    </a:lnTo>
                    <a:lnTo>
                      <a:pt x="77" y="64"/>
                    </a:lnTo>
                    <a:lnTo>
                      <a:pt x="66" y="55"/>
                    </a:lnTo>
                    <a:lnTo>
                      <a:pt x="54" y="46"/>
                    </a:lnTo>
                    <a:lnTo>
                      <a:pt x="43" y="39"/>
                    </a:lnTo>
                    <a:lnTo>
                      <a:pt x="34" y="30"/>
                    </a:lnTo>
                    <a:lnTo>
                      <a:pt x="25" y="23"/>
                    </a:lnTo>
                    <a:lnTo>
                      <a:pt x="16" y="14"/>
                    </a:lnTo>
                    <a:lnTo>
                      <a:pt x="9"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97" name="Freeform 145"/>
              <p:cNvSpPr>
                <a:spLocks/>
              </p:cNvSpPr>
              <p:nvPr/>
            </p:nvSpPr>
            <p:spPr bwMode="auto">
              <a:xfrm>
                <a:off x="1247" y="3268"/>
                <a:ext cx="2521" cy="301"/>
              </a:xfrm>
              <a:custGeom>
                <a:avLst/>
                <a:gdLst>
                  <a:gd name="T0" fmla="*/ 9 w 2521"/>
                  <a:gd name="T1" fmla="*/ 295 h 301"/>
                  <a:gd name="T2" fmla="*/ 25 w 2521"/>
                  <a:gd name="T3" fmla="*/ 279 h 301"/>
                  <a:gd name="T4" fmla="*/ 43 w 2521"/>
                  <a:gd name="T5" fmla="*/ 263 h 301"/>
                  <a:gd name="T6" fmla="*/ 66 w 2521"/>
                  <a:gd name="T7" fmla="*/ 247 h 301"/>
                  <a:gd name="T8" fmla="*/ 88 w 2521"/>
                  <a:gd name="T9" fmla="*/ 231 h 301"/>
                  <a:gd name="T10" fmla="*/ 115 w 2521"/>
                  <a:gd name="T11" fmla="*/ 213 h 301"/>
                  <a:gd name="T12" fmla="*/ 145 w 2521"/>
                  <a:gd name="T13" fmla="*/ 197 h 301"/>
                  <a:gd name="T14" fmla="*/ 179 w 2521"/>
                  <a:gd name="T15" fmla="*/ 179 h 301"/>
                  <a:gd name="T16" fmla="*/ 215 w 2521"/>
                  <a:gd name="T17" fmla="*/ 163 h 301"/>
                  <a:gd name="T18" fmla="*/ 254 w 2521"/>
                  <a:gd name="T19" fmla="*/ 145 h 301"/>
                  <a:gd name="T20" fmla="*/ 299 w 2521"/>
                  <a:gd name="T21" fmla="*/ 129 h 301"/>
                  <a:gd name="T22" fmla="*/ 345 w 2521"/>
                  <a:gd name="T23" fmla="*/ 113 h 301"/>
                  <a:gd name="T24" fmla="*/ 394 w 2521"/>
                  <a:gd name="T25" fmla="*/ 99 h 301"/>
                  <a:gd name="T26" fmla="*/ 449 w 2521"/>
                  <a:gd name="T27" fmla="*/ 86 h 301"/>
                  <a:gd name="T28" fmla="*/ 503 w 2521"/>
                  <a:gd name="T29" fmla="*/ 72 h 301"/>
                  <a:gd name="T30" fmla="*/ 560 w 2521"/>
                  <a:gd name="T31" fmla="*/ 61 h 301"/>
                  <a:gd name="T32" fmla="*/ 617 w 2521"/>
                  <a:gd name="T33" fmla="*/ 50 h 301"/>
                  <a:gd name="T34" fmla="*/ 676 w 2521"/>
                  <a:gd name="T35" fmla="*/ 41 h 301"/>
                  <a:gd name="T36" fmla="*/ 732 w 2521"/>
                  <a:gd name="T37" fmla="*/ 31 h 301"/>
                  <a:gd name="T38" fmla="*/ 789 w 2521"/>
                  <a:gd name="T39" fmla="*/ 25 h 301"/>
                  <a:gd name="T40" fmla="*/ 846 w 2521"/>
                  <a:gd name="T41" fmla="*/ 20 h 301"/>
                  <a:gd name="T42" fmla="*/ 900 w 2521"/>
                  <a:gd name="T43" fmla="*/ 16 h 301"/>
                  <a:gd name="T44" fmla="*/ 952 w 2521"/>
                  <a:gd name="T45" fmla="*/ 11 h 301"/>
                  <a:gd name="T46" fmla="*/ 1000 w 2521"/>
                  <a:gd name="T47" fmla="*/ 7 h 301"/>
                  <a:gd name="T48" fmla="*/ 1048 w 2521"/>
                  <a:gd name="T49" fmla="*/ 4 h 301"/>
                  <a:gd name="T50" fmla="*/ 1093 w 2521"/>
                  <a:gd name="T51" fmla="*/ 2 h 301"/>
                  <a:gd name="T52" fmla="*/ 1134 w 2521"/>
                  <a:gd name="T53" fmla="*/ 2 h 301"/>
                  <a:gd name="T54" fmla="*/ 1172 w 2521"/>
                  <a:gd name="T55" fmla="*/ 0 h 301"/>
                  <a:gd name="T56" fmla="*/ 1211 w 2521"/>
                  <a:gd name="T57" fmla="*/ 0 h 301"/>
                  <a:gd name="T58" fmla="*/ 1245 w 2521"/>
                  <a:gd name="T59" fmla="*/ 0 h 301"/>
                  <a:gd name="T60" fmla="*/ 1261 w 2521"/>
                  <a:gd name="T61" fmla="*/ 0 h 301"/>
                  <a:gd name="T62" fmla="*/ 1295 w 2521"/>
                  <a:gd name="T63" fmla="*/ 0 h 301"/>
                  <a:gd name="T64" fmla="*/ 1329 w 2521"/>
                  <a:gd name="T65" fmla="*/ 0 h 301"/>
                  <a:gd name="T66" fmla="*/ 1367 w 2521"/>
                  <a:gd name="T67" fmla="*/ 2 h 301"/>
                  <a:gd name="T68" fmla="*/ 1408 w 2521"/>
                  <a:gd name="T69" fmla="*/ 2 h 301"/>
                  <a:gd name="T70" fmla="*/ 1451 w 2521"/>
                  <a:gd name="T71" fmla="*/ 4 h 301"/>
                  <a:gd name="T72" fmla="*/ 1497 w 2521"/>
                  <a:gd name="T73" fmla="*/ 7 h 301"/>
                  <a:gd name="T74" fmla="*/ 1544 w 2521"/>
                  <a:gd name="T75" fmla="*/ 9 h 301"/>
                  <a:gd name="T76" fmla="*/ 1596 w 2521"/>
                  <a:gd name="T77" fmla="*/ 13 h 301"/>
                  <a:gd name="T78" fmla="*/ 1648 w 2521"/>
                  <a:gd name="T79" fmla="*/ 18 h 301"/>
                  <a:gd name="T80" fmla="*/ 1703 w 2521"/>
                  <a:gd name="T81" fmla="*/ 22 h 301"/>
                  <a:gd name="T82" fmla="*/ 1760 w 2521"/>
                  <a:gd name="T83" fmla="*/ 29 h 301"/>
                  <a:gd name="T84" fmla="*/ 1816 w 2521"/>
                  <a:gd name="T85" fmla="*/ 36 h 301"/>
                  <a:gd name="T86" fmla="*/ 1875 w 2521"/>
                  <a:gd name="T87" fmla="*/ 45 h 301"/>
                  <a:gd name="T88" fmla="*/ 1934 w 2521"/>
                  <a:gd name="T89" fmla="*/ 54 h 301"/>
                  <a:gd name="T90" fmla="*/ 1991 w 2521"/>
                  <a:gd name="T91" fmla="*/ 65 h 301"/>
                  <a:gd name="T92" fmla="*/ 2045 w 2521"/>
                  <a:gd name="T93" fmla="*/ 79 h 301"/>
                  <a:gd name="T94" fmla="*/ 2100 w 2521"/>
                  <a:gd name="T95" fmla="*/ 93 h 301"/>
                  <a:gd name="T96" fmla="*/ 2152 w 2521"/>
                  <a:gd name="T97" fmla="*/ 106 h 301"/>
                  <a:gd name="T98" fmla="*/ 2199 w 2521"/>
                  <a:gd name="T99" fmla="*/ 122 h 301"/>
                  <a:gd name="T100" fmla="*/ 2245 w 2521"/>
                  <a:gd name="T101" fmla="*/ 138 h 301"/>
                  <a:gd name="T102" fmla="*/ 2288 w 2521"/>
                  <a:gd name="T103" fmla="*/ 154 h 301"/>
                  <a:gd name="T104" fmla="*/ 2326 w 2521"/>
                  <a:gd name="T105" fmla="*/ 170 h 301"/>
                  <a:gd name="T106" fmla="*/ 2360 w 2521"/>
                  <a:gd name="T107" fmla="*/ 188 h 301"/>
                  <a:gd name="T108" fmla="*/ 2392 w 2521"/>
                  <a:gd name="T109" fmla="*/ 204 h 301"/>
                  <a:gd name="T110" fmla="*/ 2419 w 2521"/>
                  <a:gd name="T111" fmla="*/ 222 h 301"/>
                  <a:gd name="T112" fmla="*/ 2444 w 2521"/>
                  <a:gd name="T113" fmla="*/ 238 h 301"/>
                  <a:gd name="T114" fmla="*/ 2467 w 2521"/>
                  <a:gd name="T115" fmla="*/ 256 h 301"/>
                  <a:gd name="T116" fmla="*/ 2487 w 2521"/>
                  <a:gd name="T117" fmla="*/ 272 h 301"/>
                  <a:gd name="T118" fmla="*/ 2506 w 2521"/>
                  <a:gd name="T119" fmla="*/ 288 h 301"/>
                  <a:gd name="T120" fmla="*/ 2521 w 2521"/>
                  <a:gd name="T121" fmla="*/ 301 h 3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21"/>
                  <a:gd name="T184" fmla="*/ 0 h 301"/>
                  <a:gd name="T185" fmla="*/ 2521 w 2521"/>
                  <a:gd name="T186" fmla="*/ 301 h 3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21" h="301">
                    <a:moveTo>
                      <a:pt x="0" y="301"/>
                    </a:moveTo>
                    <a:lnTo>
                      <a:pt x="9" y="295"/>
                    </a:lnTo>
                    <a:lnTo>
                      <a:pt x="16" y="288"/>
                    </a:lnTo>
                    <a:lnTo>
                      <a:pt x="25" y="279"/>
                    </a:lnTo>
                    <a:lnTo>
                      <a:pt x="34" y="272"/>
                    </a:lnTo>
                    <a:lnTo>
                      <a:pt x="43" y="263"/>
                    </a:lnTo>
                    <a:lnTo>
                      <a:pt x="54" y="256"/>
                    </a:lnTo>
                    <a:lnTo>
                      <a:pt x="66" y="247"/>
                    </a:lnTo>
                    <a:lnTo>
                      <a:pt x="77" y="238"/>
                    </a:lnTo>
                    <a:lnTo>
                      <a:pt x="88" y="231"/>
                    </a:lnTo>
                    <a:lnTo>
                      <a:pt x="102" y="222"/>
                    </a:lnTo>
                    <a:lnTo>
                      <a:pt x="115" y="213"/>
                    </a:lnTo>
                    <a:lnTo>
                      <a:pt x="129" y="204"/>
                    </a:lnTo>
                    <a:lnTo>
                      <a:pt x="145" y="197"/>
                    </a:lnTo>
                    <a:lnTo>
                      <a:pt x="161" y="188"/>
                    </a:lnTo>
                    <a:lnTo>
                      <a:pt x="179" y="179"/>
                    </a:lnTo>
                    <a:lnTo>
                      <a:pt x="195" y="170"/>
                    </a:lnTo>
                    <a:lnTo>
                      <a:pt x="215" y="163"/>
                    </a:lnTo>
                    <a:lnTo>
                      <a:pt x="233" y="154"/>
                    </a:lnTo>
                    <a:lnTo>
                      <a:pt x="254" y="145"/>
                    </a:lnTo>
                    <a:lnTo>
                      <a:pt x="276" y="138"/>
                    </a:lnTo>
                    <a:lnTo>
                      <a:pt x="299" y="129"/>
                    </a:lnTo>
                    <a:lnTo>
                      <a:pt x="322" y="122"/>
                    </a:lnTo>
                    <a:lnTo>
                      <a:pt x="345" y="113"/>
                    </a:lnTo>
                    <a:lnTo>
                      <a:pt x="369" y="106"/>
                    </a:lnTo>
                    <a:lnTo>
                      <a:pt x="394" y="99"/>
                    </a:lnTo>
                    <a:lnTo>
                      <a:pt x="422" y="93"/>
                    </a:lnTo>
                    <a:lnTo>
                      <a:pt x="449" y="86"/>
                    </a:lnTo>
                    <a:lnTo>
                      <a:pt x="476" y="79"/>
                    </a:lnTo>
                    <a:lnTo>
                      <a:pt x="503" y="72"/>
                    </a:lnTo>
                    <a:lnTo>
                      <a:pt x="530" y="65"/>
                    </a:lnTo>
                    <a:lnTo>
                      <a:pt x="560" y="61"/>
                    </a:lnTo>
                    <a:lnTo>
                      <a:pt x="587" y="54"/>
                    </a:lnTo>
                    <a:lnTo>
                      <a:pt x="617" y="50"/>
                    </a:lnTo>
                    <a:lnTo>
                      <a:pt x="646" y="45"/>
                    </a:lnTo>
                    <a:lnTo>
                      <a:pt x="676" y="41"/>
                    </a:lnTo>
                    <a:lnTo>
                      <a:pt x="705" y="36"/>
                    </a:lnTo>
                    <a:lnTo>
                      <a:pt x="732" y="31"/>
                    </a:lnTo>
                    <a:lnTo>
                      <a:pt x="762" y="29"/>
                    </a:lnTo>
                    <a:lnTo>
                      <a:pt x="789" y="25"/>
                    </a:lnTo>
                    <a:lnTo>
                      <a:pt x="818" y="22"/>
                    </a:lnTo>
                    <a:lnTo>
                      <a:pt x="846" y="20"/>
                    </a:lnTo>
                    <a:lnTo>
                      <a:pt x="873" y="18"/>
                    </a:lnTo>
                    <a:lnTo>
                      <a:pt x="900" y="16"/>
                    </a:lnTo>
                    <a:lnTo>
                      <a:pt x="925" y="13"/>
                    </a:lnTo>
                    <a:lnTo>
                      <a:pt x="952" y="11"/>
                    </a:lnTo>
                    <a:lnTo>
                      <a:pt x="977" y="9"/>
                    </a:lnTo>
                    <a:lnTo>
                      <a:pt x="1000" y="7"/>
                    </a:lnTo>
                    <a:lnTo>
                      <a:pt x="1025" y="7"/>
                    </a:lnTo>
                    <a:lnTo>
                      <a:pt x="1048" y="4"/>
                    </a:lnTo>
                    <a:lnTo>
                      <a:pt x="1070" y="4"/>
                    </a:lnTo>
                    <a:lnTo>
                      <a:pt x="1093" y="2"/>
                    </a:lnTo>
                    <a:lnTo>
                      <a:pt x="1113" y="2"/>
                    </a:lnTo>
                    <a:lnTo>
                      <a:pt x="1134" y="2"/>
                    </a:lnTo>
                    <a:lnTo>
                      <a:pt x="1154" y="2"/>
                    </a:lnTo>
                    <a:lnTo>
                      <a:pt x="1172" y="0"/>
                    </a:lnTo>
                    <a:lnTo>
                      <a:pt x="1193" y="0"/>
                    </a:lnTo>
                    <a:lnTo>
                      <a:pt x="1211" y="0"/>
                    </a:lnTo>
                    <a:lnTo>
                      <a:pt x="1227" y="0"/>
                    </a:lnTo>
                    <a:lnTo>
                      <a:pt x="1245" y="0"/>
                    </a:lnTo>
                    <a:lnTo>
                      <a:pt x="1261" y="0"/>
                    </a:lnTo>
                    <a:lnTo>
                      <a:pt x="1277" y="0"/>
                    </a:lnTo>
                    <a:lnTo>
                      <a:pt x="1295" y="0"/>
                    </a:lnTo>
                    <a:lnTo>
                      <a:pt x="1311" y="0"/>
                    </a:lnTo>
                    <a:lnTo>
                      <a:pt x="1329" y="0"/>
                    </a:lnTo>
                    <a:lnTo>
                      <a:pt x="1349" y="0"/>
                    </a:lnTo>
                    <a:lnTo>
                      <a:pt x="1367" y="2"/>
                    </a:lnTo>
                    <a:lnTo>
                      <a:pt x="1388" y="2"/>
                    </a:lnTo>
                    <a:lnTo>
                      <a:pt x="1408" y="2"/>
                    </a:lnTo>
                    <a:lnTo>
                      <a:pt x="1428" y="2"/>
                    </a:lnTo>
                    <a:lnTo>
                      <a:pt x="1451" y="4"/>
                    </a:lnTo>
                    <a:lnTo>
                      <a:pt x="1474" y="4"/>
                    </a:lnTo>
                    <a:lnTo>
                      <a:pt x="1497" y="7"/>
                    </a:lnTo>
                    <a:lnTo>
                      <a:pt x="1521" y="7"/>
                    </a:lnTo>
                    <a:lnTo>
                      <a:pt x="1544" y="9"/>
                    </a:lnTo>
                    <a:lnTo>
                      <a:pt x="1569" y="11"/>
                    </a:lnTo>
                    <a:lnTo>
                      <a:pt x="1596" y="13"/>
                    </a:lnTo>
                    <a:lnTo>
                      <a:pt x="1621" y="16"/>
                    </a:lnTo>
                    <a:lnTo>
                      <a:pt x="1648" y="18"/>
                    </a:lnTo>
                    <a:lnTo>
                      <a:pt x="1676" y="20"/>
                    </a:lnTo>
                    <a:lnTo>
                      <a:pt x="1703" y="22"/>
                    </a:lnTo>
                    <a:lnTo>
                      <a:pt x="1732" y="25"/>
                    </a:lnTo>
                    <a:lnTo>
                      <a:pt x="1760" y="29"/>
                    </a:lnTo>
                    <a:lnTo>
                      <a:pt x="1789" y="31"/>
                    </a:lnTo>
                    <a:lnTo>
                      <a:pt x="1816" y="36"/>
                    </a:lnTo>
                    <a:lnTo>
                      <a:pt x="1846" y="41"/>
                    </a:lnTo>
                    <a:lnTo>
                      <a:pt x="1875" y="45"/>
                    </a:lnTo>
                    <a:lnTo>
                      <a:pt x="1905" y="50"/>
                    </a:lnTo>
                    <a:lnTo>
                      <a:pt x="1934" y="54"/>
                    </a:lnTo>
                    <a:lnTo>
                      <a:pt x="1961" y="61"/>
                    </a:lnTo>
                    <a:lnTo>
                      <a:pt x="1991" y="65"/>
                    </a:lnTo>
                    <a:lnTo>
                      <a:pt x="2018" y="72"/>
                    </a:lnTo>
                    <a:lnTo>
                      <a:pt x="2045" y="79"/>
                    </a:lnTo>
                    <a:lnTo>
                      <a:pt x="2072" y="86"/>
                    </a:lnTo>
                    <a:lnTo>
                      <a:pt x="2100" y="93"/>
                    </a:lnTo>
                    <a:lnTo>
                      <a:pt x="2127" y="99"/>
                    </a:lnTo>
                    <a:lnTo>
                      <a:pt x="2152" y="106"/>
                    </a:lnTo>
                    <a:lnTo>
                      <a:pt x="2177" y="113"/>
                    </a:lnTo>
                    <a:lnTo>
                      <a:pt x="2199" y="122"/>
                    </a:lnTo>
                    <a:lnTo>
                      <a:pt x="2222" y="129"/>
                    </a:lnTo>
                    <a:lnTo>
                      <a:pt x="2245" y="138"/>
                    </a:lnTo>
                    <a:lnTo>
                      <a:pt x="2268" y="145"/>
                    </a:lnTo>
                    <a:lnTo>
                      <a:pt x="2288" y="154"/>
                    </a:lnTo>
                    <a:lnTo>
                      <a:pt x="2306" y="163"/>
                    </a:lnTo>
                    <a:lnTo>
                      <a:pt x="2326" y="170"/>
                    </a:lnTo>
                    <a:lnTo>
                      <a:pt x="2342" y="179"/>
                    </a:lnTo>
                    <a:lnTo>
                      <a:pt x="2360" y="188"/>
                    </a:lnTo>
                    <a:lnTo>
                      <a:pt x="2376" y="197"/>
                    </a:lnTo>
                    <a:lnTo>
                      <a:pt x="2392" y="204"/>
                    </a:lnTo>
                    <a:lnTo>
                      <a:pt x="2406" y="213"/>
                    </a:lnTo>
                    <a:lnTo>
                      <a:pt x="2419" y="222"/>
                    </a:lnTo>
                    <a:lnTo>
                      <a:pt x="2433" y="231"/>
                    </a:lnTo>
                    <a:lnTo>
                      <a:pt x="2444" y="238"/>
                    </a:lnTo>
                    <a:lnTo>
                      <a:pt x="2456" y="247"/>
                    </a:lnTo>
                    <a:lnTo>
                      <a:pt x="2467" y="256"/>
                    </a:lnTo>
                    <a:lnTo>
                      <a:pt x="2478" y="263"/>
                    </a:lnTo>
                    <a:lnTo>
                      <a:pt x="2487" y="272"/>
                    </a:lnTo>
                    <a:lnTo>
                      <a:pt x="2497" y="279"/>
                    </a:lnTo>
                    <a:lnTo>
                      <a:pt x="2506" y="288"/>
                    </a:lnTo>
                    <a:lnTo>
                      <a:pt x="2512" y="295"/>
                    </a:lnTo>
                    <a:lnTo>
                      <a:pt x="2521" y="301"/>
                    </a:lnTo>
                  </a:path>
                </a:pathLst>
              </a:custGeom>
              <a:noFill/>
              <a:ln w="0">
                <a:solidFill>
                  <a:srgbClr val="C0C0C0"/>
                </a:solidFill>
                <a:round/>
                <a:headEnd/>
                <a:tailEnd/>
              </a:ln>
            </p:spPr>
            <p:txBody>
              <a:bodyPr/>
              <a:lstStyle/>
              <a:p>
                <a:endParaRPr lang="fr-FR">
                  <a:latin typeface="OpenDyslexic" pitchFamily="50" charset="0"/>
                </a:endParaRPr>
              </a:p>
            </p:txBody>
          </p:sp>
          <p:sp>
            <p:nvSpPr>
              <p:cNvPr id="26798" name="Freeform 146"/>
              <p:cNvSpPr>
                <a:spLocks/>
              </p:cNvSpPr>
              <p:nvPr/>
            </p:nvSpPr>
            <p:spPr bwMode="auto">
              <a:xfrm>
                <a:off x="1204" y="1005"/>
                <a:ext cx="2608" cy="299"/>
              </a:xfrm>
              <a:custGeom>
                <a:avLst/>
                <a:gdLst>
                  <a:gd name="T0" fmla="*/ 2601 w 2608"/>
                  <a:gd name="T1" fmla="*/ 9 h 299"/>
                  <a:gd name="T2" fmla="*/ 2583 w 2608"/>
                  <a:gd name="T3" fmla="*/ 22 h 299"/>
                  <a:gd name="T4" fmla="*/ 2562 w 2608"/>
                  <a:gd name="T5" fmla="*/ 40 h 299"/>
                  <a:gd name="T6" fmla="*/ 2540 w 2608"/>
                  <a:gd name="T7" fmla="*/ 56 h 299"/>
                  <a:gd name="T8" fmla="*/ 2515 w 2608"/>
                  <a:gd name="T9" fmla="*/ 72 h 299"/>
                  <a:gd name="T10" fmla="*/ 2487 w 2608"/>
                  <a:gd name="T11" fmla="*/ 88 h 299"/>
                  <a:gd name="T12" fmla="*/ 2456 w 2608"/>
                  <a:gd name="T13" fmla="*/ 106 h 299"/>
                  <a:gd name="T14" fmla="*/ 2422 w 2608"/>
                  <a:gd name="T15" fmla="*/ 122 h 299"/>
                  <a:gd name="T16" fmla="*/ 2383 w 2608"/>
                  <a:gd name="T17" fmla="*/ 140 h 299"/>
                  <a:gd name="T18" fmla="*/ 2342 w 2608"/>
                  <a:gd name="T19" fmla="*/ 156 h 299"/>
                  <a:gd name="T20" fmla="*/ 2297 w 2608"/>
                  <a:gd name="T21" fmla="*/ 172 h 299"/>
                  <a:gd name="T22" fmla="*/ 2247 w 2608"/>
                  <a:gd name="T23" fmla="*/ 188 h 299"/>
                  <a:gd name="T24" fmla="*/ 2195 w 2608"/>
                  <a:gd name="T25" fmla="*/ 201 h 299"/>
                  <a:gd name="T26" fmla="*/ 2140 w 2608"/>
                  <a:gd name="T27" fmla="*/ 215 h 299"/>
                  <a:gd name="T28" fmla="*/ 2084 w 2608"/>
                  <a:gd name="T29" fmla="*/ 229 h 299"/>
                  <a:gd name="T30" fmla="*/ 2025 w 2608"/>
                  <a:gd name="T31" fmla="*/ 240 h 299"/>
                  <a:gd name="T32" fmla="*/ 1966 w 2608"/>
                  <a:gd name="T33" fmla="*/ 251 h 299"/>
                  <a:gd name="T34" fmla="*/ 1907 w 2608"/>
                  <a:gd name="T35" fmla="*/ 260 h 299"/>
                  <a:gd name="T36" fmla="*/ 1846 w 2608"/>
                  <a:gd name="T37" fmla="*/ 267 h 299"/>
                  <a:gd name="T38" fmla="*/ 1787 w 2608"/>
                  <a:gd name="T39" fmla="*/ 274 h 299"/>
                  <a:gd name="T40" fmla="*/ 1730 w 2608"/>
                  <a:gd name="T41" fmla="*/ 281 h 299"/>
                  <a:gd name="T42" fmla="*/ 1676 w 2608"/>
                  <a:gd name="T43" fmla="*/ 285 h 299"/>
                  <a:gd name="T44" fmla="*/ 1621 w 2608"/>
                  <a:gd name="T45" fmla="*/ 290 h 299"/>
                  <a:gd name="T46" fmla="*/ 1571 w 2608"/>
                  <a:gd name="T47" fmla="*/ 292 h 299"/>
                  <a:gd name="T48" fmla="*/ 1524 w 2608"/>
                  <a:gd name="T49" fmla="*/ 294 h 299"/>
                  <a:gd name="T50" fmla="*/ 1478 w 2608"/>
                  <a:gd name="T51" fmla="*/ 297 h 299"/>
                  <a:gd name="T52" fmla="*/ 1435 w 2608"/>
                  <a:gd name="T53" fmla="*/ 297 h 299"/>
                  <a:gd name="T54" fmla="*/ 1394 w 2608"/>
                  <a:gd name="T55" fmla="*/ 299 h 299"/>
                  <a:gd name="T56" fmla="*/ 1356 w 2608"/>
                  <a:gd name="T57" fmla="*/ 299 h 299"/>
                  <a:gd name="T58" fmla="*/ 1320 w 2608"/>
                  <a:gd name="T59" fmla="*/ 299 h 299"/>
                  <a:gd name="T60" fmla="*/ 1304 w 2608"/>
                  <a:gd name="T61" fmla="*/ 299 h 299"/>
                  <a:gd name="T62" fmla="*/ 1270 w 2608"/>
                  <a:gd name="T63" fmla="*/ 299 h 299"/>
                  <a:gd name="T64" fmla="*/ 1233 w 2608"/>
                  <a:gd name="T65" fmla="*/ 299 h 299"/>
                  <a:gd name="T66" fmla="*/ 1193 w 2608"/>
                  <a:gd name="T67" fmla="*/ 299 h 299"/>
                  <a:gd name="T68" fmla="*/ 1152 w 2608"/>
                  <a:gd name="T69" fmla="*/ 297 h 299"/>
                  <a:gd name="T70" fmla="*/ 1109 w 2608"/>
                  <a:gd name="T71" fmla="*/ 294 h 299"/>
                  <a:gd name="T72" fmla="*/ 1061 w 2608"/>
                  <a:gd name="T73" fmla="*/ 294 h 299"/>
                  <a:gd name="T74" fmla="*/ 1011 w 2608"/>
                  <a:gd name="T75" fmla="*/ 290 h 299"/>
                  <a:gd name="T76" fmla="*/ 959 w 2608"/>
                  <a:gd name="T77" fmla="*/ 288 h 299"/>
                  <a:gd name="T78" fmla="*/ 905 w 2608"/>
                  <a:gd name="T79" fmla="*/ 283 h 299"/>
                  <a:gd name="T80" fmla="*/ 848 w 2608"/>
                  <a:gd name="T81" fmla="*/ 276 h 299"/>
                  <a:gd name="T82" fmla="*/ 791 w 2608"/>
                  <a:gd name="T83" fmla="*/ 272 h 299"/>
                  <a:gd name="T84" fmla="*/ 732 w 2608"/>
                  <a:gd name="T85" fmla="*/ 263 h 299"/>
                  <a:gd name="T86" fmla="*/ 671 w 2608"/>
                  <a:gd name="T87" fmla="*/ 256 h 299"/>
                  <a:gd name="T88" fmla="*/ 612 w 2608"/>
                  <a:gd name="T89" fmla="*/ 244 h 299"/>
                  <a:gd name="T90" fmla="*/ 553 w 2608"/>
                  <a:gd name="T91" fmla="*/ 235 h 299"/>
                  <a:gd name="T92" fmla="*/ 494 w 2608"/>
                  <a:gd name="T93" fmla="*/ 222 h 299"/>
                  <a:gd name="T94" fmla="*/ 440 w 2608"/>
                  <a:gd name="T95" fmla="*/ 208 h 299"/>
                  <a:gd name="T96" fmla="*/ 385 w 2608"/>
                  <a:gd name="T97" fmla="*/ 195 h 299"/>
                  <a:gd name="T98" fmla="*/ 335 w 2608"/>
                  <a:gd name="T99" fmla="*/ 181 h 299"/>
                  <a:gd name="T100" fmla="*/ 288 w 2608"/>
                  <a:gd name="T101" fmla="*/ 165 h 299"/>
                  <a:gd name="T102" fmla="*/ 245 w 2608"/>
                  <a:gd name="T103" fmla="*/ 147 h 299"/>
                  <a:gd name="T104" fmla="*/ 204 w 2608"/>
                  <a:gd name="T105" fmla="*/ 131 h 299"/>
                  <a:gd name="T106" fmla="*/ 168 w 2608"/>
                  <a:gd name="T107" fmla="*/ 115 h 299"/>
                  <a:gd name="T108" fmla="*/ 136 w 2608"/>
                  <a:gd name="T109" fmla="*/ 97 h 299"/>
                  <a:gd name="T110" fmla="*/ 106 w 2608"/>
                  <a:gd name="T111" fmla="*/ 81 h 299"/>
                  <a:gd name="T112" fmla="*/ 79 w 2608"/>
                  <a:gd name="T113" fmla="*/ 63 h 299"/>
                  <a:gd name="T114" fmla="*/ 54 w 2608"/>
                  <a:gd name="T115" fmla="*/ 47 h 299"/>
                  <a:gd name="T116" fmla="*/ 34 w 2608"/>
                  <a:gd name="T117" fmla="*/ 31 h 299"/>
                  <a:gd name="T118" fmla="*/ 16 w 2608"/>
                  <a:gd name="T119" fmla="*/ 15 h 299"/>
                  <a:gd name="T120" fmla="*/ 0 w 2608"/>
                  <a:gd name="T121" fmla="*/ 0 h 2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08"/>
                  <a:gd name="T184" fmla="*/ 0 h 299"/>
                  <a:gd name="T185" fmla="*/ 2608 w 2608"/>
                  <a:gd name="T186" fmla="*/ 299 h 2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08" h="299">
                    <a:moveTo>
                      <a:pt x="2608" y="0"/>
                    </a:moveTo>
                    <a:lnTo>
                      <a:pt x="2601" y="9"/>
                    </a:lnTo>
                    <a:lnTo>
                      <a:pt x="2592" y="15"/>
                    </a:lnTo>
                    <a:lnTo>
                      <a:pt x="2583" y="22"/>
                    </a:lnTo>
                    <a:lnTo>
                      <a:pt x="2574" y="31"/>
                    </a:lnTo>
                    <a:lnTo>
                      <a:pt x="2562" y="40"/>
                    </a:lnTo>
                    <a:lnTo>
                      <a:pt x="2553" y="47"/>
                    </a:lnTo>
                    <a:lnTo>
                      <a:pt x="2540" y="56"/>
                    </a:lnTo>
                    <a:lnTo>
                      <a:pt x="2528" y="63"/>
                    </a:lnTo>
                    <a:lnTo>
                      <a:pt x="2515" y="72"/>
                    </a:lnTo>
                    <a:lnTo>
                      <a:pt x="2501" y="81"/>
                    </a:lnTo>
                    <a:lnTo>
                      <a:pt x="2487" y="88"/>
                    </a:lnTo>
                    <a:lnTo>
                      <a:pt x="2472" y="97"/>
                    </a:lnTo>
                    <a:lnTo>
                      <a:pt x="2456" y="106"/>
                    </a:lnTo>
                    <a:lnTo>
                      <a:pt x="2440" y="115"/>
                    </a:lnTo>
                    <a:lnTo>
                      <a:pt x="2422" y="122"/>
                    </a:lnTo>
                    <a:lnTo>
                      <a:pt x="2403" y="131"/>
                    </a:lnTo>
                    <a:lnTo>
                      <a:pt x="2383" y="140"/>
                    </a:lnTo>
                    <a:lnTo>
                      <a:pt x="2363" y="147"/>
                    </a:lnTo>
                    <a:lnTo>
                      <a:pt x="2342" y="156"/>
                    </a:lnTo>
                    <a:lnTo>
                      <a:pt x="2320" y="165"/>
                    </a:lnTo>
                    <a:lnTo>
                      <a:pt x="2297" y="172"/>
                    </a:lnTo>
                    <a:lnTo>
                      <a:pt x="2272" y="181"/>
                    </a:lnTo>
                    <a:lnTo>
                      <a:pt x="2247" y="188"/>
                    </a:lnTo>
                    <a:lnTo>
                      <a:pt x="2222" y="195"/>
                    </a:lnTo>
                    <a:lnTo>
                      <a:pt x="2195" y="201"/>
                    </a:lnTo>
                    <a:lnTo>
                      <a:pt x="2168" y="208"/>
                    </a:lnTo>
                    <a:lnTo>
                      <a:pt x="2140" y="215"/>
                    </a:lnTo>
                    <a:lnTo>
                      <a:pt x="2113" y="222"/>
                    </a:lnTo>
                    <a:lnTo>
                      <a:pt x="2084" y="229"/>
                    </a:lnTo>
                    <a:lnTo>
                      <a:pt x="2054" y="235"/>
                    </a:lnTo>
                    <a:lnTo>
                      <a:pt x="2025" y="240"/>
                    </a:lnTo>
                    <a:lnTo>
                      <a:pt x="1995" y="244"/>
                    </a:lnTo>
                    <a:lnTo>
                      <a:pt x="1966" y="251"/>
                    </a:lnTo>
                    <a:lnTo>
                      <a:pt x="1936" y="256"/>
                    </a:lnTo>
                    <a:lnTo>
                      <a:pt x="1907" y="260"/>
                    </a:lnTo>
                    <a:lnTo>
                      <a:pt x="1875" y="263"/>
                    </a:lnTo>
                    <a:lnTo>
                      <a:pt x="1846" y="267"/>
                    </a:lnTo>
                    <a:lnTo>
                      <a:pt x="1816" y="272"/>
                    </a:lnTo>
                    <a:lnTo>
                      <a:pt x="1787" y="274"/>
                    </a:lnTo>
                    <a:lnTo>
                      <a:pt x="1759" y="276"/>
                    </a:lnTo>
                    <a:lnTo>
                      <a:pt x="1730" y="281"/>
                    </a:lnTo>
                    <a:lnTo>
                      <a:pt x="1703" y="283"/>
                    </a:lnTo>
                    <a:lnTo>
                      <a:pt x="1676" y="285"/>
                    </a:lnTo>
                    <a:lnTo>
                      <a:pt x="1648" y="288"/>
                    </a:lnTo>
                    <a:lnTo>
                      <a:pt x="1621" y="290"/>
                    </a:lnTo>
                    <a:lnTo>
                      <a:pt x="1596" y="290"/>
                    </a:lnTo>
                    <a:lnTo>
                      <a:pt x="1571" y="292"/>
                    </a:lnTo>
                    <a:lnTo>
                      <a:pt x="1546" y="294"/>
                    </a:lnTo>
                    <a:lnTo>
                      <a:pt x="1524" y="294"/>
                    </a:lnTo>
                    <a:lnTo>
                      <a:pt x="1499" y="294"/>
                    </a:lnTo>
                    <a:lnTo>
                      <a:pt x="1478" y="297"/>
                    </a:lnTo>
                    <a:lnTo>
                      <a:pt x="1456" y="297"/>
                    </a:lnTo>
                    <a:lnTo>
                      <a:pt x="1435" y="297"/>
                    </a:lnTo>
                    <a:lnTo>
                      <a:pt x="1415" y="299"/>
                    </a:lnTo>
                    <a:lnTo>
                      <a:pt x="1394" y="299"/>
                    </a:lnTo>
                    <a:lnTo>
                      <a:pt x="1374" y="299"/>
                    </a:lnTo>
                    <a:lnTo>
                      <a:pt x="1356" y="299"/>
                    </a:lnTo>
                    <a:lnTo>
                      <a:pt x="1338" y="299"/>
                    </a:lnTo>
                    <a:lnTo>
                      <a:pt x="1320" y="299"/>
                    </a:lnTo>
                    <a:lnTo>
                      <a:pt x="1304" y="299"/>
                    </a:lnTo>
                    <a:lnTo>
                      <a:pt x="1288" y="299"/>
                    </a:lnTo>
                    <a:lnTo>
                      <a:pt x="1270" y="299"/>
                    </a:lnTo>
                    <a:lnTo>
                      <a:pt x="1252" y="299"/>
                    </a:lnTo>
                    <a:lnTo>
                      <a:pt x="1233" y="299"/>
                    </a:lnTo>
                    <a:lnTo>
                      <a:pt x="1213" y="299"/>
                    </a:lnTo>
                    <a:lnTo>
                      <a:pt x="1193" y="299"/>
                    </a:lnTo>
                    <a:lnTo>
                      <a:pt x="1172" y="297"/>
                    </a:lnTo>
                    <a:lnTo>
                      <a:pt x="1152" y="297"/>
                    </a:lnTo>
                    <a:lnTo>
                      <a:pt x="1129" y="297"/>
                    </a:lnTo>
                    <a:lnTo>
                      <a:pt x="1109" y="294"/>
                    </a:lnTo>
                    <a:lnTo>
                      <a:pt x="1084" y="294"/>
                    </a:lnTo>
                    <a:lnTo>
                      <a:pt x="1061" y="294"/>
                    </a:lnTo>
                    <a:lnTo>
                      <a:pt x="1036" y="292"/>
                    </a:lnTo>
                    <a:lnTo>
                      <a:pt x="1011" y="290"/>
                    </a:lnTo>
                    <a:lnTo>
                      <a:pt x="986" y="290"/>
                    </a:lnTo>
                    <a:lnTo>
                      <a:pt x="959" y="288"/>
                    </a:lnTo>
                    <a:lnTo>
                      <a:pt x="932" y="285"/>
                    </a:lnTo>
                    <a:lnTo>
                      <a:pt x="905" y="283"/>
                    </a:lnTo>
                    <a:lnTo>
                      <a:pt x="877" y="281"/>
                    </a:lnTo>
                    <a:lnTo>
                      <a:pt x="848" y="276"/>
                    </a:lnTo>
                    <a:lnTo>
                      <a:pt x="821" y="274"/>
                    </a:lnTo>
                    <a:lnTo>
                      <a:pt x="791" y="272"/>
                    </a:lnTo>
                    <a:lnTo>
                      <a:pt x="762" y="267"/>
                    </a:lnTo>
                    <a:lnTo>
                      <a:pt x="732" y="263"/>
                    </a:lnTo>
                    <a:lnTo>
                      <a:pt x="700" y="260"/>
                    </a:lnTo>
                    <a:lnTo>
                      <a:pt x="671" y="256"/>
                    </a:lnTo>
                    <a:lnTo>
                      <a:pt x="642" y="251"/>
                    </a:lnTo>
                    <a:lnTo>
                      <a:pt x="612" y="244"/>
                    </a:lnTo>
                    <a:lnTo>
                      <a:pt x="583" y="240"/>
                    </a:lnTo>
                    <a:lnTo>
                      <a:pt x="553" y="235"/>
                    </a:lnTo>
                    <a:lnTo>
                      <a:pt x="524" y="229"/>
                    </a:lnTo>
                    <a:lnTo>
                      <a:pt x="494" y="222"/>
                    </a:lnTo>
                    <a:lnTo>
                      <a:pt x="467" y="215"/>
                    </a:lnTo>
                    <a:lnTo>
                      <a:pt x="440" y="208"/>
                    </a:lnTo>
                    <a:lnTo>
                      <a:pt x="412" y="201"/>
                    </a:lnTo>
                    <a:lnTo>
                      <a:pt x="385" y="195"/>
                    </a:lnTo>
                    <a:lnTo>
                      <a:pt x="360" y="188"/>
                    </a:lnTo>
                    <a:lnTo>
                      <a:pt x="335" y="181"/>
                    </a:lnTo>
                    <a:lnTo>
                      <a:pt x="310" y="172"/>
                    </a:lnTo>
                    <a:lnTo>
                      <a:pt x="288" y="165"/>
                    </a:lnTo>
                    <a:lnTo>
                      <a:pt x="265" y="156"/>
                    </a:lnTo>
                    <a:lnTo>
                      <a:pt x="245" y="147"/>
                    </a:lnTo>
                    <a:lnTo>
                      <a:pt x="224" y="140"/>
                    </a:lnTo>
                    <a:lnTo>
                      <a:pt x="204" y="131"/>
                    </a:lnTo>
                    <a:lnTo>
                      <a:pt x="186" y="122"/>
                    </a:lnTo>
                    <a:lnTo>
                      <a:pt x="168" y="115"/>
                    </a:lnTo>
                    <a:lnTo>
                      <a:pt x="152" y="106"/>
                    </a:lnTo>
                    <a:lnTo>
                      <a:pt x="136" y="97"/>
                    </a:lnTo>
                    <a:lnTo>
                      <a:pt x="120" y="88"/>
                    </a:lnTo>
                    <a:lnTo>
                      <a:pt x="106" y="81"/>
                    </a:lnTo>
                    <a:lnTo>
                      <a:pt x="93" y="72"/>
                    </a:lnTo>
                    <a:lnTo>
                      <a:pt x="79" y="63"/>
                    </a:lnTo>
                    <a:lnTo>
                      <a:pt x="68" y="56"/>
                    </a:lnTo>
                    <a:lnTo>
                      <a:pt x="54" y="47"/>
                    </a:lnTo>
                    <a:lnTo>
                      <a:pt x="45" y="40"/>
                    </a:lnTo>
                    <a:lnTo>
                      <a:pt x="34" y="31"/>
                    </a:lnTo>
                    <a:lnTo>
                      <a:pt x="25" y="22"/>
                    </a:lnTo>
                    <a:lnTo>
                      <a:pt x="16" y="15"/>
                    </a:lnTo>
                    <a:lnTo>
                      <a:pt x="7" y="9"/>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799" name="Freeform 147"/>
              <p:cNvSpPr>
                <a:spLocks/>
              </p:cNvSpPr>
              <p:nvPr/>
            </p:nvSpPr>
            <p:spPr bwMode="auto">
              <a:xfrm>
                <a:off x="1204" y="3227"/>
                <a:ext cx="2608" cy="299"/>
              </a:xfrm>
              <a:custGeom>
                <a:avLst/>
                <a:gdLst>
                  <a:gd name="T0" fmla="*/ 7 w 2608"/>
                  <a:gd name="T1" fmla="*/ 290 h 299"/>
                  <a:gd name="T2" fmla="*/ 25 w 2608"/>
                  <a:gd name="T3" fmla="*/ 277 h 299"/>
                  <a:gd name="T4" fmla="*/ 45 w 2608"/>
                  <a:gd name="T5" fmla="*/ 258 h 299"/>
                  <a:gd name="T6" fmla="*/ 68 w 2608"/>
                  <a:gd name="T7" fmla="*/ 243 h 299"/>
                  <a:gd name="T8" fmla="*/ 93 w 2608"/>
                  <a:gd name="T9" fmla="*/ 227 h 299"/>
                  <a:gd name="T10" fmla="*/ 120 w 2608"/>
                  <a:gd name="T11" fmla="*/ 211 h 299"/>
                  <a:gd name="T12" fmla="*/ 152 w 2608"/>
                  <a:gd name="T13" fmla="*/ 193 h 299"/>
                  <a:gd name="T14" fmla="*/ 186 w 2608"/>
                  <a:gd name="T15" fmla="*/ 177 h 299"/>
                  <a:gd name="T16" fmla="*/ 224 w 2608"/>
                  <a:gd name="T17" fmla="*/ 159 h 299"/>
                  <a:gd name="T18" fmla="*/ 265 w 2608"/>
                  <a:gd name="T19" fmla="*/ 143 h 299"/>
                  <a:gd name="T20" fmla="*/ 310 w 2608"/>
                  <a:gd name="T21" fmla="*/ 127 h 299"/>
                  <a:gd name="T22" fmla="*/ 360 w 2608"/>
                  <a:gd name="T23" fmla="*/ 111 h 299"/>
                  <a:gd name="T24" fmla="*/ 412 w 2608"/>
                  <a:gd name="T25" fmla="*/ 97 h 299"/>
                  <a:gd name="T26" fmla="*/ 467 w 2608"/>
                  <a:gd name="T27" fmla="*/ 84 h 299"/>
                  <a:gd name="T28" fmla="*/ 524 w 2608"/>
                  <a:gd name="T29" fmla="*/ 70 h 299"/>
                  <a:gd name="T30" fmla="*/ 583 w 2608"/>
                  <a:gd name="T31" fmla="*/ 59 h 299"/>
                  <a:gd name="T32" fmla="*/ 642 w 2608"/>
                  <a:gd name="T33" fmla="*/ 48 h 299"/>
                  <a:gd name="T34" fmla="*/ 700 w 2608"/>
                  <a:gd name="T35" fmla="*/ 38 h 299"/>
                  <a:gd name="T36" fmla="*/ 762 w 2608"/>
                  <a:gd name="T37" fmla="*/ 32 h 299"/>
                  <a:gd name="T38" fmla="*/ 821 w 2608"/>
                  <a:gd name="T39" fmla="*/ 25 h 299"/>
                  <a:gd name="T40" fmla="*/ 877 w 2608"/>
                  <a:gd name="T41" fmla="*/ 18 h 299"/>
                  <a:gd name="T42" fmla="*/ 932 w 2608"/>
                  <a:gd name="T43" fmla="*/ 13 h 299"/>
                  <a:gd name="T44" fmla="*/ 986 w 2608"/>
                  <a:gd name="T45" fmla="*/ 9 h 299"/>
                  <a:gd name="T46" fmla="*/ 1036 w 2608"/>
                  <a:gd name="T47" fmla="*/ 7 h 299"/>
                  <a:gd name="T48" fmla="*/ 1084 w 2608"/>
                  <a:gd name="T49" fmla="*/ 4 h 299"/>
                  <a:gd name="T50" fmla="*/ 1129 w 2608"/>
                  <a:gd name="T51" fmla="*/ 2 h 299"/>
                  <a:gd name="T52" fmla="*/ 1172 w 2608"/>
                  <a:gd name="T53" fmla="*/ 2 h 299"/>
                  <a:gd name="T54" fmla="*/ 1213 w 2608"/>
                  <a:gd name="T55" fmla="*/ 0 h 299"/>
                  <a:gd name="T56" fmla="*/ 1252 w 2608"/>
                  <a:gd name="T57" fmla="*/ 0 h 299"/>
                  <a:gd name="T58" fmla="*/ 1288 w 2608"/>
                  <a:gd name="T59" fmla="*/ 0 h 299"/>
                  <a:gd name="T60" fmla="*/ 1304 w 2608"/>
                  <a:gd name="T61" fmla="*/ 0 h 299"/>
                  <a:gd name="T62" fmla="*/ 1338 w 2608"/>
                  <a:gd name="T63" fmla="*/ 0 h 299"/>
                  <a:gd name="T64" fmla="*/ 1374 w 2608"/>
                  <a:gd name="T65" fmla="*/ 0 h 299"/>
                  <a:gd name="T66" fmla="*/ 1415 w 2608"/>
                  <a:gd name="T67" fmla="*/ 0 h 299"/>
                  <a:gd name="T68" fmla="*/ 1456 w 2608"/>
                  <a:gd name="T69" fmla="*/ 2 h 299"/>
                  <a:gd name="T70" fmla="*/ 1499 w 2608"/>
                  <a:gd name="T71" fmla="*/ 4 h 299"/>
                  <a:gd name="T72" fmla="*/ 1546 w 2608"/>
                  <a:gd name="T73" fmla="*/ 4 h 299"/>
                  <a:gd name="T74" fmla="*/ 1596 w 2608"/>
                  <a:gd name="T75" fmla="*/ 9 h 299"/>
                  <a:gd name="T76" fmla="*/ 1648 w 2608"/>
                  <a:gd name="T77" fmla="*/ 11 h 299"/>
                  <a:gd name="T78" fmla="*/ 1703 w 2608"/>
                  <a:gd name="T79" fmla="*/ 16 h 299"/>
                  <a:gd name="T80" fmla="*/ 1759 w 2608"/>
                  <a:gd name="T81" fmla="*/ 23 h 299"/>
                  <a:gd name="T82" fmla="*/ 1816 w 2608"/>
                  <a:gd name="T83" fmla="*/ 27 h 299"/>
                  <a:gd name="T84" fmla="*/ 1875 w 2608"/>
                  <a:gd name="T85" fmla="*/ 36 h 299"/>
                  <a:gd name="T86" fmla="*/ 1936 w 2608"/>
                  <a:gd name="T87" fmla="*/ 43 h 299"/>
                  <a:gd name="T88" fmla="*/ 1995 w 2608"/>
                  <a:gd name="T89" fmla="*/ 54 h 299"/>
                  <a:gd name="T90" fmla="*/ 2054 w 2608"/>
                  <a:gd name="T91" fmla="*/ 63 h 299"/>
                  <a:gd name="T92" fmla="*/ 2113 w 2608"/>
                  <a:gd name="T93" fmla="*/ 77 h 299"/>
                  <a:gd name="T94" fmla="*/ 2168 w 2608"/>
                  <a:gd name="T95" fmla="*/ 91 h 299"/>
                  <a:gd name="T96" fmla="*/ 2222 w 2608"/>
                  <a:gd name="T97" fmla="*/ 104 h 299"/>
                  <a:gd name="T98" fmla="*/ 2272 w 2608"/>
                  <a:gd name="T99" fmla="*/ 118 h 299"/>
                  <a:gd name="T100" fmla="*/ 2320 w 2608"/>
                  <a:gd name="T101" fmla="*/ 134 h 299"/>
                  <a:gd name="T102" fmla="*/ 2363 w 2608"/>
                  <a:gd name="T103" fmla="*/ 152 h 299"/>
                  <a:gd name="T104" fmla="*/ 2403 w 2608"/>
                  <a:gd name="T105" fmla="*/ 168 h 299"/>
                  <a:gd name="T106" fmla="*/ 2440 w 2608"/>
                  <a:gd name="T107" fmla="*/ 184 h 299"/>
                  <a:gd name="T108" fmla="*/ 2472 w 2608"/>
                  <a:gd name="T109" fmla="*/ 202 h 299"/>
                  <a:gd name="T110" fmla="*/ 2501 w 2608"/>
                  <a:gd name="T111" fmla="*/ 218 h 299"/>
                  <a:gd name="T112" fmla="*/ 2528 w 2608"/>
                  <a:gd name="T113" fmla="*/ 236 h 299"/>
                  <a:gd name="T114" fmla="*/ 2553 w 2608"/>
                  <a:gd name="T115" fmla="*/ 252 h 299"/>
                  <a:gd name="T116" fmla="*/ 2574 w 2608"/>
                  <a:gd name="T117" fmla="*/ 267 h 299"/>
                  <a:gd name="T118" fmla="*/ 2592 w 2608"/>
                  <a:gd name="T119" fmla="*/ 283 h 299"/>
                  <a:gd name="T120" fmla="*/ 2608 w 2608"/>
                  <a:gd name="T121" fmla="*/ 299 h 2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08"/>
                  <a:gd name="T184" fmla="*/ 0 h 299"/>
                  <a:gd name="T185" fmla="*/ 2608 w 2608"/>
                  <a:gd name="T186" fmla="*/ 299 h 2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08" h="299">
                    <a:moveTo>
                      <a:pt x="0" y="299"/>
                    </a:moveTo>
                    <a:lnTo>
                      <a:pt x="7" y="290"/>
                    </a:lnTo>
                    <a:lnTo>
                      <a:pt x="16" y="283"/>
                    </a:lnTo>
                    <a:lnTo>
                      <a:pt x="25" y="277"/>
                    </a:lnTo>
                    <a:lnTo>
                      <a:pt x="34" y="267"/>
                    </a:lnTo>
                    <a:lnTo>
                      <a:pt x="45" y="258"/>
                    </a:lnTo>
                    <a:lnTo>
                      <a:pt x="54" y="252"/>
                    </a:lnTo>
                    <a:lnTo>
                      <a:pt x="68" y="243"/>
                    </a:lnTo>
                    <a:lnTo>
                      <a:pt x="79" y="236"/>
                    </a:lnTo>
                    <a:lnTo>
                      <a:pt x="93" y="227"/>
                    </a:lnTo>
                    <a:lnTo>
                      <a:pt x="106" y="218"/>
                    </a:lnTo>
                    <a:lnTo>
                      <a:pt x="120" y="211"/>
                    </a:lnTo>
                    <a:lnTo>
                      <a:pt x="136" y="202"/>
                    </a:lnTo>
                    <a:lnTo>
                      <a:pt x="152" y="193"/>
                    </a:lnTo>
                    <a:lnTo>
                      <a:pt x="168" y="184"/>
                    </a:lnTo>
                    <a:lnTo>
                      <a:pt x="186" y="177"/>
                    </a:lnTo>
                    <a:lnTo>
                      <a:pt x="204" y="168"/>
                    </a:lnTo>
                    <a:lnTo>
                      <a:pt x="224" y="159"/>
                    </a:lnTo>
                    <a:lnTo>
                      <a:pt x="245" y="152"/>
                    </a:lnTo>
                    <a:lnTo>
                      <a:pt x="265" y="143"/>
                    </a:lnTo>
                    <a:lnTo>
                      <a:pt x="288" y="134"/>
                    </a:lnTo>
                    <a:lnTo>
                      <a:pt x="310" y="127"/>
                    </a:lnTo>
                    <a:lnTo>
                      <a:pt x="335" y="118"/>
                    </a:lnTo>
                    <a:lnTo>
                      <a:pt x="360" y="111"/>
                    </a:lnTo>
                    <a:lnTo>
                      <a:pt x="385" y="104"/>
                    </a:lnTo>
                    <a:lnTo>
                      <a:pt x="412" y="97"/>
                    </a:lnTo>
                    <a:lnTo>
                      <a:pt x="440" y="91"/>
                    </a:lnTo>
                    <a:lnTo>
                      <a:pt x="467" y="84"/>
                    </a:lnTo>
                    <a:lnTo>
                      <a:pt x="494" y="77"/>
                    </a:lnTo>
                    <a:lnTo>
                      <a:pt x="524" y="70"/>
                    </a:lnTo>
                    <a:lnTo>
                      <a:pt x="553" y="63"/>
                    </a:lnTo>
                    <a:lnTo>
                      <a:pt x="583" y="59"/>
                    </a:lnTo>
                    <a:lnTo>
                      <a:pt x="612" y="54"/>
                    </a:lnTo>
                    <a:lnTo>
                      <a:pt x="642" y="48"/>
                    </a:lnTo>
                    <a:lnTo>
                      <a:pt x="671" y="43"/>
                    </a:lnTo>
                    <a:lnTo>
                      <a:pt x="700" y="38"/>
                    </a:lnTo>
                    <a:lnTo>
                      <a:pt x="732" y="36"/>
                    </a:lnTo>
                    <a:lnTo>
                      <a:pt x="762" y="32"/>
                    </a:lnTo>
                    <a:lnTo>
                      <a:pt x="791" y="27"/>
                    </a:lnTo>
                    <a:lnTo>
                      <a:pt x="821" y="25"/>
                    </a:lnTo>
                    <a:lnTo>
                      <a:pt x="848" y="23"/>
                    </a:lnTo>
                    <a:lnTo>
                      <a:pt x="877" y="18"/>
                    </a:lnTo>
                    <a:lnTo>
                      <a:pt x="905" y="16"/>
                    </a:lnTo>
                    <a:lnTo>
                      <a:pt x="932" y="13"/>
                    </a:lnTo>
                    <a:lnTo>
                      <a:pt x="959" y="11"/>
                    </a:lnTo>
                    <a:lnTo>
                      <a:pt x="986" y="9"/>
                    </a:lnTo>
                    <a:lnTo>
                      <a:pt x="1011" y="9"/>
                    </a:lnTo>
                    <a:lnTo>
                      <a:pt x="1036" y="7"/>
                    </a:lnTo>
                    <a:lnTo>
                      <a:pt x="1061" y="4"/>
                    </a:lnTo>
                    <a:lnTo>
                      <a:pt x="1084" y="4"/>
                    </a:lnTo>
                    <a:lnTo>
                      <a:pt x="1109" y="4"/>
                    </a:lnTo>
                    <a:lnTo>
                      <a:pt x="1129" y="2"/>
                    </a:lnTo>
                    <a:lnTo>
                      <a:pt x="1152" y="2"/>
                    </a:lnTo>
                    <a:lnTo>
                      <a:pt x="1172" y="2"/>
                    </a:lnTo>
                    <a:lnTo>
                      <a:pt x="1193" y="0"/>
                    </a:lnTo>
                    <a:lnTo>
                      <a:pt x="1213" y="0"/>
                    </a:lnTo>
                    <a:lnTo>
                      <a:pt x="1233" y="0"/>
                    </a:lnTo>
                    <a:lnTo>
                      <a:pt x="1252" y="0"/>
                    </a:lnTo>
                    <a:lnTo>
                      <a:pt x="1270" y="0"/>
                    </a:lnTo>
                    <a:lnTo>
                      <a:pt x="1288" y="0"/>
                    </a:lnTo>
                    <a:lnTo>
                      <a:pt x="1304" y="0"/>
                    </a:lnTo>
                    <a:lnTo>
                      <a:pt x="1320" y="0"/>
                    </a:lnTo>
                    <a:lnTo>
                      <a:pt x="1338" y="0"/>
                    </a:lnTo>
                    <a:lnTo>
                      <a:pt x="1356" y="0"/>
                    </a:lnTo>
                    <a:lnTo>
                      <a:pt x="1374" y="0"/>
                    </a:lnTo>
                    <a:lnTo>
                      <a:pt x="1394" y="0"/>
                    </a:lnTo>
                    <a:lnTo>
                      <a:pt x="1415" y="0"/>
                    </a:lnTo>
                    <a:lnTo>
                      <a:pt x="1435" y="2"/>
                    </a:lnTo>
                    <a:lnTo>
                      <a:pt x="1456" y="2"/>
                    </a:lnTo>
                    <a:lnTo>
                      <a:pt x="1478" y="2"/>
                    </a:lnTo>
                    <a:lnTo>
                      <a:pt x="1499" y="4"/>
                    </a:lnTo>
                    <a:lnTo>
                      <a:pt x="1524" y="4"/>
                    </a:lnTo>
                    <a:lnTo>
                      <a:pt x="1546" y="4"/>
                    </a:lnTo>
                    <a:lnTo>
                      <a:pt x="1571" y="7"/>
                    </a:lnTo>
                    <a:lnTo>
                      <a:pt x="1596" y="9"/>
                    </a:lnTo>
                    <a:lnTo>
                      <a:pt x="1621" y="9"/>
                    </a:lnTo>
                    <a:lnTo>
                      <a:pt x="1648" y="11"/>
                    </a:lnTo>
                    <a:lnTo>
                      <a:pt x="1676" y="13"/>
                    </a:lnTo>
                    <a:lnTo>
                      <a:pt x="1703" y="16"/>
                    </a:lnTo>
                    <a:lnTo>
                      <a:pt x="1730" y="18"/>
                    </a:lnTo>
                    <a:lnTo>
                      <a:pt x="1759" y="23"/>
                    </a:lnTo>
                    <a:lnTo>
                      <a:pt x="1787" y="25"/>
                    </a:lnTo>
                    <a:lnTo>
                      <a:pt x="1816" y="27"/>
                    </a:lnTo>
                    <a:lnTo>
                      <a:pt x="1846" y="32"/>
                    </a:lnTo>
                    <a:lnTo>
                      <a:pt x="1875" y="36"/>
                    </a:lnTo>
                    <a:lnTo>
                      <a:pt x="1907" y="38"/>
                    </a:lnTo>
                    <a:lnTo>
                      <a:pt x="1936" y="43"/>
                    </a:lnTo>
                    <a:lnTo>
                      <a:pt x="1966" y="48"/>
                    </a:lnTo>
                    <a:lnTo>
                      <a:pt x="1995" y="54"/>
                    </a:lnTo>
                    <a:lnTo>
                      <a:pt x="2025" y="59"/>
                    </a:lnTo>
                    <a:lnTo>
                      <a:pt x="2054" y="63"/>
                    </a:lnTo>
                    <a:lnTo>
                      <a:pt x="2084" y="70"/>
                    </a:lnTo>
                    <a:lnTo>
                      <a:pt x="2113" y="77"/>
                    </a:lnTo>
                    <a:lnTo>
                      <a:pt x="2140" y="84"/>
                    </a:lnTo>
                    <a:lnTo>
                      <a:pt x="2168" y="91"/>
                    </a:lnTo>
                    <a:lnTo>
                      <a:pt x="2195" y="97"/>
                    </a:lnTo>
                    <a:lnTo>
                      <a:pt x="2222" y="104"/>
                    </a:lnTo>
                    <a:lnTo>
                      <a:pt x="2247" y="111"/>
                    </a:lnTo>
                    <a:lnTo>
                      <a:pt x="2272" y="118"/>
                    </a:lnTo>
                    <a:lnTo>
                      <a:pt x="2297" y="127"/>
                    </a:lnTo>
                    <a:lnTo>
                      <a:pt x="2320" y="134"/>
                    </a:lnTo>
                    <a:lnTo>
                      <a:pt x="2342" y="143"/>
                    </a:lnTo>
                    <a:lnTo>
                      <a:pt x="2363" y="152"/>
                    </a:lnTo>
                    <a:lnTo>
                      <a:pt x="2383" y="159"/>
                    </a:lnTo>
                    <a:lnTo>
                      <a:pt x="2403" y="168"/>
                    </a:lnTo>
                    <a:lnTo>
                      <a:pt x="2422" y="177"/>
                    </a:lnTo>
                    <a:lnTo>
                      <a:pt x="2440" y="184"/>
                    </a:lnTo>
                    <a:lnTo>
                      <a:pt x="2456" y="193"/>
                    </a:lnTo>
                    <a:lnTo>
                      <a:pt x="2472" y="202"/>
                    </a:lnTo>
                    <a:lnTo>
                      <a:pt x="2487" y="211"/>
                    </a:lnTo>
                    <a:lnTo>
                      <a:pt x="2501" y="218"/>
                    </a:lnTo>
                    <a:lnTo>
                      <a:pt x="2515" y="227"/>
                    </a:lnTo>
                    <a:lnTo>
                      <a:pt x="2528" y="236"/>
                    </a:lnTo>
                    <a:lnTo>
                      <a:pt x="2540" y="243"/>
                    </a:lnTo>
                    <a:lnTo>
                      <a:pt x="2553" y="252"/>
                    </a:lnTo>
                    <a:lnTo>
                      <a:pt x="2562" y="258"/>
                    </a:lnTo>
                    <a:lnTo>
                      <a:pt x="2574" y="267"/>
                    </a:lnTo>
                    <a:lnTo>
                      <a:pt x="2583" y="277"/>
                    </a:lnTo>
                    <a:lnTo>
                      <a:pt x="2592" y="283"/>
                    </a:lnTo>
                    <a:lnTo>
                      <a:pt x="2601" y="290"/>
                    </a:lnTo>
                    <a:lnTo>
                      <a:pt x="2608" y="299"/>
                    </a:lnTo>
                  </a:path>
                </a:pathLst>
              </a:custGeom>
              <a:noFill/>
              <a:ln w="0">
                <a:solidFill>
                  <a:srgbClr val="C0C0C0"/>
                </a:solidFill>
                <a:round/>
                <a:headEnd/>
                <a:tailEnd/>
              </a:ln>
            </p:spPr>
            <p:txBody>
              <a:bodyPr/>
              <a:lstStyle/>
              <a:p>
                <a:endParaRPr lang="fr-FR">
                  <a:latin typeface="OpenDyslexic" pitchFamily="50" charset="0"/>
                </a:endParaRPr>
              </a:p>
            </p:txBody>
          </p:sp>
          <p:sp>
            <p:nvSpPr>
              <p:cNvPr id="26800" name="Freeform 148"/>
              <p:cNvSpPr>
                <a:spLocks/>
              </p:cNvSpPr>
              <p:nvPr/>
            </p:nvSpPr>
            <p:spPr bwMode="auto">
              <a:xfrm>
                <a:off x="1158" y="1052"/>
                <a:ext cx="2699" cy="295"/>
              </a:xfrm>
              <a:custGeom>
                <a:avLst/>
                <a:gdLst>
                  <a:gd name="T0" fmla="*/ 2690 w 2699"/>
                  <a:gd name="T1" fmla="*/ 7 h 295"/>
                  <a:gd name="T2" fmla="*/ 2669 w 2699"/>
                  <a:gd name="T3" fmla="*/ 23 h 295"/>
                  <a:gd name="T4" fmla="*/ 2649 w 2699"/>
                  <a:gd name="T5" fmla="*/ 39 h 295"/>
                  <a:gd name="T6" fmla="*/ 2626 w 2699"/>
                  <a:gd name="T7" fmla="*/ 55 h 295"/>
                  <a:gd name="T8" fmla="*/ 2599 w 2699"/>
                  <a:gd name="T9" fmla="*/ 70 h 295"/>
                  <a:gd name="T10" fmla="*/ 2570 w 2699"/>
                  <a:gd name="T11" fmla="*/ 89 h 295"/>
                  <a:gd name="T12" fmla="*/ 2536 w 2699"/>
                  <a:gd name="T13" fmla="*/ 105 h 295"/>
                  <a:gd name="T14" fmla="*/ 2502 w 2699"/>
                  <a:gd name="T15" fmla="*/ 120 h 295"/>
                  <a:gd name="T16" fmla="*/ 2461 w 2699"/>
                  <a:gd name="T17" fmla="*/ 139 h 295"/>
                  <a:gd name="T18" fmla="*/ 2418 w 2699"/>
                  <a:gd name="T19" fmla="*/ 154 h 295"/>
                  <a:gd name="T20" fmla="*/ 2370 w 2699"/>
                  <a:gd name="T21" fmla="*/ 170 h 295"/>
                  <a:gd name="T22" fmla="*/ 2320 w 2699"/>
                  <a:gd name="T23" fmla="*/ 184 h 295"/>
                  <a:gd name="T24" fmla="*/ 2266 w 2699"/>
                  <a:gd name="T25" fmla="*/ 200 h 295"/>
                  <a:gd name="T26" fmla="*/ 2209 w 2699"/>
                  <a:gd name="T27" fmla="*/ 213 h 295"/>
                  <a:gd name="T28" fmla="*/ 2152 w 2699"/>
                  <a:gd name="T29" fmla="*/ 225 h 295"/>
                  <a:gd name="T30" fmla="*/ 2091 w 2699"/>
                  <a:gd name="T31" fmla="*/ 236 h 295"/>
                  <a:gd name="T32" fmla="*/ 2030 w 2699"/>
                  <a:gd name="T33" fmla="*/ 245 h 295"/>
                  <a:gd name="T34" fmla="*/ 1969 w 2699"/>
                  <a:gd name="T35" fmla="*/ 254 h 295"/>
                  <a:gd name="T36" fmla="*/ 1908 w 2699"/>
                  <a:gd name="T37" fmla="*/ 263 h 295"/>
                  <a:gd name="T38" fmla="*/ 1846 w 2699"/>
                  <a:gd name="T39" fmla="*/ 270 h 295"/>
                  <a:gd name="T40" fmla="*/ 1787 w 2699"/>
                  <a:gd name="T41" fmla="*/ 275 h 295"/>
                  <a:gd name="T42" fmla="*/ 1731 w 2699"/>
                  <a:gd name="T43" fmla="*/ 279 h 295"/>
                  <a:gd name="T44" fmla="*/ 1676 w 2699"/>
                  <a:gd name="T45" fmla="*/ 284 h 295"/>
                  <a:gd name="T46" fmla="*/ 1624 w 2699"/>
                  <a:gd name="T47" fmla="*/ 286 h 295"/>
                  <a:gd name="T48" fmla="*/ 1574 w 2699"/>
                  <a:gd name="T49" fmla="*/ 288 h 295"/>
                  <a:gd name="T50" fmla="*/ 1529 w 2699"/>
                  <a:gd name="T51" fmla="*/ 290 h 295"/>
                  <a:gd name="T52" fmla="*/ 1483 w 2699"/>
                  <a:gd name="T53" fmla="*/ 293 h 295"/>
                  <a:gd name="T54" fmla="*/ 1443 w 2699"/>
                  <a:gd name="T55" fmla="*/ 293 h 295"/>
                  <a:gd name="T56" fmla="*/ 1404 w 2699"/>
                  <a:gd name="T57" fmla="*/ 293 h 295"/>
                  <a:gd name="T58" fmla="*/ 1368 w 2699"/>
                  <a:gd name="T59" fmla="*/ 295 h 295"/>
                  <a:gd name="T60" fmla="*/ 1350 w 2699"/>
                  <a:gd name="T61" fmla="*/ 295 h 295"/>
                  <a:gd name="T62" fmla="*/ 1313 w 2699"/>
                  <a:gd name="T63" fmla="*/ 295 h 295"/>
                  <a:gd name="T64" fmla="*/ 1277 w 2699"/>
                  <a:gd name="T65" fmla="*/ 293 h 295"/>
                  <a:gd name="T66" fmla="*/ 1236 w 2699"/>
                  <a:gd name="T67" fmla="*/ 293 h 295"/>
                  <a:gd name="T68" fmla="*/ 1193 w 2699"/>
                  <a:gd name="T69" fmla="*/ 293 h 295"/>
                  <a:gd name="T70" fmla="*/ 1148 w 2699"/>
                  <a:gd name="T71" fmla="*/ 290 h 295"/>
                  <a:gd name="T72" fmla="*/ 1100 w 2699"/>
                  <a:gd name="T73" fmla="*/ 288 h 295"/>
                  <a:gd name="T74" fmla="*/ 1050 w 2699"/>
                  <a:gd name="T75" fmla="*/ 286 h 295"/>
                  <a:gd name="T76" fmla="*/ 996 w 2699"/>
                  <a:gd name="T77" fmla="*/ 281 h 295"/>
                  <a:gd name="T78" fmla="*/ 939 w 2699"/>
                  <a:gd name="T79" fmla="*/ 277 h 295"/>
                  <a:gd name="T80" fmla="*/ 883 w 2699"/>
                  <a:gd name="T81" fmla="*/ 272 h 295"/>
                  <a:gd name="T82" fmla="*/ 824 w 2699"/>
                  <a:gd name="T83" fmla="*/ 266 h 295"/>
                  <a:gd name="T84" fmla="*/ 762 w 2699"/>
                  <a:gd name="T85" fmla="*/ 259 h 295"/>
                  <a:gd name="T86" fmla="*/ 701 w 2699"/>
                  <a:gd name="T87" fmla="*/ 252 h 295"/>
                  <a:gd name="T88" fmla="*/ 638 w 2699"/>
                  <a:gd name="T89" fmla="*/ 241 h 295"/>
                  <a:gd name="T90" fmla="*/ 579 w 2699"/>
                  <a:gd name="T91" fmla="*/ 231 h 295"/>
                  <a:gd name="T92" fmla="*/ 517 w 2699"/>
                  <a:gd name="T93" fmla="*/ 218 h 295"/>
                  <a:gd name="T94" fmla="*/ 461 w 2699"/>
                  <a:gd name="T95" fmla="*/ 207 h 295"/>
                  <a:gd name="T96" fmla="*/ 406 w 2699"/>
                  <a:gd name="T97" fmla="*/ 193 h 295"/>
                  <a:gd name="T98" fmla="*/ 354 w 2699"/>
                  <a:gd name="T99" fmla="*/ 177 h 295"/>
                  <a:gd name="T100" fmla="*/ 304 w 2699"/>
                  <a:gd name="T101" fmla="*/ 161 h 295"/>
                  <a:gd name="T102" fmla="*/ 259 w 2699"/>
                  <a:gd name="T103" fmla="*/ 145 h 295"/>
                  <a:gd name="T104" fmla="*/ 218 w 2699"/>
                  <a:gd name="T105" fmla="*/ 129 h 295"/>
                  <a:gd name="T106" fmla="*/ 180 w 2699"/>
                  <a:gd name="T107" fmla="*/ 114 h 295"/>
                  <a:gd name="T108" fmla="*/ 146 w 2699"/>
                  <a:gd name="T109" fmla="*/ 95 h 295"/>
                  <a:gd name="T110" fmla="*/ 114 w 2699"/>
                  <a:gd name="T111" fmla="*/ 80 h 295"/>
                  <a:gd name="T112" fmla="*/ 87 w 2699"/>
                  <a:gd name="T113" fmla="*/ 64 h 295"/>
                  <a:gd name="T114" fmla="*/ 62 w 2699"/>
                  <a:gd name="T115" fmla="*/ 46 h 295"/>
                  <a:gd name="T116" fmla="*/ 39 w 2699"/>
                  <a:gd name="T117" fmla="*/ 30 h 295"/>
                  <a:gd name="T118" fmla="*/ 19 w 2699"/>
                  <a:gd name="T119" fmla="*/ 14 h 295"/>
                  <a:gd name="T120" fmla="*/ 0 w 2699"/>
                  <a:gd name="T121" fmla="*/ 0 h 2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99"/>
                  <a:gd name="T184" fmla="*/ 0 h 295"/>
                  <a:gd name="T185" fmla="*/ 2699 w 2699"/>
                  <a:gd name="T186" fmla="*/ 295 h 2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99" h="295">
                    <a:moveTo>
                      <a:pt x="2699" y="0"/>
                    </a:moveTo>
                    <a:lnTo>
                      <a:pt x="2690" y="7"/>
                    </a:lnTo>
                    <a:lnTo>
                      <a:pt x="2681" y="14"/>
                    </a:lnTo>
                    <a:lnTo>
                      <a:pt x="2669" y="23"/>
                    </a:lnTo>
                    <a:lnTo>
                      <a:pt x="2660" y="30"/>
                    </a:lnTo>
                    <a:lnTo>
                      <a:pt x="2649" y="39"/>
                    </a:lnTo>
                    <a:lnTo>
                      <a:pt x="2638" y="46"/>
                    </a:lnTo>
                    <a:lnTo>
                      <a:pt x="2626" y="55"/>
                    </a:lnTo>
                    <a:lnTo>
                      <a:pt x="2613" y="64"/>
                    </a:lnTo>
                    <a:lnTo>
                      <a:pt x="2599" y="70"/>
                    </a:lnTo>
                    <a:lnTo>
                      <a:pt x="2586" y="80"/>
                    </a:lnTo>
                    <a:lnTo>
                      <a:pt x="2570" y="89"/>
                    </a:lnTo>
                    <a:lnTo>
                      <a:pt x="2554" y="95"/>
                    </a:lnTo>
                    <a:lnTo>
                      <a:pt x="2536" y="105"/>
                    </a:lnTo>
                    <a:lnTo>
                      <a:pt x="2520" y="114"/>
                    </a:lnTo>
                    <a:lnTo>
                      <a:pt x="2502" y="120"/>
                    </a:lnTo>
                    <a:lnTo>
                      <a:pt x="2481" y="129"/>
                    </a:lnTo>
                    <a:lnTo>
                      <a:pt x="2461" y="139"/>
                    </a:lnTo>
                    <a:lnTo>
                      <a:pt x="2440" y="145"/>
                    </a:lnTo>
                    <a:lnTo>
                      <a:pt x="2418" y="154"/>
                    </a:lnTo>
                    <a:lnTo>
                      <a:pt x="2395" y="161"/>
                    </a:lnTo>
                    <a:lnTo>
                      <a:pt x="2370" y="170"/>
                    </a:lnTo>
                    <a:lnTo>
                      <a:pt x="2345" y="177"/>
                    </a:lnTo>
                    <a:lnTo>
                      <a:pt x="2320" y="184"/>
                    </a:lnTo>
                    <a:lnTo>
                      <a:pt x="2293" y="193"/>
                    </a:lnTo>
                    <a:lnTo>
                      <a:pt x="2266" y="200"/>
                    </a:lnTo>
                    <a:lnTo>
                      <a:pt x="2239" y="207"/>
                    </a:lnTo>
                    <a:lnTo>
                      <a:pt x="2209" y="213"/>
                    </a:lnTo>
                    <a:lnTo>
                      <a:pt x="2182" y="218"/>
                    </a:lnTo>
                    <a:lnTo>
                      <a:pt x="2152" y="225"/>
                    </a:lnTo>
                    <a:lnTo>
                      <a:pt x="2121" y="231"/>
                    </a:lnTo>
                    <a:lnTo>
                      <a:pt x="2091" y="236"/>
                    </a:lnTo>
                    <a:lnTo>
                      <a:pt x="2062" y="241"/>
                    </a:lnTo>
                    <a:lnTo>
                      <a:pt x="2030" y="245"/>
                    </a:lnTo>
                    <a:lnTo>
                      <a:pt x="1998" y="252"/>
                    </a:lnTo>
                    <a:lnTo>
                      <a:pt x="1969" y="254"/>
                    </a:lnTo>
                    <a:lnTo>
                      <a:pt x="1937" y="259"/>
                    </a:lnTo>
                    <a:lnTo>
                      <a:pt x="1908" y="263"/>
                    </a:lnTo>
                    <a:lnTo>
                      <a:pt x="1876" y="266"/>
                    </a:lnTo>
                    <a:lnTo>
                      <a:pt x="1846" y="270"/>
                    </a:lnTo>
                    <a:lnTo>
                      <a:pt x="1817" y="272"/>
                    </a:lnTo>
                    <a:lnTo>
                      <a:pt x="1787" y="275"/>
                    </a:lnTo>
                    <a:lnTo>
                      <a:pt x="1760" y="277"/>
                    </a:lnTo>
                    <a:lnTo>
                      <a:pt x="1731" y="279"/>
                    </a:lnTo>
                    <a:lnTo>
                      <a:pt x="1703" y="281"/>
                    </a:lnTo>
                    <a:lnTo>
                      <a:pt x="1676" y="284"/>
                    </a:lnTo>
                    <a:lnTo>
                      <a:pt x="1649" y="286"/>
                    </a:lnTo>
                    <a:lnTo>
                      <a:pt x="1624" y="286"/>
                    </a:lnTo>
                    <a:lnTo>
                      <a:pt x="1599" y="288"/>
                    </a:lnTo>
                    <a:lnTo>
                      <a:pt x="1574" y="288"/>
                    </a:lnTo>
                    <a:lnTo>
                      <a:pt x="1551" y="290"/>
                    </a:lnTo>
                    <a:lnTo>
                      <a:pt x="1529" y="290"/>
                    </a:lnTo>
                    <a:lnTo>
                      <a:pt x="1506" y="293"/>
                    </a:lnTo>
                    <a:lnTo>
                      <a:pt x="1483" y="293"/>
                    </a:lnTo>
                    <a:lnTo>
                      <a:pt x="1463" y="293"/>
                    </a:lnTo>
                    <a:lnTo>
                      <a:pt x="1443" y="293"/>
                    </a:lnTo>
                    <a:lnTo>
                      <a:pt x="1422" y="293"/>
                    </a:lnTo>
                    <a:lnTo>
                      <a:pt x="1404" y="293"/>
                    </a:lnTo>
                    <a:lnTo>
                      <a:pt x="1386" y="295"/>
                    </a:lnTo>
                    <a:lnTo>
                      <a:pt x="1368" y="295"/>
                    </a:lnTo>
                    <a:lnTo>
                      <a:pt x="1350" y="295"/>
                    </a:lnTo>
                    <a:lnTo>
                      <a:pt x="1332" y="295"/>
                    </a:lnTo>
                    <a:lnTo>
                      <a:pt x="1313" y="295"/>
                    </a:lnTo>
                    <a:lnTo>
                      <a:pt x="1295" y="293"/>
                    </a:lnTo>
                    <a:lnTo>
                      <a:pt x="1277" y="293"/>
                    </a:lnTo>
                    <a:lnTo>
                      <a:pt x="1257" y="293"/>
                    </a:lnTo>
                    <a:lnTo>
                      <a:pt x="1236" y="293"/>
                    </a:lnTo>
                    <a:lnTo>
                      <a:pt x="1216" y="293"/>
                    </a:lnTo>
                    <a:lnTo>
                      <a:pt x="1193" y="293"/>
                    </a:lnTo>
                    <a:lnTo>
                      <a:pt x="1171" y="290"/>
                    </a:lnTo>
                    <a:lnTo>
                      <a:pt x="1148" y="290"/>
                    </a:lnTo>
                    <a:lnTo>
                      <a:pt x="1125" y="288"/>
                    </a:lnTo>
                    <a:lnTo>
                      <a:pt x="1100" y="288"/>
                    </a:lnTo>
                    <a:lnTo>
                      <a:pt x="1075" y="286"/>
                    </a:lnTo>
                    <a:lnTo>
                      <a:pt x="1050" y="286"/>
                    </a:lnTo>
                    <a:lnTo>
                      <a:pt x="1023" y="284"/>
                    </a:lnTo>
                    <a:lnTo>
                      <a:pt x="996" y="281"/>
                    </a:lnTo>
                    <a:lnTo>
                      <a:pt x="969" y="279"/>
                    </a:lnTo>
                    <a:lnTo>
                      <a:pt x="939" y="277"/>
                    </a:lnTo>
                    <a:lnTo>
                      <a:pt x="912" y="275"/>
                    </a:lnTo>
                    <a:lnTo>
                      <a:pt x="883" y="272"/>
                    </a:lnTo>
                    <a:lnTo>
                      <a:pt x="853" y="270"/>
                    </a:lnTo>
                    <a:lnTo>
                      <a:pt x="824" y="266"/>
                    </a:lnTo>
                    <a:lnTo>
                      <a:pt x="792" y="263"/>
                    </a:lnTo>
                    <a:lnTo>
                      <a:pt x="762" y="259"/>
                    </a:lnTo>
                    <a:lnTo>
                      <a:pt x="731" y="254"/>
                    </a:lnTo>
                    <a:lnTo>
                      <a:pt x="701" y="252"/>
                    </a:lnTo>
                    <a:lnTo>
                      <a:pt x="669" y="245"/>
                    </a:lnTo>
                    <a:lnTo>
                      <a:pt x="638" y="241"/>
                    </a:lnTo>
                    <a:lnTo>
                      <a:pt x="608" y="236"/>
                    </a:lnTo>
                    <a:lnTo>
                      <a:pt x="579" y="231"/>
                    </a:lnTo>
                    <a:lnTo>
                      <a:pt x="547" y="225"/>
                    </a:lnTo>
                    <a:lnTo>
                      <a:pt x="517" y="218"/>
                    </a:lnTo>
                    <a:lnTo>
                      <a:pt x="490" y="213"/>
                    </a:lnTo>
                    <a:lnTo>
                      <a:pt x="461" y="207"/>
                    </a:lnTo>
                    <a:lnTo>
                      <a:pt x="434" y="200"/>
                    </a:lnTo>
                    <a:lnTo>
                      <a:pt x="406" y="193"/>
                    </a:lnTo>
                    <a:lnTo>
                      <a:pt x="379" y="184"/>
                    </a:lnTo>
                    <a:lnTo>
                      <a:pt x="354" y="177"/>
                    </a:lnTo>
                    <a:lnTo>
                      <a:pt x="329" y="170"/>
                    </a:lnTo>
                    <a:lnTo>
                      <a:pt x="304" y="161"/>
                    </a:lnTo>
                    <a:lnTo>
                      <a:pt x="282" y="154"/>
                    </a:lnTo>
                    <a:lnTo>
                      <a:pt x="259" y="145"/>
                    </a:lnTo>
                    <a:lnTo>
                      <a:pt x="239" y="139"/>
                    </a:lnTo>
                    <a:lnTo>
                      <a:pt x="218" y="129"/>
                    </a:lnTo>
                    <a:lnTo>
                      <a:pt x="198" y="120"/>
                    </a:lnTo>
                    <a:lnTo>
                      <a:pt x="180" y="114"/>
                    </a:lnTo>
                    <a:lnTo>
                      <a:pt x="164" y="105"/>
                    </a:lnTo>
                    <a:lnTo>
                      <a:pt x="146" y="95"/>
                    </a:lnTo>
                    <a:lnTo>
                      <a:pt x="130" y="89"/>
                    </a:lnTo>
                    <a:lnTo>
                      <a:pt x="114" y="80"/>
                    </a:lnTo>
                    <a:lnTo>
                      <a:pt x="100" y="70"/>
                    </a:lnTo>
                    <a:lnTo>
                      <a:pt x="87" y="64"/>
                    </a:lnTo>
                    <a:lnTo>
                      <a:pt x="73" y="55"/>
                    </a:lnTo>
                    <a:lnTo>
                      <a:pt x="62" y="46"/>
                    </a:lnTo>
                    <a:lnTo>
                      <a:pt x="50" y="39"/>
                    </a:lnTo>
                    <a:lnTo>
                      <a:pt x="39" y="30"/>
                    </a:lnTo>
                    <a:lnTo>
                      <a:pt x="30" y="23"/>
                    </a:lnTo>
                    <a:lnTo>
                      <a:pt x="19" y="14"/>
                    </a:lnTo>
                    <a:lnTo>
                      <a:pt x="9"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01" name="Freeform 149"/>
              <p:cNvSpPr>
                <a:spLocks/>
              </p:cNvSpPr>
              <p:nvPr/>
            </p:nvSpPr>
            <p:spPr bwMode="auto">
              <a:xfrm>
                <a:off x="1158" y="3184"/>
                <a:ext cx="2699" cy="295"/>
              </a:xfrm>
              <a:custGeom>
                <a:avLst/>
                <a:gdLst>
                  <a:gd name="T0" fmla="*/ 9 w 2699"/>
                  <a:gd name="T1" fmla="*/ 288 h 295"/>
                  <a:gd name="T2" fmla="*/ 30 w 2699"/>
                  <a:gd name="T3" fmla="*/ 272 h 295"/>
                  <a:gd name="T4" fmla="*/ 50 w 2699"/>
                  <a:gd name="T5" fmla="*/ 256 h 295"/>
                  <a:gd name="T6" fmla="*/ 73 w 2699"/>
                  <a:gd name="T7" fmla="*/ 240 h 295"/>
                  <a:gd name="T8" fmla="*/ 100 w 2699"/>
                  <a:gd name="T9" fmla="*/ 224 h 295"/>
                  <a:gd name="T10" fmla="*/ 130 w 2699"/>
                  <a:gd name="T11" fmla="*/ 206 h 295"/>
                  <a:gd name="T12" fmla="*/ 164 w 2699"/>
                  <a:gd name="T13" fmla="*/ 190 h 295"/>
                  <a:gd name="T14" fmla="*/ 198 w 2699"/>
                  <a:gd name="T15" fmla="*/ 174 h 295"/>
                  <a:gd name="T16" fmla="*/ 239 w 2699"/>
                  <a:gd name="T17" fmla="*/ 156 h 295"/>
                  <a:gd name="T18" fmla="*/ 282 w 2699"/>
                  <a:gd name="T19" fmla="*/ 140 h 295"/>
                  <a:gd name="T20" fmla="*/ 329 w 2699"/>
                  <a:gd name="T21" fmla="*/ 125 h 295"/>
                  <a:gd name="T22" fmla="*/ 379 w 2699"/>
                  <a:gd name="T23" fmla="*/ 111 h 295"/>
                  <a:gd name="T24" fmla="*/ 434 w 2699"/>
                  <a:gd name="T25" fmla="*/ 95 h 295"/>
                  <a:gd name="T26" fmla="*/ 490 w 2699"/>
                  <a:gd name="T27" fmla="*/ 81 h 295"/>
                  <a:gd name="T28" fmla="*/ 547 w 2699"/>
                  <a:gd name="T29" fmla="*/ 70 h 295"/>
                  <a:gd name="T30" fmla="*/ 608 w 2699"/>
                  <a:gd name="T31" fmla="*/ 59 h 295"/>
                  <a:gd name="T32" fmla="*/ 669 w 2699"/>
                  <a:gd name="T33" fmla="*/ 50 h 295"/>
                  <a:gd name="T34" fmla="*/ 731 w 2699"/>
                  <a:gd name="T35" fmla="*/ 41 h 295"/>
                  <a:gd name="T36" fmla="*/ 792 w 2699"/>
                  <a:gd name="T37" fmla="*/ 32 h 295"/>
                  <a:gd name="T38" fmla="*/ 853 w 2699"/>
                  <a:gd name="T39" fmla="*/ 25 h 295"/>
                  <a:gd name="T40" fmla="*/ 912 w 2699"/>
                  <a:gd name="T41" fmla="*/ 20 h 295"/>
                  <a:gd name="T42" fmla="*/ 969 w 2699"/>
                  <a:gd name="T43" fmla="*/ 16 h 295"/>
                  <a:gd name="T44" fmla="*/ 1023 w 2699"/>
                  <a:gd name="T45" fmla="*/ 11 h 295"/>
                  <a:gd name="T46" fmla="*/ 1075 w 2699"/>
                  <a:gd name="T47" fmla="*/ 9 h 295"/>
                  <a:gd name="T48" fmla="*/ 1125 w 2699"/>
                  <a:gd name="T49" fmla="*/ 7 h 295"/>
                  <a:gd name="T50" fmla="*/ 1171 w 2699"/>
                  <a:gd name="T51" fmla="*/ 4 h 295"/>
                  <a:gd name="T52" fmla="*/ 1216 w 2699"/>
                  <a:gd name="T53" fmla="*/ 2 h 295"/>
                  <a:gd name="T54" fmla="*/ 1257 w 2699"/>
                  <a:gd name="T55" fmla="*/ 2 h 295"/>
                  <a:gd name="T56" fmla="*/ 1295 w 2699"/>
                  <a:gd name="T57" fmla="*/ 2 h 295"/>
                  <a:gd name="T58" fmla="*/ 1332 w 2699"/>
                  <a:gd name="T59" fmla="*/ 0 h 295"/>
                  <a:gd name="T60" fmla="*/ 1350 w 2699"/>
                  <a:gd name="T61" fmla="*/ 0 h 295"/>
                  <a:gd name="T62" fmla="*/ 1386 w 2699"/>
                  <a:gd name="T63" fmla="*/ 0 h 295"/>
                  <a:gd name="T64" fmla="*/ 1422 w 2699"/>
                  <a:gd name="T65" fmla="*/ 2 h 295"/>
                  <a:gd name="T66" fmla="*/ 1463 w 2699"/>
                  <a:gd name="T67" fmla="*/ 2 h 295"/>
                  <a:gd name="T68" fmla="*/ 1506 w 2699"/>
                  <a:gd name="T69" fmla="*/ 2 h 295"/>
                  <a:gd name="T70" fmla="*/ 1551 w 2699"/>
                  <a:gd name="T71" fmla="*/ 4 h 295"/>
                  <a:gd name="T72" fmla="*/ 1599 w 2699"/>
                  <a:gd name="T73" fmla="*/ 7 h 295"/>
                  <a:gd name="T74" fmla="*/ 1649 w 2699"/>
                  <a:gd name="T75" fmla="*/ 9 h 295"/>
                  <a:gd name="T76" fmla="*/ 1703 w 2699"/>
                  <a:gd name="T77" fmla="*/ 13 h 295"/>
                  <a:gd name="T78" fmla="*/ 1760 w 2699"/>
                  <a:gd name="T79" fmla="*/ 18 h 295"/>
                  <a:gd name="T80" fmla="*/ 1817 w 2699"/>
                  <a:gd name="T81" fmla="*/ 22 h 295"/>
                  <a:gd name="T82" fmla="*/ 1876 w 2699"/>
                  <a:gd name="T83" fmla="*/ 29 h 295"/>
                  <a:gd name="T84" fmla="*/ 1937 w 2699"/>
                  <a:gd name="T85" fmla="*/ 36 h 295"/>
                  <a:gd name="T86" fmla="*/ 1998 w 2699"/>
                  <a:gd name="T87" fmla="*/ 43 h 295"/>
                  <a:gd name="T88" fmla="*/ 2062 w 2699"/>
                  <a:gd name="T89" fmla="*/ 54 h 295"/>
                  <a:gd name="T90" fmla="*/ 2121 w 2699"/>
                  <a:gd name="T91" fmla="*/ 63 h 295"/>
                  <a:gd name="T92" fmla="*/ 2182 w 2699"/>
                  <a:gd name="T93" fmla="*/ 77 h 295"/>
                  <a:gd name="T94" fmla="*/ 2239 w 2699"/>
                  <a:gd name="T95" fmla="*/ 88 h 295"/>
                  <a:gd name="T96" fmla="*/ 2293 w 2699"/>
                  <a:gd name="T97" fmla="*/ 102 h 295"/>
                  <a:gd name="T98" fmla="*/ 2345 w 2699"/>
                  <a:gd name="T99" fmla="*/ 118 h 295"/>
                  <a:gd name="T100" fmla="*/ 2395 w 2699"/>
                  <a:gd name="T101" fmla="*/ 134 h 295"/>
                  <a:gd name="T102" fmla="*/ 2440 w 2699"/>
                  <a:gd name="T103" fmla="*/ 149 h 295"/>
                  <a:gd name="T104" fmla="*/ 2481 w 2699"/>
                  <a:gd name="T105" fmla="*/ 165 h 295"/>
                  <a:gd name="T106" fmla="*/ 2520 w 2699"/>
                  <a:gd name="T107" fmla="*/ 181 h 295"/>
                  <a:gd name="T108" fmla="*/ 2554 w 2699"/>
                  <a:gd name="T109" fmla="*/ 199 h 295"/>
                  <a:gd name="T110" fmla="*/ 2586 w 2699"/>
                  <a:gd name="T111" fmla="*/ 215 h 295"/>
                  <a:gd name="T112" fmla="*/ 2613 w 2699"/>
                  <a:gd name="T113" fmla="*/ 231 h 295"/>
                  <a:gd name="T114" fmla="*/ 2638 w 2699"/>
                  <a:gd name="T115" fmla="*/ 249 h 295"/>
                  <a:gd name="T116" fmla="*/ 2660 w 2699"/>
                  <a:gd name="T117" fmla="*/ 265 h 295"/>
                  <a:gd name="T118" fmla="*/ 2681 w 2699"/>
                  <a:gd name="T119" fmla="*/ 281 h 295"/>
                  <a:gd name="T120" fmla="*/ 2699 w 2699"/>
                  <a:gd name="T121" fmla="*/ 295 h 2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99"/>
                  <a:gd name="T184" fmla="*/ 0 h 295"/>
                  <a:gd name="T185" fmla="*/ 2699 w 2699"/>
                  <a:gd name="T186" fmla="*/ 295 h 2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99" h="295">
                    <a:moveTo>
                      <a:pt x="0" y="295"/>
                    </a:moveTo>
                    <a:lnTo>
                      <a:pt x="9" y="288"/>
                    </a:lnTo>
                    <a:lnTo>
                      <a:pt x="19" y="281"/>
                    </a:lnTo>
                    <a:lnTo>
                      <a:pt x="30" y="272"/>
                    </a:lnTo>
                    <a:lnTo>
                      <a:pt x="39" y="265"/>
                    </a:lnTo>
                    <a:lnTo>
                      <a:pt x="50" y="256"/>
                    </a:lnTo>
                    <a:lnTo>
                      <a:pt x="62" y="249"/>
                    </a:lnTo>
                    <a:lnTo>
                      <a:pt x="73" y="240"/>
                    </a:lnTo>
                    <a:lnTo>
                      <a:pt x="87" y="231"/>
                    </a:lnTo>
                    <a:lnTo>
                      <a:pt x="100" y="224"/>
                    </a:lnTo>
                    <a:lnTo>
                      <a:pt x="114" y="215"/>
                    </a:lnTo>
                    <a:lnTo>
                      <a:pt x="130" y="206"/>
                    </a:lnTo>
                    <a:lnTo>
                      <a:pt x="146" y="199"/>
                    </a:lnTo>
                    <a:lnTo>
                      <a:pt x="164" y="190"/>
                    </a:lnTo>
                    <a:lnTo>
                      <a:pt x="180" y="181"/>
                    </a:lnTo>
                    <a:lnTo>
                      <a:pt x="198" y="174"/>
                    </a:lnTo>
                    <a:lnTo>
                      <a:pt x="218" y="165"/>
                    </a:lnTo>
                    <a:lnTo>
                      <a:pt x="239" y="156"/>
                    </a:lnTo>
                    <a:lnTo>
                      <a:pt x="259" y="149"/>
                    </a:lnTo>
                    <a:lnTo>
                      <a:pt x="282" y="140"/>
                    </a:lnTo>
                    <a:lnTo>
                      <a:pt x="304" y="134"/>
                    </a:lnTo>
                    <a:lnTo>
                      <a:pt x="329" y="125"/>
                    </a:lnTo>
                    <a:lnTo>
                      <a:pt x="354" y="118"/>
                    </a:lnTo>
                    <a:lnTo>
                      <a:pt x="379" y="111"/>
                    </a:lnTo>
                    <a:lnTo>
                      <a:pt x="406" y="102"/>
                    </a:lnTo>
                    <a:lnTo>
                      <a:pt x="434" y="95"/>
                    </a:lnTo>
                    <a:lnTo>
                      <a:pt x="461" y="88"/>
                    </a:lnTo>
                    <a:lnTo>
                      <a:pt x="490" y="81"/>
                    </a:lnTo>
                    <a:lnTo>
                      <a:pt x="517" y="77"/>
                    </a:lnTo>
                    <a:lnTo>
                      <a:pt x="547" y="70"/>
                    </a:lnTo>
                    <a:lnTo>
                      <a:pt x="579" y="63"/>
                    </a:lnTo>
                    <a:lnTo>
                      <a:pt x="608" y="59"/>
                    </a:lnTo>
                    <a:lnTo>
                      <a:pt x="638" y="54"/>
                    </a:lnTo>
                    <a:lnTo>
                      <a:pt x="669" y="50"/>
                    </a:lnTo>
                    <a:lnTo>
                      <a:pt x="701" y="43"/>
                    </a:lnTo>
                    <a:lnTo>
                      <a:pt x="731" y="41"/>
                    </a:lnTo>
                    <a:lnTo>
                      <a:pt x="762" y="36"/>
                    </a:lnTo>
                    <a:lnTo>
                      <a:pt x="792" y="32"/>
                    </a:lnTo>
                    <a:lnTo>
                      <a:pt x="824" y="29"/>
                    </a:lnTo>
                    <a:lnTo>
                      <a:pt x="853" y="25"/>
                    </a:lnTo>
                    <a:lnTo>
                      <a:pt x="883" y="22"/>
                    </a:lnTo>
                    <a:lnTo>
                      <a:pt x="912" y="20"/>
                    </a:lnTo>
                    <a:lnTo>
                      <a:pt x="939" y="18"/>
                    </a:lnTo>
                    <a:lnTo>
                      <a:pt x="969" y="16"/>
                    </a:lnTo>
                    <a:lnTo>
                      <a:pt x="996" y="13"/>
                    </a:lnTo>
                    <a:lnTo>
                      <a:pt x="1023" y="11"/>
                    </a:lnTo>
                    <a:lnTo>
                      <a:pt x="1050" y="9"/>
                    </a:lnTo>
                    <a:lnTo>
                      <a:pt x="1075" y="9"/>
                    </a:lnTo>
                    <a:lnTo>
                      <a:pt x="1100" y="7"/>
                    </a:lnTo>
                    <a:lnTo>
                      <a:pt x="1125" y="7"/>
                    </a:lnTo>
                    <a:lnTo>
                      <a:pt x="1148" y="4"/>
                    </a:lnTo>
                    <a:lnTo>
                      <a:pt x="1171" y="4"/>
                    </a:lnTo>
                    <a:lnTo>
                      <a:pt x="1193" y="2"/>
                    </a:lnTo>
                    <a:lnTo>
                      <a:pt x="1216" y="2"/>
                    </a:lnTo>
                    <a:lnTo>
                      <a:pt x="1236" y="2"/>
                    </a:lnTo>
                    <a:lnTo>
                      <a:pt x="1257" y="2"/>
                    </a:lnTo>
                    <a:lnTo>
                      <a:pt x="1277" y="2"/>
                    </a:lnTo>
                    <a:lnTo>
                      <a:pt x="1295" y="2"/>
                    </a:lnTo>
                    <a:lnTo>
                      <a:pt x="1313" y="0"/>
                    </a:lnTo>
                    <a:lnTo>
                      <a:pt x="1332" y="0"/>
                    </a:lnTo>
                    <a:lnTo>
                      <a:pt x="1350" y="0"/>
                    </a:lnTo>
                    <a:lnTo>
                      <a:pt x="1368" y="0"/>
                    </a:lnTo>
                    <a:lnTo>
                      <a:pt x="1386" y="0"/>
                    </a:lnTo>
                    <a:lnTo>
                      <a:pt x="1404" y="2"/>
                    </a:lnTo>
                    <a:lnTo>
                      <a:pt x="1422" y="2"/>
                    </a:lnTo>
                    <a:lnTo>
                      <a:pt x="1443" y="2"/>
                    </a:lnTo>
                    <a:lnTo>
                      <a:pt x="1463" y="2"/>
                    </a:lnTo>
                    <a:lnTo>
                      <a:pt x="1483" y="2"/>
                    </a:lnTo>
                    <a:lnTo>
                      <a:pt x="1506" y="2"/>
                    </a:lnTo>
                    <a:lnTo>
                      <a:pt x="1529" y="4"/>
                    </a:lnTo>
                    <a:lnTo>
                      <a:pt x="1551" y="4"/>
                    </a:lnTo>
                    <a:lnTo>
                      <a:pt x="1574" y="7"/>
                    </a:lnTo>
                    <a:lnTo>
                      <a:pt x="1599" y="7"/>
                    </a:lnTo>
                    <a:lnTo>
                      <a:pt x="1624" y="9"/>
                    </a:lnTo>
                    <a:lnTo>
                      <a:pt x="1649" y="9"/>
                    </a:lnTo>
                    <a:lnTo>
                      <a:pt x="1676" y="11"/>
                    </a:lnTo>
                    <a:lnTo>
                      <a:pt x="1703" y="13"/>
                    </a:lnTo>
                    <a:lnTo>
                      <a:pt x="1731" y="16"/>
                    </a:lnTo>
                    <a:lnTo>
                      <a:pt x="1760" y="18"/>
                    </a:lnTo>
                    <a:lnTo>
                      <a:pt x="1787" y="20"/>
                    </a:lnTo>
                    <a:lnTo>
                      <a:pt x="1817" y="22"/>
                    </a:lnTo>
                    <a:lnTo>
                      <a:pt x="1846" y="25"/>
                    </a:lnTo>
                    <a:lnTo>
                      <a:pt x="1876" y="29"/>
                    </a:lnTo>
                    <a:lnTo>
                      <a:pt x="1908" y="32"/>
                    </a:lnTo>
                    <a:lnTo>
                      <a:pt x="1937" y="36"/>
                    </a:lnTo>
                    <a:lnTo>
                      <a:pt x="1969" y="41"/>
                    </a:lnTo>
                    <a:lnTo>
                      <a:pt x="1998" y="43"/>
                    </a:lnTo>
                    <a:lnTo>
                      <a:pt x="2030" y="50"/>
                    </a:lnTo>
                    <a:lnTo>
                      <a:pt x="2062" y="54"/>
                    </a:lnTo>
                    <a:lnTo>
                      <a:pt x="2091" y="59"/>
                    </a:lnTo>
                    <a:lnTo>
                      <a:pt x="2121" y="63"/>
                    </a:lnTo>
                    <a:lnTo>
                      <a:pt x="2152" y="70"/>
                    </a:lnTo>
                    <a:lnTo>
                      <a:pt x="2182" y="77"/>
                    </a:lnTo>
                    <a:lnTo>
                      <a:pt x="2209" y="81"/>
                    </a:lnTo>
                    <a:lnTo>
                      <a:pt x="2239" y="88"/>
                    </a:lnTo>
                    <a:lnTo>
                      <a:pt x="2266" y="95"/>
                    </a:lnTo>
                    <a:lnTo>
                      <a:pt x="2293" y="102"/>
                    </a:lnTo>
                    <a:lnTo>
                      <a:pt x="2320" y="111"/>
                    </a:lnTo>
                    <a:lnTo>
                      <a:pt x="2345" y="118"/>
                    </a:lnTo>
                    <a:lnTo>
                      <a:pt x="2370" y="125"/>
                    </a:lnTo>
                    <a:lnTo>
                      <a:pt x="2395" y="134"/>
                    </a:lnTo>
                    <a:lnTo>
                      <a:pt x="2418" y="140"/>
                    </a:lnTo>
                    <a:lnTo>
                      <a:pt x="2440" y="149"/>
                    </a:lnTo>
                    <a:lnTo>
                      <a:pt x="2461" y="156"/>
                    </a:lnTo>
                    <a:lnTo>
                      <a:pt x="2481" y="165"/>
                    </a:lnTo>
                    <a:lnTo>
                      <a:pt x="2502" y="174"/>
                    </a:lnTo>
                    <a:lnTo>
                      <a:pt x="2520" y="181"/>
                    </a:lnTo>
                    <a:lnTo>
                      <a:pt x="2536" y="190"/>
                    </a:lnTo>
                    <a:lnTo>
                      <a:pt x="2554" y="199"/>
                    </a:lnTo>
                    <a:lnTo>
                      <a:pt x="2570" y="206"/>
                    </a:lnTo>
                    <a:lnTo>
                      <a:pt x="2586" y="215"/>
                    </a:lnTo>
                    <a:lnTo>
                      <a:pt x="2599" y="224"/>
                    </a:lnTo>
                    <a:lnTo>
                      <a:pt x="2613" y="231"/>
                    </a:lnTo>
                    <a:lnTo>
                      <a:pt x="2626" y="240"/>
                    </a:lnTo>
                    <a:lnTo>
                      <a:pt x="2638" y="249"/>
                    </a:lnTo>
                    <a:lnTo>
                      <a:pt x="2649" y="256"/>
                    </a:lnTo>
                    <a:lnTo>
                      <a:pt x="2660" y="265"/>
                    </a:lnTo>
                    <a:lnTo>
                      <a:pt x="2669" y="272"/>
                    </a:lnTo>
                    <a:lnTo>
                      <a:pt x="2681" y="281"/>
                    </a:lnTo>
                    <a:lnTo>
                      <a:pt x="2690" y="288"/>
                    </a:lnTo>
                    <a:lnTo>
                      <a:pt x="2699" y="295"/>
                    </a:lnTo>
                  </a:path>
                </a:pathLst>
              </a:custGeom>
              <a:noFill/>
              <a:ln w="0">
                <a:solidFill>
                  <a:srgbClr val="C0C0C0"/>
                </a:solidFill>
                <a:round/>
                <a:headEnd/>
                <a:tailEnd/>
              </a:ln>
            </p:spPr>
            <p:txBody>
              <a:bodyPr/>
              <a:lstStyle/>
              <a:p>
                <a:endParaRPr lang="fr-FR">
                  <a:latin typeface="OpenDyslexic" pitchFamily="50" charset="0"/>
                </a:endParaRPr>
              </a:p>
            </p:txBody>
          </p:sp>
          <p:sp>
            <p:nvSpPr>
              <p:cNvPr id="26802" name="Freeform 150"/>
              <p:cNvSpPr>
                <a:spLocks/>
              </p:cNvSpPr>
              <p:nvPr/>
            </p:nvSpPr>
            <p:spPr bwMode="auto">
              <a:xfrm>
                <a:off x="1118" y="1100"/>
                <a:ext cx="2780" cy="288"/>
              </a:xfrm>
              <a:custGeom>
                <a:avLst/>
                <a:gdLst>
                  <a:gd name="T0" fmla="*/ 2771 w 2780"/>
                  <a:gd name="T1" fmla="*/ 7 h 288"/>
                  <a:gd name="T2" fmla="*/ 2750 w 2780"/>
                  <a:gd name="T3" fmla="*/ 22 h 288"/>
                  <a:gd name="T4" fmla="*/ 2728 w 2780"/>
                  <a:gd name="T5" fmla="*/ 38 h 288"/>
                  <a:gd name="T6" fmla="*/ 2703 w 2780"/>
                  <a:gd name="T7" fmla="*/ 54 h 288"/>
                  <a:gd name="T8" fmla="*/ 2675 w 2780"/>
                  <a:gd name="T9" fmla="*/ 70 h 288"/>
                  <a:gd name="T10" fmla="*/ 2644 w 2780"/>
                  <a:gd name="T11" fmla="*/ 86 h 288"/>
                  <a:gd name="T12" fmla="*/ 2610 w 2780"/>
                  <a:gd name="T13" fmla="*/ 102 h 288"/>
                  <a:gd name="T14" fmla="*/ 2573 w 2780"/>
                  <a:gd name="T15" fmla="*/ 120 h 288"/>
                  <a:gd name="T16" fmla="*/ 2530 w 2780"/>
                  <a:gd name="T17" fmla="*/ 136 h 288"/>
                  <a:gd name="T18" fmla="*/ 2487 w 2780"/>
                  <a:gd name="T19" fmla="*/ 152 h 288"/>
                  <a:gd name="T20" fmla="*/ 2437 w 2780"/>
                  <a:gd name="T21" fmla="*/ 168 h 288"/>
                  <a:gd name="T22" fmla="*/ 2385 w 2780"/>
                  <a:gd name="T23" fmla="*/ 181 h 288"/>
                  <a:gd name="T24" fmla="*/ 2331 w 2780"/>
                  <a:gd name="T25" fmla="*/ 195 h 288"/>
                  <a:gd name="T26" fmla="*/ 2272 w 2780"/>
                  <a:gd name="T27" fmla="*/ 208 h 288"/>
                  <a:gd name="T28" fmla="*/ 2213 w 2780"/>
                  <a:gd name="T29" fmla="*/ 220 h 288"/>
                  <a:gd name="T30" fmla="*/ 2149 w 2780"/>
                  <a:gd name="T31" fmla="*/ 231 h 288"/>
                  <a:gd name="T32" fmla="*/ 2086 w 2780"/>
                  <a:gd name="T33" fmla="*/ 242 h 288"/>
                  <a:gd name="T34" fmla="*/ 2025 w 2780"/>
                  <a:gd name="T35" fmla="*/ 249 h 288"/>
                  <a:gd name="T36" fmla="*/ 1961 w 2780"/>
                  <a:gd name="T37" fmla="*/ 258 h 288"/>
                  <a:gd name="T38" fmla="*/ 1900 w 2780"/>
                  <a:gd name="T39" fmla="*/ 265 h 288"/>
                  <a:gd name="T40" fmla="*/ 1839 w 2780"/>
                  <a:gd name="T41" fmla="*/ 270 h 288"/>
                  <a:gd name="T42" fmla="*/ 1780 w 2780"/>
                  <a:gd name="T43" fmla="*/ 274 h 288"/>
                  <a:gd name="T44" fmla="*/ 1723 w 2780"/>
                  <a:gd name="T45" fmla="*/ 279 h 288"/>
                  <a:gd name="T46" fmla="*/ 1671 w 2780"/>
                  <a:gd name="T47" fmla="*/ 281 h 288"/>
                  <a:gd name="T48" fmla="*/ 1621 w 2780"/>
                  <a:gd name="T49" fmla="*/ 283 h 288"/>
                  <a:gd name="T50" fmla="*/ 1571 w 2780"/>
                  <a:gd name="T51" fmla="*/ 286 h 288"/>
                  <a:gd name="T52" fmla="*/ 1526 w 2780"/>
                  <a:gd name="T53" fmla="*/ 286 h 288"/>
                  <a:gd name="T54" fmla="*/ 1485 w 2780"/>
                  <a:gd name="T55" fmla="*/ 288 h 288"/>
                  <a:gd name="T56" fmla="*/ 1444 w 2780"/>
                  <a:gd name="T57" fmla="*/ 288 h 288"/>
                  <a:gd name="T58" fmla="*/ 1408 w 2780"/>
                  <a:gd name="T59" fmla="*/ 288 h 288"/>
                  <a:gd name="T60" fmla="*/ 1390 w 2780"/>
                  <a:gd name="T61" fmla="*/ 288 h 288"/>
                  <a:gd name="T62" fmla="*/ 1353 w 2780"/>
                  <a:gd name="T63" fmla="*/ 288 h 288"/>
                  <a:gd name="T64" fmla="*/ 1315 w 2780"/>
                  <a:gd name="T65" fmla="*/ 288 h 288"/>
                  <a:gd name="T66" fmla="*/ 1274 w 2780"/>
                  <a:gd name="T67" fmla="*/ 288 h 288"/>
                  <a:gd name="T68" fmla="*/ 1231 w 2780"/>
                  <a:gd name="T69" fmla="*/ 286 h 288"/>
                  <a:gd name="T70" fmla="*/ 1183 w 2780"/>
                  <a:gd name="T71" fmla="*/ 283 h 288"/>
                  <a:gd name="T72" fmla="*/ 1133 w 2780"/>
                  <a:gd name="T73" fmla="*/ 283 h 288"/>
                  <a:gd name="T74" fmla="*/ 1081 w 2780"/>
                  <a:gd name="T75" fmla="*/ 279 h 288"/>
                  <a:gd name="T76" fmla="*/ 1027 w 2780"/>
                  <a:gd name="T77" fmla="*/ 276 h 288"/>
                  <a:gd name="T78" fmla="*/ 970 w 2780"/>
                  <a:gd name="T79" fmla="*/ 272 h 288"/>
                  <a:gd name="T80" fmla="*/ 911 w 2780"/>
                  <a:gd name="T81" fmla="*/ 267 h 288"/>
                  <a:gd name="T82" fmla="*/ 850 w 2780"/>
                  <a:gd name="T83" fmla="*/ 261 h 288"/>
                  <a:gd name="T84" fmla="*/ 786 w 2780"/>
                  <a:gd name="T85" fmla="*/ 254 h 288"/>
                  <a:gd name="T86" fmla="*/ 723 w 2780"/>
                  <a:gd name="T87" fmla="*/ 247 h 288"/>
                  <a:gd name="T88" fmla="*/ 662 w 2780"/>
                  <a:gd name="T89" fmla="*/ 236 h 288"/>
                  <a:gd name="T90" fmla="*/ 598 w 2780"/>
                  <a:gd name="T91" fmla="*/ 227 h 288"/>
                  <a:gd name="T92" fmla="*/ 537 w 2780"/>
                  <a:gd name="T93" fmla="*/ 215 h 288"/>
                  <a:gd name="T94" fmla="*/ 478 w 2780"/>
                  <a:gd name="T95" fmla="*/ 202 h 288"/>
                  <a:gd name="T96" fmla="*/ 421 w 2780"/>
                  <a:gd name="T97" fmla="*/ 188 h 288"/>
                  <a:gd name="T98" fmla="*/ 367 w 2780"/>
                  <a:gd name="T99" fmla="*/ 174 h 288"/>
                  <a:gd name="T100" fmla="*/ 317 w 2780"/>
                  <a:gd name="T101" fmla="*/ 159 h 288"/>
                  <a:gd name="T102" fmla="*/ 269 w 2780"/>
                  <a:gd name="T103" fmla="*/ 143 h 288"/>
                  <a:gd name="T104" fmla="*/ 226 w 2780"/>
                  <a:gd name="T105" fmla="*/ 127 h 288"/>
                  <a:gd name="T106" fmla="*/ 188 w 2780"/>
                  <a:gd name="T107" fmla="*/ 111 h 288"/>
                  <a:gd name="T108" fmla="*/ 152 w 2780"/>
                  <a:gd name="T109" fmla="*/ 95 h 288"/>
                  <a:gd name="T110" fmla="*/ 120 w 2780"/>
                  <a:gd name="T111" fmla="*/ 79 h 288"/>
                  <a:gd name="T112" fmla="*/ 90 w 2780"/>
                  <a:gd name="T113" fmla="*/ 61 h 288"/>
                  <a:gd name="T114" fmla="*/ 63 w 2780"/>
                  <a:gd name="T115" fmla="*/ 45 h 288"/>
                  <a:gd name="T116" fmla="*/ 40 w 2780"/>
                  <a:gd name="T117" fmla="*/ 29 h 288"/>
                  <a:gd name="T118" fmla="*/ 18 w 2780"/>
                  <a:gd name="T119" fmla="*/ 13 h 288"/>
                  <a:gd name="T120" fmla="*/ 0 w 2780"/>
                  <a:gd name="T121" fmla="*/ 0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80"/>
                  <a:gd name="T184" fmla="*/ 0 h 288"/>
                  <a:gd name="T185" fmla="*/ 2780 w 278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80" h="288">
                    <a:moveTo>
                      <a:pt x="2780" y="0"/>
                    </a:moveTo>
                    <a:lnTo>
                      <a:pt x="2771" y="7"/>
                    </a:lnTo>
                    <a:lnTo>
                      <a:pt x="2762" y="13"/>
                    </a:lnTo>
                    <a:lnTo>
                      <a:pt x="2750" y="22"/>
                    </a:lnTo>
                    <a:lnTo>
                      <a:pt x="2739" y="29"/>
                    </a:lnTo>
                    <a:lnTo>
                      <a:pt x="2728" y="38"/>
                    </a:lnTo>
                    <a:lnTo>
                      <a:pt x="2716" y="45"/>
                    </a:lnTo>
                    <a:lnTo>
                      <a:pt x="2703" y="54"/>
                    </a:lnTo>
                    <a:lnTo>
                      <a:pt x="2689" y="61"/>
                    </a:lnTo>
                    <a:lnTo>
                      <a:pt x="2675" y="70"/>
                    </a:lnTo>
                    <a:lnTo>
                      <a:pt x="2660" y="79"/>
                    </a:lnTo>
                    <a:lnTo>
                      <a:pt x="2644" y="86"/>
                    </a:lnTo>
                    <a:lnTo>
                      <a:pt x="2628" y="95"/>
                    </a:lnTo>
                    <a:lnTo>
                      <a:pt x="2610" y="102"/>
                    </a:lnTo>
                    <a:lnTo>
                      <a:pt x="2592" y="111"/>
                    </a:lnTo>
                    <a:lnTo>
                      <a:pt x="2573" y="120"/>
                    </a:lnTo>
                    <a:lnTo>
                      <a:pt x="2553" y="127"/>
                    </a:lnTo>
                    <a:lnTo>
                      <a:pt x="2530" y="136"/>
                    </a:lnTo>
                    <a:lnTo>
                      <a:pt x="2510" y="143"/>
                    </a:lnTo>
                    <a:lnTo>
                      <a:pt x="2487" y="152"/>
                    </a:lnTo>
                    <a:lnTo>
                      <a:pt x="2462" y="159"/>
                    </a:lnTo>
                    <a:lnTo>
                      <a:pt x="2437" y="168"/>
                    </a:lnTo>
                    <a:lnTo>
                      <a:pt x="2412" y="174"/>
                    </a:lnTo>
                    <a:lnTo>
                      <a:pt x="2385" y="181"/>
                    </a:lnTo>
                    <a:lnTo>
                      <a:pt x="2358" y="188"/>
                    </a:lnTo>
                    <a:lnTo>
                      <a:pt x="2331" y="195"/>
                    </a:lnTo>
                    <a:lnTo>
                      <a:pt x="2301" y="202"/>
                    </a:lnTo>
                    <a:lnTo>
                      <a:pt x="2272" y="208"/>
                    </a:lnTo>
                    <a:lnTo>
                      <a:pt x="2242" y="215"/>
                    </a:lnTo>
                    <a:lnTo>
                      <a:pt x="2213" y="220"/>
                    </a:lnTo>
                    <a:lnTo>
                      <a:pt x="2181" y="227"/>
                    </a:lnTo>
                    <a:lnTo>
                      <a:pt x="2149" y="231"/>
                    </a:lnTo>
                    <a:lnTo>
                      <a:pt x="2118" y="236"/>
                    </a:lnTo>
                    <a:lnTo>
                      <a:pt x="2086" y="242"/>
                    </a:lnTo>
                    <a:lnTo>
                      <a:pt x="2056" y="247"/>
                    </a:lnTo>
                    <a:lnTo>
                      <a:pt x="2025" y="249"/>
                    </a:lnTo>
                    <a:lnTo>
                      <a:pt x="1993" y="254"/>
                    </a:lnTo>
                    <a:lnTo>
                      <a:pt x="1961" y="258"/>
                    </a:lnTo>
                    <a:lnTo>
                      <a:pt x="1929" y="261"/>
                    </a:lnTo>
                    <a:lnTo>
                      <a:pt x="1900" y="265"/>
                    </a:lnTo>
                    <a:lnTo>
                      <a:pt x="1868" y="267"/>
                    </a:lnTo>
                    <a:lnTo>
                      <a:pt x="1839" y="270"/>
                    </a:lnTo>
                    <a:lnTo>
                      <a:pt x="1809" y="272"/>
                    </a:lnTo>
                    <a:lnTo>
                      <a:pt x="1780" y="274"/>
                    </a:lnTo>
                    <a:lnTo>
                      <a:pt x="1752" y="276"/>
                    </a:lnTo>
                    <a:lnTo>
                      <a:pt x="1723" y="279"/>
                    </a:lnTo>
                    <a:lnTo>
                      <a:pt x="1698" y="279"/>
                    </a:lnTo>
                    <a:lnTo>
                      <a:pt x="1671" y="281"/>
                    </a:lnTo>
                    <a:lnTo>
                      <a:pt x="1646" y="283"/>
                    </a:lnTo>
                    <a:lnTo>
                      <a:pt x="1621" y="283"/>
                    </a:lnTo>
                    <a:lnTo>
                      <a:pt x="1596" y="283"/>
                    </a:lnTo>
                    <a:lnTo>
                      <a:pt x="1571" y="286"/>
                    </a:lnTo>
                    <a:lnTo>
                      <a:pt x="1548" y="286"/>
                    </a:lnTo>
                    <a:lnTo>
                      <a:pt x="1526" y="286"/>
                    </a:lnTo>
                    <a:lnTo>
                      <a:pt x="1505" y="288"/>
                    </a:lnTo>
                    <a:lnTo>
                      <a:pt x="1485" y="288"/>
                    </a:lnTo>
                    <a:lnTo>
                      <a:pt x="1464" y="288"/>
                    </a:lnTo>
                    <a:lnTo>
                      <a:pt x="1444" y="288"/>
                    </a:lnTo>
                    <a:lnTo>
                      <a:pt x="1426" y="288"/>
                    </a:lnTo>
                    <a:lnTo>
                      <a:pt x="1408" y="288"/>
                    </a:lnTo>
                    <a:lnTo>
                      <a:pt x="1390" y="288"/>
                    </a:lnTo>
                    <a:lnTo>
                      <a:pt x="1372" y="288"/>
                    </a:lnTo>
                    <a:lnTo>
                      <a:pt x="1353" y="288"/>
                    </a:lnTo>
                    <a:lnTo>
                      <a:pt x="1335" y="288"/>
                    </a:lnTo>
                    <a:lnTo>
                      <a:pt x="1315" y="288"/>
                    </a:lnTo>
                    <a:lnTo>
                      <a:pt x="1294" y="288"/>
                    </a:lnTo>
                    <a:lnTo>
                      <a:pt x="1274" y="288"/>
                    </a:lnTo>
                    <a:lnTo>
                      <a:pt x="1254" y="286"/>
                    </a:lnTo>
                    <a:lnTo>
                      <a:pt x="1231" y="286"/>
                    </a:lnTo>
                    <a:lnTo>
                      <a:pt x="1208" y="286"/>
                    </a:lnTo>
                    <a:lnTo>
                      <a:pt x="1183" y="283"/>
                    </a:lnTo>
                    <a:lnTo>
                      <a:pt x="1158" y="283"/>
                    </a:lnTo>
                    <a:lnTo>
                      <a:pt x="1133" y="283"/>
                    </a:lnTo>
                    <a:lnTo>
                      <a:pt x="1108" y="281"/>
                    </a:lnTo>
                    <a:lnTo>
                      <a:pt x="1081" y="279"/>
                    </a:lnTo>
                    <a:lnTo>
                      <a:pt x="1056" y="279"/>
                    </a:lnTo>
                    <a:lnTo>
                      <a:pt x="1027" y="276"/>
                    </a:lnTo>
                    <a:lnTo>
                      <a:pt x="1000" y="274"/>
                    </a:lnTo>
                    <a:lnTo>
                      <a:pt x="970" y="272"/>
                    </a:lnTo>
                    <a:lnTo>
                      <a:pt x="941" y="270"/>
                    </a:lnTo>
                    <a:lnTo>
                      <a:pt x="911" y="267"/>
                    </a:lnTo>
                    <a:lnTo>
                      <a:pt x="879" y="265"/>
                    </a:lnTo>
                    <a:lnTo>
                      <a:pt x="850" y="261"/>
                    </a:lnTo>
                    <a:lnTo>
                      <a:pt x="818" y="258"/>
                    </a:lnTo>
                    <a:lnTo>
                      <a:pt x="786" y="254"/>
                    </a:lnTo>
                    <a:lnTo>
                      <a:pt x="755" y="249"/>
                    </a:lnTo>
                    <a:lnTo>
                      <a:pt x="723" y="247"/>
                    </a:lnTo>
                    <a:lnTo>
                      <a:pt x="693" y="242"/>
                    </a:lnTo>
                    <a:lnTo>
                      <a:pt x="662" y="236"/>
                    </a:lnTo>
                    <a:lnTo>
                      <a:pt x="630" y="231"/>
                    </a:lnTo>
                    <a:lnTo>
                      <a:pt x="598" y="227"/>
                    </a:lnTo>
                    <a:lnTo>
                      <a:pt x="567" y="220"/>
                    </a:lnTo>
                    <a:lnTo>
                      <a:pt x="537" y="215"/>
                    </a:lnTo>
                    <a:lnTo>
                      <a:pt x="508" y="208"/>
                    </a:lnTo>
                    <a:lnTo>
                      <a:pt x="478" y="202"/>
                    </a:lnTo>
                    <a:lnTo>
                      <a:pt x="449" y="195"/>
                    </a:lnTo>
                    <a:lnTo>
                      <a:pt x="421" y="188"/>
                    </a:lnTo>
                    <a:lnTo>
                      <a:pt x="394" y="181"/>
                    </a:lnTo>
                    <a:lnTo>
                      <a:pt x="367" y="174"/>
                    </a:lnTo>
                    <a:lnTo>
                      <a:pt x="342" y="168"/>
                    </a:lnTo>
                    <a:lnTo>
                      <a:pt x="317" y="159"/>
                    </a:lnTo>
                    <a:lnTo>
                      <a:pt x="292" y="152"/>
                    </a:lnTo>
                    <a:lnTo>
                      <a:pt x="269" y="143"/>
                    </a:lnTo>
                    <a:lnTo>
                      <a:pt x="249" y="136"/>
                    </a:lnTo>
                    <a:lnTo>
                      <a:pt x="226" y="127"/>
                    </a:lnTo>
                    <a:lnTo>
                      <a:pt x="206" y="120"/>
                    </a:lnTo>
                    <a:lnTo>
                      <a:pt x="188" y="111"/>
                    </a:lnTo>
                    <a:lnTo>
                      <a:pt x="170" y="102"/>
                    </a:lnTo>
                    <a:lnTo>
                      <a:pt x="152" y="95"/>
                    </a:lnTo>
                    <a:lnTo>
                      <a:pt x="136" y="86"/>
                    </a:lnTo>
                    <a:lnTo>
                      <a:pt x="120" y="79"/>
                    </a:lnTo>
                    <a:lnTo>
                      <a:pt x="104" y="70"/>
                    </a:lnTo>
                    <a:lnTo>
                      <a:pt x="90" y="61"/>
                    </a:lnTo>
                    <a:lnTo>
                      <a:pt x="77" y="54"/>
                    </a:lnTo>
                    <a:lnTo>
                      <a:pt x="63" y="45"/>
                    </a:lnTo>
                    <a:lnTo>
                      <a:pt x="52" y="38"/>
                    </a:lnTo>
                    <a:lnTo>
                      <a:pt x="40" y="29"/>
                    </a:lnTo>
                    <a:lnTo>
                      <a:pt x="29" y="22"/>
                    </a:lnTo>
                    <a:lnTo>
                      <a:pt x="18" y="13"/>
                    </a:lnTo>
                    <a:lnTo>
                      <a:pt x="9"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03" name="Freeform 151"/>
              <p:cNvSpPr>
                <a:spLocks/>
              </p:cNvSpPr>
              <p:nvPr/>
            </p:nvSpPr>
            <p:spPr bwMode="auto">
              <a:xfrm>
                <a:off x="1118" y="3143"/>
                <a:ext cx="2780" cy="288"/>
              </a:xfrm>
              <a:custGeom>
                <a:avLst/>
                <a:gdLst>
                  <a:gd name="T0" fmla="*/ 9 w 2780"/>
                  <a:gd name="T1" fmla="*/ 281 h 288"/>
                  <a:gd name="T2" fmla="*/ 29 w 2780"/>
                  <a:gd name="T3" fmla="*/ 265 h 288"/>
                  <a:gd name="T4" fmla="*/ 52 w 2780"/>
                  <a:gd name="T5" fmla="*/ 249 h 288"/>
                  <a:gd name="T6" fmla="*/ 77 w 2780"/>
                  <a:gd name="T7" fmla="*/ 234 h 288"/>
                  <a:gd name="T8" fmla="*/ 104 w 2780"/>
                  <a:gd name="T9" fmla="*/ 218 h 288"/>
                  <a:gd name="T10" fmla="*/ 136 w 2780"/>
                  <a:gd name="T11" fmla="*/ 202 h 288"/>
                  <a:gd name="T12" fmla="*/ 170 w 2780"/>
                  <a:gd name="T13" fmla="*/ 186 h 288"/>
                  <a:gd name="T14" fmla="*/ 206 w 2780"/>
                  <a:gd name="T15" fmla="*/ 168 h 288"/>
                  <a:gd name="T16" fmla="*/ 249 w 2780"/>
                  <a:gd name="T17" fmla="*/ 152 h 288"/>
                  <a:gd name="T18" fmla="*/ 292 w 2780"/>
                  <a:gd name="T19" fmla="*/ 136 h 288"/>
                  <a:gd name="T20" fmla="*/ 342 w 2780"/>
                  <a:gd name="T21" fmla="*/ 120 h 288"/>
                  <a:gd name="T22" fmla="*/ 394 w 2780"/>
                  <a:gd name="T23" fmla="*/ 107 h 288"/>
                  <a:gd name="T24" fmla="*/ 449 w 2780"/>
                  <a:gd name="T25" fmla="*/ 93 h 288"/>
                  <a:gd name="T26" fmla="*/ 508 w 2780"/>
                  <a:gd name="T27" fmla="*/ 79 h 288"/>
                  <a:gd name="T28" fmla="*/ 567 w 2780"/>
                  <a:gd name="T29" fmla="*/ 68 h 288"/>
                  <a:gd name="T30" fmla="*/ 630 w 2780"/>
                  <a:gd name="T31" fmla="*/ 57 h 288"/>
                  <a:gd name="T32" fmla="*/ 693 w 2780"/>
                  <a:gd name="T33" fmla="*/ 45 h 288"/>
                  <a:gd name="T34" fmla="*/ 755 w 2780"/>
                  <a:gd name="T35" fmla="*/ 39 h 288"/>
                  <a:gd name="T36" fmla="*/ 818 w 2780"/>
                  <a:gd name="T37" fmla="*/ 29 h 288"/>
                  <a:gd name="T38" fmla="*/ 879 w 2780"/>
                  <a:gd name="T39" fmla="*/ 23 h 288"/>
                  <a:gd name="T40" fmla="*/ 941 w 2780"/>
                  <a:gd name="T41" fmla="*/ 18 h 288"/>
                  <a:gd name="T42" fmla="*/ 1000 w 2780"/>
                  <a:gd name="T43" fmla="*/ 14 h 288"/>
                  <a:gd name="T44" fmla="*/ 1056 w 2780"/>
                  <a:gd name="T45" fmla="*/ 9 h 288"/>
                  <a:gd name="T46" fmla="*/ 1108 w 2780"/>
                  <a:gd name="T47" fmla="*/ 7 h 288"/>
                  <a:gd name="T48" fmla="*/ 1158 w 2780"/>
                  <a:gd name="T49" fmla="*/ 5 h 288"/>
                  <a:gd name="T50" fmla="*/ 1208 w 2780"/>
                  <a:gd name="T51" fmla="*/ 2 h 288"/>
                  <a:gd name="T52" fmla="*/ 1254 w 2780"/>
                  <a:gd name="T53" fmla="*/ 2 h 288"/>
                  <a:gd name="T54" fmla="*/ 1294 w 2780"/>
                  <a:gd name="T55" fmla="*/ 0 h 288"/>
                  <a:gd name="T56" fmla="*/ 1335 w 2780"/>
                  <a:gd name="T57" fmla="*/ 0 h 288"/>
                  <a:gd name="T58" fmla="*/ 1372 w 2780"/>
                  <a:gd name="T59" fmla="*/ 0 h 288"/>
                  <a:gd name="T60" fmla="*/ 1390 w 2780"/>
                  <a:gd name="T61" fmla="*/ 0 h 288"/>
                  <a:gd name="T62" fmla="*/ 1426 w 2780"/>
                  <a:gd name="T63" fmla="*/ 0 h 288"/>
                  <a:gd name="T64" fmla="*/ 1464 w 2780"/>
                  <a:gd name="T65" fmla="*/ 0 h 288"/>
                  <a:gd name="T66" fmla="*/ 1505 w 2780"/>
                  <a:gd name="T67" fmla="*/ 0 h 288"/>
                  <a:gd name="T68" fmla="*/ 1548 w 2780"/>
                  <a:gd name="T69" fmla="*/ 2 h 288"/>
                  <a:gd name="T70" fmla="*/ 1596 w 2780"/>
                  <a:gd name="T71" fmla="*/ 5 h 288"/>
                  <a:gd name="T72" fmla="*/ 1646 w 2780"/>
                  <a:gd name="T73" fmla="*/ 5 h 288"/>
                  <a:gd name="T74" fmla="*/ 1698 w 2780"/>
                  <a:gd name="T75" fmla="*/ 9 h 288"/>
                  <a:gd name="T76" fmla="*/ 1752 w 2780"/>
                  <a:gd name="T77" fmla="*/ 11 h 288"/>
                  <a:gd name="T78" fmla="*/ 1809 w 2780"/>
                  <a:gd name="T79" fmla="*/ 16 h 288"/>
                  <a:gd name="T80" fmla="*/ 1868 w 2780"/>
                  <a:gd name="T81" fmla="*/ 20 h 288"/>
                  <a:gd name="T82" fmla="*/ 1929 w 2780"/>
                  <a:gd name="T83" fmla="*/ 27 h 288"/>
                  <a:gd name="T84" fmla="*/ 1993 w 2780"/>
                  <a:gd name="T85" fmla="*/ 34 h 288"/>
                  <a:gd name="T86" fmla="*/ 2056 w 2780"/>
                  <a:gd name="T87" fmla="*/ 41 h 288"/>
                  <a:gd name="T88" fmla="*/ 2118 w 2780"/>
                  <a:gd name="T89" fmla="*/ 52 h 288"/>
                  <a:gd name="T90" fmla="*/ 2181 w 2780"/>
                  <a:gd name="T91" fmla="*/ 61 h 288"/>
                  <a:gd name="T92" fmla="*/ 2242 w 2780"/>
                  <a:gd name="T93" fmla="*/ 73 h 288"/>
                  <a:gd name="T94" fmla="*/ 2301 w 2780"/>
                  <a:gd name="T95" fmla="*/ 86 h 288"/>
                  <a:gd name="T96" fmla="*/ 2358 w 2780"/>
                  <a:gd name="T97" fmla="*/ 100 h 288"/>
                  <a:gd name="T98" fmla="*/ 2412 w 2780"/>
                  <a:gd name="T99" fmla="*/ 113 h 288"/>
                  <a:gd name="T100" fmla="*/ 2462 w 2780"/>
                  <a:gd name="T101" fmla="*/ 129 h 288"/>
                  <a:gd name="T102" fmla="*/ 2510 w 2780"/>
                  <a:gd name="T103" fmla="*/ 145 h 288"/>
                  <a:gd name="T104" fmla="*/ 2553 w 2780"/>
                  <a:gd name="T105" fmla="*/ 161 h 288"/>
                  <a:gd name="T106" fmla="*/ 2592 w 2780"/>
                  <a:gd name="T107" fmla="*/ 177 h 288"/>
                  <a:gd name="T108" fmla="*/ 2628 w 2780"/>
                  <a:gd name="T109" fmla="*/ 193 h 288"/>
                  <a:gd name="T110" fmla="*/ 2660 w 2780"/>
                  <a:gd name="T111" fmla="*/ 209 h 288"/>
                  <a:gd name="T112" fmla="*/ 2689 w 2780"/>
                  <a:gd name="T113" fmla="*/ 227 h 288"/>
                  <a:gd name="T114" fmla="*/ 2716 w 2780"/>
                  <a:gd name="T115" fmla="*/ 243 h 288"/>
                  <a:gd name="T116" fmla="*/ 2739 w 2780"/>
                  <a:gd name="T117" fmla="*/ 259 h 288"/>
                  <a:gd name="T118" fmla="*/ 2762 w 2780"/>
                  <a:gd name="T119" fmla="*/ 274 h 288"/>
                  <a:gd name="T120" fmla="*/ 2780 w 2780"/>
                  <a:gd name="T121" fmla="*/ 288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80"/>
                  <a:gd name="T184" fmla="*/ 0 h 288"/>
                  <a:gd name="T185" fmla="*/ 2780 w 278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80" h="288">
                    <a:moveTo>
                      <a:pt x="0" y="288"/>
                    </a:moveTo>
                    <a:lnTo>
                      <a:pt x="9" y="281"/>
                    </a:lnTo>
                    <a:lnTo>
                      <a:pt x="18" y="274"/>
                    </a:lnTo>
                    <a:lnTo>
                      <a:pt x="29" y="265"/>
                    </a:lnTo>
                    <a:lnTo>
                      <a:pt x="40" y="259"/>
                    </a:lnTo>
                    <a:lnTo>
                      <a:pt x="52" y="249"/>
                    </a:lnTo>
                    <a:lnTo>
                      <a:pt x="63" y="243"/>
                    </a:lnTo>
                    <a:lnTo>
                      <a:pt x="77" y="234"/>
                    </a:lnTo>
                    <a:lnTo>
                      <a:pt x="90" y="227"/>
                    </a:lnTo>
                    <a:lnTo>
                      <a:pt x="104" y="218"/>
                    </a:lnTo>
                    <a:lnTo>
                      <a:pt x="120" y="209"/>
                    </a:lnTo>
                    <a:lnTo>
                      <a:pt x="136" y="202"/>
                    </a:lnTo>
                    <a:lnTo>
                      <a:pt x="152" y="193"/>
                    </a:lnTo>
                    <a:lnTo>
                      <a:pt x="170" y="186"/>
                    </a:lnTo>
                    <a:lnTo>
                      <a:pt x="188" y="177"/>
                    </a:lnTo>
                    <a:lnTo>
                      <a:pt x="206" y="168"/>
                    </a:lnTo>
                    <a:lnTo>
                      <a:pt x="226" y="161"/>
                    </a:lnTo>
                    <a:lnTo>
                      <a:pt x="249" y="152"/>
                    </a:lnTo>
                    <a:lnTo>
                      <a:pt x="269" y="145"/>
                    </a:lnTo>
                    <a:lnTo>
                      <a:pt x="292" y="136"/>
                    </a:lnTo>
                    <a:lnTo>
                      <a:pt x="317" y="129"/>
                    </a:lnTo>
                    <a:lnTo>
                      <a:pt x="342" y="120"/>
                    </a:lnTo>
                    <a:lnTo>
                      <a:pt x="367" y="113"/>
                    </a:lnTo>
                    <a:lnTo>
                      <a:pt x="394" y="107"/>
                    </a:lnTo>
                    <a:lnTo>
                      <a:pt x="421" y="100"/>
                    </a:lnTo>
                    <a:lnTo>
                      <a:pt x="449" y="93"/>
                    </a:lnTo>
                    <a:lnTo>
                      <a:pt x="478" y="86"/>
                    </a:lnTo>
                    <a:lnTo>
                      <a:pt x="508" y="79"/>
                    </a:lnTo>
                    <a:lnTo>
                      <a:pt x="537" y="73"/>
                    </a:lnTo>
                    <a:lnTo>
                      <a:pt x="567" y="68"/>
                    </a:lnTo>
                    <a:lnTo>
                      <a:pt x="598" y="61"/>
                    </a:lnTo>
                    <a:lnTo>
                      <a:pt x="630" y="57"/>
                    </a:lnTo>
                    <a:lnTo>
                      <a:pt x="662" y="52"/>
                    </a:lnTo>
                    <a:lnTo>
                      <a:pt x="693" y="45"/>
                    </a:lnTo>
                    <a:lnTo>
                      <a:pt x="723" y="41"/>
                    </a:lnTo>
                    <a:lnTo>
                      <a:pt x="755" y="39"/>
                    </a:lnTo>
                    <a:lnTo>
                      <a:pt x="786" y="34"/>
                    </a:lnTo>
                    <a:lnTo>
                      <a:pt x="818" y="29"/>
                    </a:lnTo>
                    <a:lnTo>
                      <a:pt x="850" y="27"/>
                    </a:lnTo>
                    <a:lnTo>
                      <a:pt x="879" y="23"/>
                    </a:lnTo>
                    <a:lnTo>
                      <a:pt x="911" y="20"/>
                    </a:lnTo>
                    <a:lnTo>
                      <a:pt x="941" y="18"/>
                    </a:lnTo>
                    <a:lnTo>
                      <a:pt x="970" y="16"/>
                    </a:lnTo>
                    <a:lnTo>
                      <a:pt x="1000" y="14"/>
                    </a:lnTo>
                    <a:lnTo>
                      <a:pt x="1027" y="11"/>
                    </a:lnTo>
                    <a:lnTo>
                      <a:pt x="1056" y="9"/>
                    </a:lnTo>
                    <a:lnTo>
                      <a:pt x="1081" y="9"/>
                    </a:lnTo>
                    <a:lnTo>
                      <a:pt x="1108" y="7"/>
                    </a:lnTo>
                    <a:lnTo>
                      <a:pt x="1133" y="5"/>
                    </a:lnTo>
                    <a:lnTo>
                      <a:pt x="1158" y="5"/>
                    </a:lnTo>
                    <a:lnTo>
                      <a:pt x="1183" y="5"/>
                    </a:lnTo>
                    <a:lnTo>
                      <a:pt x="1208" y="2"/>
                    </a:lnTo>
                    <a:lnTo>
                      <a:pt x="1231" y="2"/>
                    </a:lnTo>
                    <a:lnTo>
                      <a:pt x="1254" y="2"/>
                    </a:lnTo>
                    <a:lnTo>
                      <a:pt x="1274" y="0"/>
                    </a:lnTo>
                    <a:lnTo>
                      <a:pt x="1294" y="0"/>
                    </a:lnTo>
                    <a:lnTo>
                      <a:pt x="1315" y="0"/>
                    </a:lnTo>
                    <a:lnTo>
                      <a:pt x="1335" y="0"/>
                    </a:lnTo>
                    <a:lnTo>
                      <a:pt x="1353" y="0"/>
                    </a:lnTo>
                    <a:lnTo>
                      <a:pt x="1372" y="0"/>
                    </a:lnTo>
                    <a:lnTo>
                      <a:pt x="1390" y="0"/>
                    </a:lnTo>
                    <a:lnTo>
                      <a:pt x="1408" y="0"/>
                    </a:lnTo>
                    <a:lnTo>
                      <a:pt x="1426" y="0"/>
                    </a:lnTo>
                    <a:lnTo>
                      <a:pt x="1444" y="0"/>
                    </a:lnTo>
                    <a:lnTo>
                      <a:pt x="1464" y="0"/>
                    </a:lnTo>
                    <a:lnTo>
                      <a:pt x="1485" y="0"/>
                    </a:lnTo>
                    <a:lnTo>
                      <a:pt x="1505" y="0"/>
                    </a:lnTo>
                    <a:lnTo>
                      <a:pt x="1526" y="2"/>
                    </a:lnTo>
                    <a:lnTo>
                      <a:pt x="1548" y="2"/>
                    </a:lnTo>
                    <a:lnTo>
                      <a:pt x="1571" y="2"/>
                    </a:lnTo>
                    <a:lnTo>
                      <a:pt x="1596" y="5"/>
                    </a:lnTo>
                    <a:lnTo>
                      <a:pt x="1621" y="5"/>
                    </a:lnTo>
                    <a:lnTo>
                      <a:pt x="1646" y="5"/>
                    </a:lnTo>
                    <a:lnTo>
                      <a:pt x="1671" y="7"/>
                    </a:lnTo>
                    <a:lnTo>
                      <a:pt x="1698" y="9"/>
                    </a:lnTo>
                    <a:lnTo>
                      <a:pt x="1723" y="9"/>
                    </a:lnTo>
                    <a:lnTo>
                      <a:pt x="1752" y="11"/>
                    </a:lnTo>
                    <a:lnTo>
                      <a:pt x="1780" y="14"/>
                    </a:lnTo>
                    <a:lnTo>
                      <a:pt x="1809" y="16"/>
                    </a:lnTo>
                    <a:lnTo>
                      <a:pt x="1839" y="18"/>
                    </a:lnTo>
                    <a:lnTo>
                      <a:pt x="1868" y="20"/>
                    </a:lnTo>
                    <a:lnTo>
                      <a:pt x="1900" y="23"/>
                    </a:lnTo>
                    <a:lnTo>
                      <a:pt x="1929" y="27"/>
                    </a:lnTo>
                    <a:lnTo>
                      <a:pt x="1961" y="29"/>
                    </a:lnTo>
                    <a:lnTo>
                      <a:pt x="1993" y="34"/>
                    </a:lnTo>
                    <a:lnTo>
                      <a:pt x="2025" y="39"/>
                    </a:lnTo>
                    <a:lnTo>
                      <a:pt x="2056" y="41"/>
                    </a:lnTo>
                    <a:lnTo>
                      <a:pt x="2086" y="45"/>
                    </a:lnTo>
                    <a:lnTo>
                      <a:pt x="2118" y="52"/>
                    </a:lnTo>
                    <a:lnTo>
                      <a:pt x="2149" y="57"/>
                    </a:lnTo>
                    <a:lnTo>
                      <a:pt x="2181" y="61"/>
                    </a:lnTo>
                    <a:lnTo>
                      <a:pt x="2213" y="68"/>
                    </a:lnTo>
                    <a:lnTo>
                      <a:pt x="2242" y="73"/>
                    </a:lnTo>
                    <a:lnTo>
                      <a:pt x="2272" y="79"/>
                    </a:lnTo>
                    <a:lnTo>
                      <a:pt x="2301" y="86"/>
                    </a:lnTo>
                    <a:lnTo>
                      <a:pt x="2331" y="93"/>
                    </a:lnTo>
                    <a:lnTo>
                      <a:pt x="2358" y="100"/>
                    </a:lnTo>
                    <a:lnTo>
                      <a:pt x="2385" y="107"/>
                    </a:lnTo>
                    <a:lnTo>
                      <a:pt x="2412" y="113"/>
                    </a:lnTo>
                    <a:lnTo>
                      <a:pt x="2437" y="120"/>
                    </a:lnTo>
                    <a:lnTo>
                      <a:pt x="2462" y="129"/>
                    </a:lnTo>
                    <a:lnTo>
                      <a:pt x="2487" y="136"/>
                    </a:lnTo>
                    <a:lnTo>
                      <a:pt x="2510" y="145"/>
                    </a:lnTo>
                    <a:lnTo>
                      <a:pt x="2530" y="152"/>
                    </a:lnTo>
                    <a:lnTo>
                      <a:pt x="2553" y="161"/>
                    </a:lnTo>
                    <a:lnTo>
                      <a:pt x="2573" y="168"/>
                    </a:lnTo>
                    <a:lnTo>
                      <a:pt x="2592" y="177"/>
                    </a:lnTo>
                    <a:lnTo>
                      <a:pt x="2610" y="186"/>
                    </a:lnTo>
                    <a:lnTo>
                      <a:pt x="2628" y="193"/>
                    </a:lnTo>
                    <a:lnTo>
                      <a:pt x="2644" y="202"/>
                    </a:lnTo>
                    <a:lnTo>
                      <a:pt x="2660" y="209"/>
                    </a:lnTo>
                    <a:lnTo>
                      <a:pt x="2675" y="218"/>
                    </a:lnTo>
                    <a:lnTo>
                      <a:pt x="2689" y="227"/>
                    </a:lnTo>
                    <a:lnTo>
                      <a:pt x="2703" y="234"/>
                    </a:lnTo>
                    <a:lnTo>
                      <a:pt x="2716" y="243"/>
                    </a:lnTo>
                    <a:lnTo>
                      <a:pt x="2728" y="249"/>
                    </a:lnTo>
                    <a:lnTo>
                      <a:pt x="2739" y="259"/>
                    </a:lnTo>
                    <a:lnTo>
                      <a:pt x="2750" y="265"/>
                    </a:lnTo>
                    <a:lnTo>
                      <a:pt x="2762" y="274"/>
                    </a:lnTo>
                    <a:lnTo>
                      <a:pt x="2771" y="281"/>
                    </a:lnTo>
                    <a:lnTo>
                      <a:pt x="2780" y="288"/>
                    </a:lnTo>
                  </a:path>
                </a:pathLst>
              </a:custGeom>
              <a:noFill/>
              <a:ln w="0">
                <a:solidFill>
                  <a:srgbClr val="C0C0C0"/>
                </a:solidFill>
                <a:round/>
                <a:headEnd/>
                <a:tailEnd/>
              </a:ln>
            </p:spPr>
            <p:txBody>
              <a:bodyPr/>
              <a:lstStyle/>
              <a:p>
                <a:endParaRPr lang="fr-FR">
                  <a:latin typeface="OpenDyslexic" pitchFamily="50" charset="0"/>
                </a:endParaRPr>
              </a:p>
            </p:txBody>
          </p:sp>
          <p:sp>
            <p:nvSpPr>
              <p:cNvPr id="26804" name="Freeform 152"/>
              <p:cNvSpPr>
                <a:spLocks/>
              </p:cNvSpPr>
              <p:nvPr/>
            </p:nvSpPr>
            <p:spPr bwMode="auto">
              <a:xfrm>
                <a:off x="1079" y="1147"/>
                <a:ext cx="2857" cy="284"/>
              </a:xfrm>
              <a:custGeom>
                <a:avLst/>
                <a:gdLst>
                  <a:gd name="T0" fmla="*/ 2848 w 2857"/>
                  <a:gd name="T1" fmla="*/ 10 h 284"/>
                  <a:gd name="T2" fmla="*/ 2828 w 2857"/>
                  <a:gd name="T3" fmla="*/ 23 h 284"/>
                  <a:gd name="T4" fmla="*/ 2805 w 2857"/>
                  <a:gd name="T5" fmla="*/ 39 h 284"/>
                  <a:gd name="T6" fmla="*/ 2778 w 2857"/>
                  <a:gd name="T7" fmla="*/ 55 h 284"/>
                  <a:gd name="T8" fmla="*/ 2748 w 2857"/>
                  <a:gd name="T9" fmla="*/ 71 h 284"/>
                  <a:gd name="T10" fmla="*/ 2717 w 2857"/>
                  <a:gd name="T11" fmla="*/ 87 h 284"/>
                  <a:gd name="T12" fmla="*/ 2680 w 2857"/>
                  <a:gd name="T13" fmla="*/ 102 h 284"/>
                  <a:gd name="T14" fmla="*/ 2642 w 2857"/>
                  <a:gd name="T15" fmla="*/ 118 h 284"/>
                  <a:gd name="T16" fmla="*/ 2599 w 2857"/>
                  <a:gd name="T17" fmla="*/ 134 h 284"/>
                  <a:gd name="T18" fmla="*/ 2553 w 2857"/>
                  <a:gd name="T19" fmla="*/ 150 h 284"/>
                  <a:gd name="T20" fmla="*/ 2504 w 2857"/>
                  <a:gd name="T21" fmla="*/ 166 h 284"/>
                  <a:gd name="T22" fmla="*/ 2449 w 2857"/>
                  <a:gd name="T23" fmla="*/ 180 h 284"/>
                  <a:gd name="T24" fmla="*/ 2392 w 2857"/>
                  <a:gd name="T25" fmla="*/ 193 h 284"/>
                  <a:gd name="T26" fmla="*/ 2333 w 2857"/>
                  <a:gd name="T27" fmla="*/ 207 h 284"/>
                  <a:gd name="T28" fmla="*/ 2270 w 2857"/>
                  <a:gd name="T29" fmla="*/ 218 h 284"/>
                  <a:gd name="T30" fmla="*/ 2206 w 2857"/>
                  <a:gd name="T31" fmla="*/ 229 h 284"/>
                  <a:gd name="T32" fmla="*/ 2143 w 2857"/>
                  <a:gd name="T33" fmla="*/ 239 h 284"/>
                  <a:gd name="T34" fmla="*/ 2077 w 2857"/>
                  <a:gd name="T35" fmla="*/ 248 h 284"/>
                  <a:gd name="T36" fmla="*/ 2014 w 2857"/>
                  <a:gd name="T37" fmla="*/ 254 h 284"/>
                  <a:gd name="T38" fmla="*/ 1950 w 2857"/>
                  <a:gd name="T39" fmla="*/ 261 h 284"/>
                  <a:gd name="T40" fmla="*/ 1887 w 2857"/>
                  <a:gd name="T41" fmla="*/ 266 h 284"/>
                  <a:gd name="T42" fmla="*/ 1828 w 2857"/>
                  <a:gd name="T43" fmla="*/ 270 h 284"/>
                  <a:gd name="T44" fmla="*/ 1771 w 2857"/>
                  <a:gd name="T45" fmla="*/ 273 h 284"/>
                  <a:gd name="T46" fmla="*/ 1717 w 2857"/>
                  <a:gd name="T47" fmla="*/ 277 h 284"/>
                  <a:gd name="T48" fmla="*/ 1665 w 2857"/>
                  <a:gd name="T49" fmla="*/ 279 h 284"/>
                  <a:gd name="T50" fmla="*/ 1615 w 2857"/>
                  <a:gd name="T51" fmla="*/ 279 h 284"/>
                  <a:gd name="T52" fmla="*/ 1569 w 2857"/>
                  <a:gd name="T53" fmla="*/ 282 h 284"/>
                  <a:gd name="T54" fmla="*/ 1526 w 2857"/>
                  <a:gd name="T55" fmla="*/ 282 h 284"/>
                  <a:gd name="T56" fmla="*/ 1485 w 2857"/>
                  <a:gd name="T57" fmla="*/ 284 h 284"/>
                  <a:gd name="T58" fmla="*/ 1447 w 2857"/>
                  <a:gd name="T59" fmla="*/ 284 h 284"/>
                  <a:gd name="T60" fmla="*/ 1429 w 2857"/>
                  <a:gd name="T61" fmla="*/ 284 h 284"/>
                  <a:gd name="T62" fmla="*/ 1392 w 2857"/>
                  <a:gd name="T63" fmla="*/ 284 h 284"/>
                  <a:gd name="T64" fmla="*/ 1352 w 2857"/>
                  <a:gd name="T65" fmla="*/ 282 h 284"/>
                  <a:gd name="T66" fmla="*/ 1311 w 2857"/>
                  <a:gd name="T67" fmla="*/ 282 h 284"/>
                  <a:gd name="T68" fmla="*/ 1265 w 2857"/>
                  <a:gd name="T69" fmla="*/ 282 h 284"/>
                  <a:gd name="T70" fmla="*/ 1218 w 2857"/>
                  <a:gd name="T71" fmla="*/ 279 h 284"/>
                  <a:gd name="T72" fmla="*/ 1168 w 2857"/>
                  <a:gd name="T73" fmla="*/ 277 h 284"/>
                  <a:gd name="T74" fmla="*/ 1113 w 2857"/>
                  <a:gd name="T75" fmla="*/ 275 h 284"/>
                  <a:gd name="T76" fmla="*/ 1059 w 2857"/>
                  <a:gd name="T77" fmla="*/ 273 h 284"/>
                  <a:gd name="T78" fmla="*/ 1000 w 2857"/>
                  <a:gd name="T79" fmla="*/ 268 h 284"/>
                  <a:gd name="T80" fmla="*/ 939 w 2857"/>
                  <a:gd name="T81" fmla="*/ 263 h 284"/>
                  <a:gd name="T82" fmla="*/ 875 w 2857"/>
                  <a:gd name="T83" fmla="*/ 257 h 284"/>
                  <a:gd name="T84" fmla="*/ 812 w 2857"/>
                  <a:gd name="T85" fmla="*/ 250 h 284"/>
                  <a:gd name="T86" fmla="*/ 748 w 2857"/>
                  <a:gd name="T87" fmla="*/ 243 h 284"/>
                  <a:gd name="T88" fmla="*/ 683 w 2857"/>
                  <a:gd name="T89" fmla="*/ 234 h 284"/>
                  <a:gd name="T90" fmla="*/ 619 w 2857"/>
                  <a:gd name="T91" fmla="*/ 223 h 284"/>
                  <a:gd name="T92" fmla="*/ 556 w 2857"/>
                  <a:gd name="T93" fmla="*/ 211 h 284"/>
                  <a:gd name="T94" fmla="*/ 494 w 2857"/>
                  <a:gd name="T95" fmla="*/ 200 h 284"/>
                  <a:gd name="T96" fmla="*/ 435 w 2857"/>
                  <a:gd name="T97" fmla="*/ 186 h 284"/>
                  <a:gd name="T98" fmla="*/ 381 w 2857"/>
                  <a:gd name="T99" fmla="*/ 173 h 284"/>
                  <a:gd name="T100" fmla="*/ 329 w 2857"/>
                  <a:gd name="T101" fmla="*/ 157 h 284"/>
                  <a:gd name="T102" fmla="*/ 281 w 2857"/>
                  <a:gd name="T103" fmla="*/ 143 h 284"/>
                  <a:gd name="T104" fmla="*/ 236 w 2857"/>
                  <a:gd name="T105" fmla="*/ 127 h 284"/>
                  <a:gd name="T106" fmla="*/ 195 w 2857"/>
                  <a:gd name="T107" fmla="*/ 112 h 284"/>
                  <a:gd name="T108" fmla="*/ 159 w 2857"/>
                  <a:gd name="T109" fmla="*/ 96 h 284"/>
                  <a:gd name="T110" fmla="*/ 125 w 2857"/>
                  <a:gd name="T111" fmla="*/ 80 h 284"/>
                  <a:gd name="T112" fmla="*/ 93 w 2857"/>
                  <a:gd name="T113" fmla="*/ 64 h 284"/>
                  <a:gd name="T114" fmla="*/ 66 w 2857"/>
                  <a:gd name="T115" fmla="*/ 48 h 284"/>
                  <a:gd name="T116" fmla="*/ 41 w 2857"/>
                  <a:gd name="T117" fmla="*/ 32 h 284"/>
                  <a:gd name="T118" fmla="*/ 18 w 2857"/>
                  <a:gd name="T119" fmla="*/ 16 h 284"/>
                  <a:gd name="T120" fmla="*/ 0 w 2857"/>
                  <a:gd name="T121" fmla="*/ 0 h 2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57"/>
                  <a:gd name="T184" fmla="*/ 0 h 284"/>
                  <a:gd name="T185" fmla="*/ 2857 w 2857"/>
                  <a:gd name="T186" fmla="*/ 284 h 2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57" h="284">
                    <a:moveTo>
                      <a:pt x="2857" y="0"/>
                    </a:moveTo>
                    <a:lnTo>
                      <a:pt x="2848" y="10"/>
                    </a:lnTo>
                    <a:lnTo>
                      <a:pt x="2839" y="16"/>
                    </a:lnTo>
                    <a:lnTo>
                      <a:pt x="2828" y="23"/>
                    </a:lnTo>
                    <a:lnTo>
                      <a:pt x="2816" y="32"/>
                    </a:lnTo>
                    <a:lnTo>
                      <a:pt x="2805" y="39"/>
                    </a:lnTo>
                    <a:lnTo>
                      <a:pt x="2792" y="48"/>
                    </a:lnTo>
                    <a:lnTo>
                      <a:pt x="2778" y="55"/>
                    </a:lnTo>
                    <a:lnTo>
                      <a:pt x="2764" y="64"/>
                    </a:lnTo>
                    <a:lnTo>
                      <a:pt x="2748" y="71"/>
                    </a:lnTo>
                    <a:lnTo>
                      <a:pt x="2733" y="80"/>
                    </a:lnTo>
                    <a:lnTo>
                      <a:pt x="2717" y="87"/>
                    </a:lnTo>
                    <a:lnTo>
                      <a:pt x="2699" y="96"/>
                    </a:lnTo>
                    <a:lnTo>
                      <a:pt x="2680" y="102"/>
                    </a:lnTo>
                    <a:lnTo>
                      <a:pt x="2662" y="112"/>
                    </a:lnTo>
                    <a:lnTo>
                      <a:pt x="2642" y="118"/>
                    </a:lnTo>
                    <a:lnTo>
                      <a:pt x="2621" y="127"/>
                    </a:lnTo>
                    <a:lnTo>
                      <a:pt x="2599" y="134"/>
                    </a:lnTo>
                    <a:lnTo>
                      <a:pt x="2576" y="143"/>
                    </a:lnTo>
                    <a:lnTo>
                      <a:pt x="2553" y="150"/>
                    </a:lnTo>
                    <a:lnTo>
                      <a:pt x="2528" y="157"/>
                    </a:lnTo>
                    <a:lnTo>
                      <a:pt x="2504" y="166"/>
                    </a:lnTo>
                    <a:lnTo>
                      <a:pt x="2476" y="173"/>
                    </a:lnTo>
                    <a:lnTo>
                      <a:pt x="2449" y="180"/>
                    </a:lnTo>
                    <a:lnTo>
                      <a:pt x="2422" y="186"/>
                    </a:lnTo>
                    <a:lnTo>
                      <a:pt x="2392" y="193"/>
                    </a:lnTo>
                    <a:lnTo>
                      <a:pt x="2363" y="200"/>
                    </a:lnTo>
                    <a:lnTo>
                      <a:pt x="2333" y="207"/>
                    </a:lnTo>
                    <a:lnTo>
                      <a:pt x="2302" y="211"/>
                    </a:lnTo>
                    <a:lnTo>
                      <a:pt x="2270" y="218"/>
                    </a:lnTo>
                    <a:lnTo>
                      <a:pt x="2238" y="223"/>
                    </a:lnTo>
                    <a:lnTo>
                      <a:pt x="2206" y="229"/>
                    </a:lnTo>
                    <a:lnTo>
                      <a:pt x="2175" y="234"/>
                    </a:lnTo>
                    <a:lnTo>
                      <a:pt x="2143" y="239"/>
                    </a:lnTo>
                    <a:lnTo>
                      <a:pt x="2109" y="243"/>
                    </a:lnTo>
                    <a:lnTo>
                      <a:pt x="2077" y="248"/>
                    </a:lnTo>
                    <a:lnTo>
                      <a:pt x="2045" y="250"/>
                    </a:lnTo>
                    <a:lnTo>
                      <a:pt x="2014" y="254"/>
                    </a:lnTo>
                    <a:lnTo>
                      <a:pt x="1982" y="257"/>
                    </a:lnTo>
                    <a:lnTo>
                      <a:pt x="1950" y="261"/>
                    </a:lnTo>
                    <a:lnTo>
                      <a:pt x="1918" y="263"/>
                    </a:lnTo>
                    <a:lnTo>
                      <a:pt x="1887" y="266"/>
                    </a:lnTo>
                    <a:lnTo>
                      <a:pt x="1857" y="268"/>
                    </a:lnTo>
                    <a:lnTo>
                      <a:pt x="1828" y="270"/>
                    </a:lnTo>
                    <a:lnTo>
                      <a:pt x="1798" y="273"/>
                    </a:lnTo>
                    <a:lnTo>
                      <a:pt x="1771" y="273"/>
                    </a:lnTo>
                    <a:lnTo>
                      <a:pt x="1744" y="275"/>
                    </a:lnTo>
                    <a:lnTo>
                      <a:pt x="1717" y="277"/>
                    </a:lnTo>
                    <a:lnTo>
                      <a:pt x="1689" y="277"/>
                    </a:lnTo>
                    <a:lnTo>
                      <a:pt x="1665" y="279"/>
                    </a:lnTo>
                    <a:lnTo>
                      <a:pt x="1640" y="279"/>
                    </a:lnTo>
                    <a:lnTo>
                      <a:pt x="1615" y="279"/>
                    </a:lnTo>
                    <a:lnTo>
                      <a:pt x="1592" y="282"/>
                    </a:lnTo>
                    <a:lnTo>
                      <a:pt x="1569" y="282"/>
                    </a:lnTo>
                    <a:lnTo>
                      <a:pt x="1547" y="282"/>
                    </a:lnTo>
                    <a:lnTo>
                      <a:pt x="1526" y="282"/>
                    </a:lnTo>
                    <a:lnTo>
                      <a:pt x="1506" y="282"/>
                    </a:lnTo>
                    <a:lnTo>
                      <a:pt x="1485" y="284"/>
                    </a:lnTo>
                    <a:lnTo>
                      <a:pt x="1465" y="284"/>
                    </a:lnTo>
                    <a:lnTo>
                      <a:pt x="1447" y="284"/>
                    </a:lnTo>
                    <a:lnTo>
                      <a:pt x="1429" y="284"/>
                    </a:lnTo>
                    <a:lnTo>
                      <a:pt x="1411" y="284"/>
                    </a:lnTo>
                    <a:lnTo>
                      <a:pt x="1392" y="284"/>
                    </a:lnTo>
                    <a:lnTo>
                      <a:pt x="1372" y="284"/>
                    </a:lnTo>
                    <a:lnTo>
                      <a:pt x="1352" y="282"/>
                    </a:lnTo>
                    <a:lnTo>
                      <a:pt x="1331" y="282"/>
                    </a:lnTo>
                    <a:lnTo>
                      <a:pt x="1311" y="282"/>
                    </a:lnTo>
                    <a:lnTo>
                      <a:pt x="1288" y="282"/>
                    </a:lnTo>
                    <a:lnTo>
                      <a:pt x="1265" y="282"/>
                    </a:lnTo>
                    <a:lnTo>
                      <a:pt x="1243" y="279"/>
                    </a:lnTo>
                    <a:lnTo>
                      <a:pt x="1218" y="279"/>
                    </a:lnTo>
                    <a:lnTo>
                      <a:pt x="1193" y="279"/>
                    </a:lnTo>
                    <a:lnTo>
                      <a:pt x="1168" y="277"/>
                    </a:lnTo>
                    <a:lnTo>
                      <a:pt x="1141" y="277"/>
                    </a:lnTo>
                    <a:lnTo>
                      <a:pt x="1113" y="275"/>
                    </a:lnTo>
                    <a:lnTo>
                      <a:pt x="1086" y="273"/>
                    </a:lnTo>
                    <a:lnTo>
                      <a:pt x="1059" y="273"/>
                    </a:lnTo>
                    <a:lnTo>
                      <a:pt x="1030" y="270"/>
                    </a:lnTo>
                    <a:lnTo>
                      <a:pt x="1000" y="268"/>
                    </a:lnTo>
                    <a:lnTo>
                      <a:pt x="971" y="266"/>
                    </a:lnTo>
                    <a:lnTo>
                      <a:pt x="939" y="263"/>
                    </a:lnTo>
                    <a:lnTo>
                      <a:pt x="907" y="261"/>
                    </a:lnTo>
                    <a:lnTo>
                      <a:pt x="875" y="257"/>
                    </a:lnTo>
                    <a:lnTo>
                      <a:pt x="844" y="254"/>
                    </a:lnTo>
                    <a:lnTo>
                      <a:pt x="812" y="250"/>
                    </a:lnTo>
                    <a:lnTo>
                      <a:pt x="780" y="248"/>
                    </a:lnTo>
                    <a:lnTo>
                      <a:pt x="748" y="243"/>
                    </a:lnTo>
                    <a:lnTo>
                      <a:pt x="714" y="239"/>
                    </a:lnTo>
                    <a:lnTo>
                      <a:pt x="683" y="234"/>
                    </a:lnTo>
                    <a:lnTo>
                      <a:pt x="651" y="229"/>
                    </a:lnTo>
                    <a:lnTo>
                      <a:pt x="619" y="223"/>
                    </a:lnTo>
                    <a:lnTo>
                      <a:pt x="587" y="218"/>
                    </a:lnTo>
                    <a:lnTo>
                      <a:pt x="556" y="211"/>
                    </a:lnTo>
                    <a:lnTo>
                      <a:pt x="524" y="207"/>
                    </a:lnTo>
                    <a:lnTo>
                      <a:pt x="494" y="200"/>
                    </a:lnTo>
                    <a:lnTo>
                      <a:pt x="465" y="193"/>
                    </a:lnTo>
                    <a:lnTo>
                      <a:pt x="435" y="186"/>
                    </a:lnTo>
                    <a:lnTo>
                      <a:pt x="408" y="180"/>
                    </a:lnTo>
                    <a:lnTo>
                      <a:pt x="381" y="173"/>
                    </a:lnTo>
                    <a:lnTo>
                      <a:pt x="354" y="166"/>
                    </a:lnTo>
                    <a:lnTo>
                      <a:pt x="329" y="157"/>
                    </a:lnTo>
                    <a:lnTo>
                      <a:pt x="304" y="150"/>
                    </a:lnTo>
                    <a:lnTo>
                      <a:pt x="281" y="143"/>
                    </a:lnTo>
                    <a:lnTo>
                      <a:pt x="259" y="134"/>
                    </a:lnTo>
                    <a:lnTo>
                      <a:pt x="236" y="127"/>
                    </a:lnTo>
                    <a:lnTo>
                      <a:pt x="215" y="118"/>
                    </a:lnTo>
                    <a:lnTo>
                      <a:pt x="195" y="112"/>
                    </a:lnTo>
                    <a:lnTo>
                      <a:pt x="177" y="102"/>
                    </a:lnTo>
                    <a:lnTo>
                      <a:pt x="159" y="96"/>
                    </a:lnTo>
                    <a:lnTo>
                      <a:pt x="141" y="87"/>
                    </a:lnTo>
                    <a:lnTo>
                      <a:pt x="125" y="80"/>
                    </a:lnTo>
                    <a:lnTo>
                      <a:pt x="109" y="71"/>
                    </a:lnTo>
                    <a:lnTo>
                      <a:pt x="93" y="64"/>
                    </a:lnTo>
                    <a:lnTo>
                      <a:pt x="79" y="55"/>
                    </a:lnTo>
                    <a:lnTo>
                      <a:pt x="66" y="48"/>
                    </a:lnTo>
                    <a:lnTo>
                      <a:pt x="52" y="39"/>
                    </a:lnTo>
                    <a:lnTo>
                      <a:pt x="41" y="32"/>
                    </a:lnTo>
                    <a:lnTo>
                      <a:pt x="30" y="23"/>
                    </a:lnTo>
                    <a:lnTo>
                      <a:pt x="18" y="16"/>
                    </a:lnTo>
                    <a:lnTo>
                      <a:pt x="9" y="10"/>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05" name="Freeform 153"/>
              <p:cNvSpPr>
                <a:spLocks/>
              </p:cNvSpPr>
              <p:nvPr/>
            </p:nvSpPr>
            <p:spPr bwMode="auto">
              <a:xfrm>
                <a:off x="1079" y="3100"/>
                <a:ext cx="2857" cy="283"/>
              </a:xfrm>
              <a:custGeom>
                <a:avLst/>
                <a:gdLst>
                  <a:gd name="T0" fmla="*/ 9 w 2857"/>
                  <a:gd name="T1" fmla="*/ 274 h 283"/>
                  <a:gd name="T2" fmla="*/ 30 w 2857"/>
                  <a:gd name="T3" fmla="*/ 261 h 283"/>
                  <a:gd name="T4" fmla="*/ 52 w 2857"/>
                  <a:gd name="T5" fmla="*/ 245 h 283"/>
                  <a:gd name="T6" fmla="*/ 79 w 2857"/>
                  <a:gd name="T7" fmla="*/ 229 h 283"/>
                  <a:gd name="T8" fmla="*/ 109 w 2857"/>
                  <a:gd name="T9" fmla="*/ 213 h 283"/>
                  <a:gd name="T10" fmla="*/ 141 w 2857"/>
                  <a:gd name="T11" fmla="*/ 197 h 283"/>
                  <a:gd name="T12" fmla="*/ 177 w 2857"/>
                  <a:gd name="T13" fmla="*/ 181 h 283"/>
                  <a:gd name="T14" fmla="*/ 215 w 2857"/>
                  <a:gd name="T15" fmla="*/ 165 h 283"/>
                  <a:gd name="T16" fmla="*/ 259 w 2857"/>
                  <a:gd name="T17" fmla="*/ 150 h 283"/>
                  <a:gd name="T18" fmla="*/ 304 w 2857"/>
                  <a:gd name="T19" fmla="*/ 134 h 283"/>
                  <a:gd name="T20" fmla="*/ 354 w 2857"/>
                  <a:gd name="T21" fmla="*/ 118 h 283"/>
                  <a:gd name="T22" fmla="*/ 408 w 2857"/>
                  <a:gd name="T23" fmla="*/ 104 h 283"/>
                  <a:gd name="T24" fmla="*/ 465 w 2857"/>
                  <a:gd name="T25" fmla="*/ 91 h 283"/>
                  <a:gd name="T26" fmla="*/ 524 w 2857"/>
                  <a:gd name="T27" fmla="*/ 77 h 283"/>
                  <a:gd name="T28" fmla="*/ 587 w 2857"/>
                  <a:gd name="T29" fmla="*/ 66 h 283"/>
                  <a:gd name="T30" fmla="*/ 651 w 2857"/>
                  <a:gd name="T31" fmla="*/ 54 h 283"/>
                  <a:gd name="T32" fmla="*/ 714 w 2857"/>
                  <a:gd name="T33" fmla="*/ 45 h 283"/>
                  <a:gd name="T34" fmla="*/ 780 w 2857"/>
                  <a:gd name="T35" fmla="*/ 36 h 283"/>
                  <a:gd name="T36" fmla="*/ 844 w 2857"/>
                  <a:gd name="T37" fmla="*/ 29 h 283"/>
                  <a:gd name="T38" fmla="*/ 907 w 2857"/>
                  <a:gd name="T39" fmla="*/ 23 h 283"/>
                  <a:gd name="T40" fmla="*/ 971 w 2857"/>
                  <a:gd name="T41" fmla="*/ 18 h 283"/>
                  <a:gd name="T42" fmla="*/ 1030 w 2857"/>
                  <a:gd name="T43" fmla="*/ 14 h 283"/>
                  <a:gd name="T44" fmla="*/ 1086 w 2857"/>
                  <a:gd name="T45" fmla="*/ 11 h 283"/>
                  <a:gd name="T46" fmla="*/ 1141 w 2857"/>
                  <a:gd name="T47" fmla="*/ 7 h 283"/>
                  <a:gd name="T48" fmla="*/ 1193 w 2857"/>
                  <a:gd name="T49" fmla="*/ 4 h 283"/>
                  <a:gd name="T50" fmla="*/ 1243 w 2857"/>
                  <a:gd name="T51" fmla="*/ 4 h 283"/>
                  <a:gd name="T52" fmla="*/ 1288 w 2857"/>
                  <a:gd name="T53" fmla="*/ 2 h 283"/>
                  <a:gd name="T54" fmla="*/ 1331 w 2857"/>
                  <a:gd name="T55" fmla="*/ 2 h 283"/>
                  <a:gd name="T56" fmla="*/ 1372 w 2857"/>
                  <a:gd name="T57" fmla="*/ 0 h 283"/>
                  <a:gd name="T58" fmla="*/ 1411 w 2857"/>
                  <a:gd name="T59" fmla="*/ 0 h 283"/>
                  <a:gd name="T60" fmla="*/ 1429 w 2857"/>
                  <a:gd name="T61" fmla="*/ 0 h 283"/>
                  <a:gd name="T62" fmla="*/ 1465 w 2857"/>
                  <a:gd name="T63" fmla="*/ 0 h 283"/>
                  <a:gd name="T64" fmla="*/ 1506 w 2857"/>
                  <a:gd name="T65" fmla="*/ 2 h 283"/>
                  <a:gd name="T66" fmla="*/ 1547 w 2857"/>
                  <a:gd name="T67" fmla="*/ 2 h 283"/>
                  <a:gd name="T68" fmla="*/ 1592 w 2857"/>
                  <a:gd name="T69" fmla="*/ 2 h 283"/>
                  <a:gd name="T70" fmla="*/ 1640 w 2857"/>
                  <a:gd name="T71" fmla="*/ 4 h 283"/>
                  <a:gd name="T72" fmla="*/ 1689 w 2857"/>
                  <a:gd name="T73" fmla="*/ 7 h 283"/>
                  <a:gd name="T74" fmla="*/ 1744 w 2857"/>
                  <a:gd name="T75" fmla="*/ 9 h 283"/>
                  <a:gd name="T76" fmla="*/ 1798 w 2857"/>
                  <a:gd name="T77" fmla="*/ 11 h 283"/>
                  <a:gd name="T78" fmla="*/ 1857 w 2857"/>
                  <a:gd name="T79" fmla="*/ 16 h 283"/>
                  <a:gd name="T80" fmla="*/ 1918 w 2857"/>
                  <a:gd name="T81" fmla="*/ 20 h 283"/>
                  <a:gd name="T82" fmla="*/ 1982 w 2857"/>
                  <a:gd name="T83" fmla="*/ 27 h 283"/>
                  <a:gd name="T84" fmla="*/ 2045 w 2857"/>
                  <a:gd name="T85" fmla="*/ 34 h 283"/>
                  <a:gd name="T86" fmla="*/ 2109 w 2857"/>
                  <a:gd name="T87" fmla="*/ 41 h 283"/>
                  <a:gd name="T88" fmla="*/ 2175 w 2857"/>
                  <a:gd name="T89" fmla="*/ 50 h 283"/>
                  <a:gd name="T90" fmla="*/ 2238 w 2857"/>
                  <a:gd name="T91" fmla="*/ 61 h 283"/>
                  <a:gd name="T92" fmla="*/ 2302 w 2857"/>
                  <a:gd name="T93" fmla="*/ 72 h 283"/>
                  <a:gd name="T94" fmla="*/ 2363 w 2857"/>
                  <a:gd name="T95" fmla="*/ 84 h 283"/>
                  <a:gd name="T96" fmla="*/ 2422 w 2857"/>
                  <a:gd name="T97" fmla="*/ 97 h 283"/>
                  <a:gd name="T98" fmla="*/ 2476 w 2857"/>
                  <a:gd name="T99" fmla="*/ 111 h 283"/>
                  <a:gd name="T100" fmla="*/ 2528 w 2857"/>
                  <a:gd name="T101" fmla="*/ 127 h 283"/>
                  <a:gd name="T102" fmla="*/ 2576 w 2857"/>
                  <a:gd name="T103" fmla="*/ 140 h 283"/>
                  <a:gd name="T104" fmla="*/ 2621 w 2857"/>
                  <a:gd name="T105" fmla="*/ 156 h 283"/>
                  <a:gd name="T106" fmla="*/ 2662 w 2857"/>
                  <a:gd name="T107" fmla="*/ 172 h 283"/>
                  <a:gd name="T108" fmla="*/ 2699 w 2857"/>
                  <a:gd name="T109" fmla="*/ 188 h 283"/>
                  <a:gd name="T110" fmla="*/ 2733 w 2857"/>
                  <a:gd name="T111" fmla="*/ 204 h 283"/>
                  <a:gd name="T112" fmla="*/ 2764 w 2857"/>
                  <a:gd name="T113" fmla="*/ 220 h 283"/>
                  <a:gd name="T114" fmla="*/ 2792 w 2857"/>
                  <a:gd name="T115" fmla="*/ 236 h 283"/>
                  <a:gd name="T116" fmla="*/ 2816 w 2857"/>
                  <a:gd name="T117" fmla="*/ 252 h 283"/>
                  <a:gd name="T118" fmla="*/ 2839 w 2857"/>
                  <a:gd name="T119" fmla="*/ 267 h 283"/>
                  <a:gd name="T120" fmla="*/ 2857 w 2857"/>
                  <a:gd name="T121" fmla="*/ 283 h 2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57"/>
                  <a:gd name="T184" fmla="*/ 0 h 283"/>
                  <a:gd name="T185" fmla="*/ 2857 w 2857"/>
                  <a:gd name="T186" fmla="*/ 283 h 2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57" h="283">
                    <a:moveTo>
                      <a:pt x="0" y="283"/>
                    </a:moveTo>
                    <a:lnTo>
                      <a:pt x="9" y="274"/>
                    </a:lnTo>
                    <a:lnTo>
                      <a:pt x="18" y="267"/>
                    </a:lnTo>
                    <a:lnTo>
                      <a:pt x="30" y="261"/>
                    </a:lnTo>
                    <a:lnTo>
                      <a:pt x="41" y="252"/>
                    </a:lnTo>
                    <a:lnTo>
                      <a:pt x="52" y="245"/>
                    </a:lnTo>
                    <a:lnTo>
                      <a:pt x="66" y="236"/>
                    </a:lnTo>
                    <a:lnTo>
                      <a:pt x="79" y="229"/>
                    </a:lnTo>
                    <a:lnTo>
                      <a:pt x="93" y="220"/>
                    </a:lnTo>
                    <a:lnTo>
                      <a:pt x="109" y="213"/>
                    </a:lnTo>
                    <a:lnTo>
                      <a:pt x="125" y="204"/>
                    </a:lnTo>
                    <a:lnTo>
                      <a:pt x="141" y="197"/>
                    </a:lnTo>
                    <a:lnTo>
                      <a:pt x="159" y="188"/>
                    </a:lnTo>
                    <a:lnTo>
                      <a:pt x="177" y="181"/>
                    </a:lnTo>
                    <a:lnTo>
                      <a:pt x="195" y="172"/>
                    </a:lnTo>
                    <a:lnTo>
                      <a:pt x="215" y="165"/>
                    </a:lnTo>
                    <a:lnTo>
                      <a:pt x="236" y="156"/>
                    </a:lnTo>
                    <a:lnTo>
                      <a:pt x="259" y="150"/>
                    </a:lnTo>
                    <a:lnTo>
                      <a:pt x="281" y="140"/>
                    </a:lnTo>
                    <a:lnTo>
                      <a:pt x="304" y="134"/>
                    </a:lnTo>
                    <a:lnTo>
                      <a:pt x="329" y="127"/>
                    </a:lnTo>
                    <a:lnTo>
                      <a:pt x="354" y="118"/>
                    </a:lnTo>
                    <a:lnTo>
                      <a:pt x="381" y="111"/>
                    </a:lnTo>
                    <a:lnTo>
                      <a:pt x="408" y="104"/>
                    </a:lnTo>
                    <a:lnTo>
                      <a:pt x="435" y="97"/>
                    </a:lnTo>
                    <a:lnTo>
                      <a:pt x="465" y="91"/>
                    </a:lnTo>
                    <a:lnTo>
                      <a:pt x="494" y="84"/>
                    </a:lnTo>
                    <a:lnTo>
                      <a:pt x="524" y="77"/>
                    </a:lnTo>
                    <a:lnTo>
                      <a:pt x="556" y="72"/>
                    </a:lnTo>
                    <a:lnTo>
                      <a:pt x="587" y="66"/>
                    </a:lnTo>
                    <a:lnTo>
                      <a:pt x="619" y="61"/>
                    </a:lnTo>
                    <a:lnTo>
                      <a:pt x="651" y="54"/>
                    </a:lnTo>
                    <a:lnTo>
                      <a:pt x="683" y="50"/>
                    </a:lnTo>
                    <a:lnTo>
                      <a:pt x="714" y="45"/>
                    </a:lnTo>
                    <a:lnTo>
                      <a:pt x="748" y="41"/>
                    </a:lnTo>
                    <a:lnTo>
                      <a:pt x="780" y="36"/>
                    </a:lnTo>
                    <a:lnTo>
                      <a:pt x="812" y="34"/>
                    </a:lnTo>
                    <a:lnTo>
                      <a:pt x="844" y="29"/>
                    </a:lnTo>
                    <a:lnTo>
                      <a:pt x="875" y="27"/>
                    </a:lnTo>
                    <a:lnTo>
                      <a:pt x="907" y="23"/>
                    </a:lnTo>
                    <a:lnTo>
                      <a:pt x="939" y="20"/>
                    </a:lnTo>
                    <a:lnTo>
                      <a:pt x="971" y="18"/>
                    </a:lnTo>
                    <a:lnTo>
                      <a:pt x="1000" y="16"/>
                    </a:lnTo>
                    <a:lnTo>
                      <a:pt x="1030" y="14"/>
                    </a:lnTo>
                    <a:lnTo>
                      <a:pt x="1059" y="11"/>
                    </a:lnTo>
                    <a:lnTo>
                      <a:pt x="1086" y="11"/>
                    </a:lnTo>
                    <a:lnTo>
                      <a:pt x="1113" y="9"/>
                    </a:lnTo>
                    <a:lnTo>
                      <a:pt x="1141" y="7"/>
                    </a:lnTo>
                    <a:lnTo>
                      <a:pt x="1168" y="7"/>
                    </a:lnTo>
                    <a:lnTo>
                      <a:pt x="1193" y="4"/>
                    </a:lnTo>
                    <a:lnTo>
                      <a:pt x="1218" y="4"/>
                    </a:lnTo>
                    <a:lnTo>
                      <a:pt x="1243" y="4"/>
                    </a:lnTo>
                    <a:lnTo>
                      <a:pt x="1265" y="2"/>
                    </a:lnTo>
                    <a:lnTo>
                      <a:pt x="1288" y="2"/>
                    </a:lnTo>
                    <a:lnTo>
                      <a:pt x="1311" y="2"/>
                    </a:lnTo>
                    <a:lnTo>
                      <a:pt x="1331" y="2"/>
                    </a:lnTo>
                    <a:lnTo>
                      <a:pt x="1352" y="2"/>
                    </a:lnTo>
                    <a:lnTo>
                      <a:pt x="1372" y="0"/>
                    </a:lnTo>
                    <a:lnTo>
                      <a:pt x="1392" y="0"/>
                    </a:lnTo>
                    <a:lnTo>
                      <a:pt x="1411" y="0"/>
                    </a:lnTo>
                    <a:lnTo>
                      <a:pt x="1429" y="0"/>
                    </a:lnTo>
                    <a:lnTo>
                      <a:pt x="1447" y="0"/>
                    </a:lnTo>
                    <a:lnTo>
                      <a:pt x="1465" y="0"/>
                    </a:lnTo>
                    <a:lnTo>
                      <a:pt x="1485" y="0"/>
                    </a:lnTo>
                    <a:lnTo>
                      <a:pt x="1506" y="2"/>
                    </a:lnTo>
                    <a:lnTo>
                      <a:pt x="1526" y="2"/>
                    </a:lnTo>
                    <a:lnTo>
                      <a:pt x="1547" y="2"/>
                    </a:lnTo>
                    <a:lnTo>
                      <a:pt x="1569" y="2"/>
                    </a:lnTo>
                    <a:lnTo>
                      <a:pt x="1592" y="2"/>
                    </a:lnTo>
                    <a:lnTo>
                      <a:pt x="1615" y="4"/>
                    </a:lnTo>
                    <a:lnTo>
                      <a:pt x="1640" y="4"/>
                    </a:lnTo>
                    <a:lnTo>
                      <a:pt x="1665" y="4"/>
                    </a:lnTo>
                    <a:lnTo>
                      <a:pt x="1689" y="7"/>
                    </a:lnTo>
                    <a:lnTo>
                      <a:pt x="1717" y="7"/>
                    </a:lnTo>
                    <a:lnTo>
                      <a:pt x="1744" y="9"/>
                    </a:lnTo>
                    <a:lnTo>
                      <a:pt x="1771" y="11"/>
                    </a:lnTo>
                    <a:lnTo>
                      <a:pt x="1798" y="11"/>
                    </a:lnTo>
                    <a:lnTo>
                      <a:pt x="1828" y="14"/>
                    </a:lnTo>
                    <a:lnTo>
                      <a:pt x="1857" y="16"/>
                    </a:lnTo>
                    <a:lnTo>
                      <a:pt x="1887" y="18"/>
                    </a:lnTo>
                    <a:lnTo>
                      <a:pt x="1918" y="20"/>
                    </a:lnTo>
                    <a:lnTo>
                      <a:pt x="1950" y="23"/>
                    </a:lnTo>
                    <a:lnTo>
                      <a:pt x="1982" y="27"/>
                    </a:lnTo>
                    <a:lnTo>
                      <a:pt x="2014" y="29"/>
                    </a:lnTo>
                    <a:lnTo>
                      <a:pt x="2045" y="34"/>
                    </a:lnTo>
                    <a:lnTo>
                      <a:pt x="2077" y="36"/>
                    </a:lnTo>
                    <a:lnTo>
                      <a:pt x="2109" y="41"/>
                    </a:lnTo>
                    <a:lnTo>
                      <a:pt x="2143" y="45"/>
                    </a:lnTo>
                    <a:lnTo>
                      <a:pt x="2175" y="50"/>
                    </a:lnTo>
                    <a:lnTo>
                      <a:pt x="2206" y="54"/>
                    </a:lnTo>
                    <a:lnTo>
                      <a:pt x="2238" y="61"/>
                    </a:lnTo>
                    <a:lnTo>
                      <a:pt x="2270" y="66"/>
                    </a:lnTo>
                    <a:lnTo>
                      <a:pt x="2302" y="72"/>
                    </a:lnTo>
                    <a:lnTo>
                      <a:pt x="2333" y="77"/>
                    </a:lnTo>
                    <a:lnTo>
                      <a:pt x="2363" y="84"/>
                    </a:lnTo>
                    <a:lnTo>
                      <a:pt x="2392" y="91"/>
                    </a:lnTo>
                    <a:lnTo>
                      <a:pt x="2422" y="97"/>
                    </a:lnTo>
                    <a:lnTo>
                      <a:pt x="2449" y="104"/>
                    </a:lnTo>
                    <a:lnTo>
                      <a:pt x="2476" y="111"/>
                    </a:lnTo>
                    <a:lnTo>
                      <a:pt x="2504" y="118"/>
                    </a:lnTo>
                    <a:lnTo>
                      <a:pt x="2528" y="127"/>
                    </a:lnTo>
                    <a:lnTo>
                      <a:pt x="2553" y="134"/>
                    </a:lnTo>
                    <a:lnTo>
                      <a:pt x="2576" y="140"/>
                    </a:lnTo>
                    <a:lnTo>
                      <a:pt x="2599" y="150"/>
                    </a:lnTo>
                    <a:lnTo>
                      <a:pt x="2621" y="156"/>
                    </a:lnTo>
                    <a:lnTo>
                      <a:pt x="2642" y="165"/>
                    </a:lnTo>
                    <a:lnTo>
                      <a:pt x="2662" y="172"/>
                    </a:lnTo>
                    <a:lnTo>
                      <a:pt x="2680" y="181"/>
                    </a:lnTo>
                    <a:lnTo>
                      <a:pt x="2699" y="188"/>
                    </a:lnTo>
                    <a:lnTo>
                      <a:pt x="2717" y="197"/>
                    </a:lnTo>
                    <a:lnTo>
                      <a:pt x="2733" y="204"/>
                    </a:lnTo>
                    <a:lnTo>
                      <a:pt x="2748" y="213"/>
                    </a:lnTo>
                    <a:lnTo>
                      <a:pt x="2764" y="220"/>
                    </a:lnTo>
                    <a:lnTo>
                      <a:pt x="2778" y="229"/>
                    </a:lnTo>
                    <a:lnTo>
                      <a:pt x="2792" y="236"/>
                    </a:lnTo>
                    <a:lnTo>
                      <a:pt x="2805" y="245"/>
                    </a:lnTo>
                    <a:lnTo>
                      <a:pt x="2816" y="252"/>
                    </a:lnTo>
                    <a:lnTo>
                      <a:pt x="2828" y="261"/>
                    </a:lnTo>
                    <a:lnTo>
                      <a:pt x="2839" y="267"/>
                    </a:lnTo>
                    <a:lnTo>
                      <a:pt x="2848" y="274"/>
                    </a:lnTo>
                    <a:lnTo>
                      <a:pt x="2857" y="283"/>
                    </a:lnTo>
                  </a:path>
                </a:pathLst>
              </a:custGeom>
              <a:noFill/>
              <a:ln w="0">
                <a:solidFill>
                  <a:srgbClr val="C0C0C0"/>
                </a:solidFill>
                <a:round/>
                <a:headEnd/>
                <a:tailEnd/>
              </a:ln>
            </p:spPr>
            <p:txBody>
              <a:bodyPr/>
              <a:lstStyle/>
              <a:p>
                <a:endParaRPr lang="fr-FR">
                  <a:latin typeface="OpenDyslexic" pitchFamily="50" charset="0"/>
                </a:endParaRPr>
              </a:p>
            </p:txBody>
          </p:sp>
          <p:sp>
            <p:nvSpPr>
              <p:cNvPr id="26806" name="Freeform 154"/>
              <p:cNvSpPr>
                <a:spLocks/>
              </p:cNvSpPr>
              <p:nvPr/>
            </p:nvSpPr>
            <p:spPr bwMode="auto">
              <a:xfrm>
                <a:off x="1040" y="1200"/>
                <a:ext cx="2935" cy="272"/>
              </a:xfrm>
              <a:custGeom>
                <a:avLst/>
                <a:gdLst>
                  <a:gd name="T0" fmla="*/ 2926 w 2935"/>
                  <a:gd name="T1" fmla="*/ 6 h 272"/>
                  <a:gd name="T2" fmla="*/ 2903 w 2935"/>
                  <a:gd name="T3" fmla="*/ 20 h 272"/>
                  <a:gd name="T4" fmla="*/ 2878 w 2935"/>
                  <a:gd name="T5" fmla="*/ 36 h 272"/>
                  <a:gd name="T6" fmla="*/ 2851 w 2935"/>
                  <a:gd name="T7" fmla="*/ 52 h 272"/>
                  <a:gd name="T8" fmla="*/ 2821 w 2935"/>
                  <a:gd name="T9" fmla="*/ 68 h 272"/>
                  <a:gd name="T10" fmla="*/ 2787 w 2935"/>
                  <a:gd name="T11" fmla="*/ 83 h 272"/>
                  <a:gd name="T12" fmla="*/ 2751 w 2935"/>
                  <a:gd name="T13" fmla="*/ 99 h 272"/>
                  <a:gd name="T14" fmla="*/ 2710 w 2935"/>
                  <a:gd name="T15" fmla="*/ 113 h 272"/>
                  <a:gd name="T16" fmla="*/ 2665 w 2935"/>
                  <a:gd name="T17" fmla="*/ 129 h 272"/>
                  <a:gd name="T18" fmla="*/ 2617 w 2935"/>
                  <a:gd name="T19" fmla="*/ 145 h 272"/>
                  <a:gd name="T20" fmla="*/ 2565 w 2935"/>
                  <a:gd name="T21" fmla="*/ 158 h 272"/>
                  <a:gd name="T22" fmla="*/ 2511 w 2935"/>
                  <a:gd name="T23" fmla="*/ 172 h 272"/>
                  <a:gd name="T24" fmla="*/ 2452 w 2935"/>
                  <a:gd name="T25" fmla="*/ 186 h 272"/>
                  <a:gd name="T26" fmla="*/ 2391 w 2935"/>
                  <a:gd name="T27" fmla="*/ 199 h 272"/>
                  <a:gd name="T28" fmla="*/ 2327 w 2935"/>
                  <a:gd name="T29" fmla="*/ 210 h 272"/>
                  <a:gd name="T30" fmla="*/ 2264 w 2935"/>
                  <a:gd name="T31" fmla="*/ 220 h 272"/>
                  <a:gd name="T32" fmla="*/ 2196 w 2935"/>
                  <a:gd name="T33" fmla="*/ 229 h 272"/>
                  <a:gd name="T34" fmla="*/ 2130 w 2935"/>
                  <a:gd name="T35" fmla="*/ 238 h 272"/>
                  <a:gd name="T36" fmla="*/ 2064 w 2935"/>
                  <a:gd name="T37" fmla="*/ 245 h 272"/>
                  <a:gd name="T38" fmla="*/ 1998 w 2935"/>
                  <a:gd name="T39" fmla="*/ 251 h 272"/>
                  <a:gd name="T40" fmla="*/ 1937 w 2935"/>
                  <a:gd name="T41" fmla="*/ 256 h 272"/>
                  <a:gd name="T42" fmla="*/ 1876 w 2935"/>
                  <a:gd name="T43" fmla="*/ 260 h 272"/>
                  <a:gd name="T44" fmla="*/ 1817 w 2935"/>
                  <a:gd name="T45" fmla="*/ 263 h 272"/>
                  <a:gd name="T46" fmla="*/ 1760 w 2935"/>
                  <a:gd name="T47" fmla="*/ 267 h 272"/>
                  <a:gd name="T48" fmla="*/ 1708 w 2935"/>
                  <a:gd name="T49" fmla="*/ 267 h 272"/>
                  <a:gd name="T50" fmla="*/ 1658 w 2935"/>
                  <a:gd name="T51" fmla="*/ 269 h 272"/>
                  <a:gd name="T52" fmla="*/ 1611 w 2935"/>
                  <a:gd name="T53" fmla="*/ 272 h 272"/>
                  <a:gd name="T54" fmla="*/ 1567 w 2935"/>
                  <a:gd name="T55" fmla="*/ 272 h 272"/>
                  <a:gd name="T56" fmla="*/ 1524 w 2935"/>
                  <a:gd name="T57" fmla="*/ 272 h 272"/>
                  <a:gd name="T58" fmla="*/ 1486 w 2935"/>
                  <a:gd name="T59" fmla="*/ 272 h 272"/>
                  <a:gd name="T60" fmla="*/ 1468 w 2935"/>
                  <a:gd name="T61" fmla="*/ 272 h 272"/>
                  <a:gd name="T62" fmla="*/ 1429 w 2935"/>
                  <a:gd name="T63" fmla="*/ 272 h 272"/>
                  <a:gd name="T64" fmla="*/ 1391 w 2935"/>
                  <a:gd name="T65" fmla="*/ 272 h 272"/>
                  <a:gd name="T66" fmla="*/ 1347 w 2935"/>
                  <a:gd name="T67" fmla="*/ 272 h 272"/>
                  <a:gd name="T68" fmla="*/ 1302 w 2935"/>
                  <a:gd name="T69" fmla="*/ 269 h 272"/>
                  <a:gd name="T70" fmla="*/ 1252 w 2935"/>
                  <a:gd name="T71" fmla="*/ 269 h 272"/>
                  <a:gd name="T72" fmla="*/ 1202 w 2935"/>
                  <a:gd name="T73" fmla="*/ 267 h 272"/>
                  <a:gd name="T74" fmla="*/ 1148 w 2935"/>
                  <a:gd name="T75" fmla="*/ 265 h 272"/>
                  <a:gd name="T76" fmla="*/ 1089 w 2935"/>
                  <a:gd name="T77" fmla="*/ 263 h 272"/>
                  <a:gd name="T78" fmla="*/ 1030 w 2935"/>
                  <a:gd name="T79" fmla="*/ 258 h 272"/>
                  <a:gd name="T80" fmla="*/ 969 w 2935"/>
                  <a:gd name="T81" fmla="*/ 254 h 272"/>
                  <a:gd name="T82" fmla="*/ 903 w 2935"/>
                  <a:gd name="T83" fmla="*/ 247 h 272"/>
                  <a:gd name="T84" fmla="*/ 837 w 2935"/>
                  <a:gd name="T85" fmla="*/ 240 h 272"/>
                  <a:gd name="T86" fmla="*/ 771 w 2935"/>
                  <a:gd name="T87" fmla="*/ 233 h 272"/>
                  <a:gd name="T88" fmla="*/ 706 w 2935"/>
                  <a:gd name="T89" fmla="*/ 224 h 272"/>
                  <a:gd name="T90" fmla="*/ 640 w 2935"/>
                  <a:gd name="T91" fmla="*/ 215 h 272"/>
                  <a:gd name="T92" fmla="*/ 576 w 2935"/>
                  <a:gd name="T93" fmla="*/ 204 h 272"/>
                  <a:gd name="T94" fmla="*/ 513 w 2935"/>
                  <a:gd name="T95" fmla="*/ 192 h 272"/>
                  <a:gd name="T96" fmla="*/ 454 w 2935"/>
                  <a:gd name="T97" fmla="*/ 179 h 272"/>
                  <a:gd name="T98" fmla="*/ 397 w 2935"/>
                  <a:gd name="T99" fmla="*/ 165 h 272"/>
                  <a:gd name="T100" fmla="*/ 343 w 2935"/>
                  <a:gd name="T101" fmla="*/ 152 h 272"/>
                  <a:gd name="T102" fmla="*/ 293 w 2935"/>
                  <a:gd name="T103" fmla="*/ 138 h 272"/>
                  <a:gd name="T104" fmla="*/ 248 w 2935"/>
                  <a:gd name="T105" fmla="*/ 122 h 272"/>
                  <a:gd name="T106" fmla="*/ 205 w 2935"/>
                  <a:gd name="T107" fmla="*/ 106 h 272"/>
                  <a:gd name="T108" fmla="*/ 166 w 2935"/>
                  <a:gd name="T109" fmla="*/ 90 h 272"/>
                  <a:gd name="T110" fmla="*/ 130 w 2935"/>
                  <a:gd name="T111" fmla="*/ 74 h 272"/>
                  <a:gd name="T112" fmla="*/ 98 w 2935"/>
                  <a:gd name="T113" fmla="*/ 59 h 272"/>
                  <a:gd name="T114" fmla="*/ 71 w 2935"/>
                  <a:gd name="T115" fmla="*/ 43 h 272"/>
                  <a:gd name="T116" fmla="*/ 44 w 2935"/>
                  <a:gd name="T117" fmla="*/ 29 h 272"/>
                  <a:gd name="T118" fmla="*/ 21 w 2935"/>
                  <a:gd name="T119" fmla="*/ 13 h 272"/>
                  <a:gd name="T120" fmla="*/ 0 w 2935"/>
                  <a:gd name="T121" fmla="*/ 0 h 2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35"/>
                  <a:gd name="T184" fmla="*/ 0 h 272"/>
                  <a:gd name="T185" fmla="*/ 2935 w 2935"/>
                  <a:gd name="T186" fmla="*/ 272 h 2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35" h="272">
                    <a:moveTo>
                      <a:pt x="2935" y="0"/>
                    </a:moveTo>
                    <a:lnTo>
                      <a:pt x="2926" y="6"/>
                    </a:lnTo>
                    <a:lnTo>
                      <a:pt x="2914" y="13"/>
                    </a:lnTo>
                    <a:lnTo>
                      <a:pt x="2903" y="20"/>
                    </a:lnTo>
                    <a:lnTo>
                      <a:pt x="2892" y="29"/>
                    </a:lnTo>
                    <a:lnTo>
                      <a:pt x="2878" y="36"/>
                    </a:lnTo>
                    <a:lnTo>
                      <a:pt x="2865" y="43"/>
                    </a:lnTo>
                    <a:lnTo>
                      <a:pt x="2851" y="52"/>
                    </a:lnTo>
                    <a:lnTo>
                      <a:pt x="2837" y="59"/>
                    </a:lnTo>
                    <a:lnTo>
                      <a:pt x="2821" y="68"/>
                    </a:lnTo>
                    <a:lnTo>
                      <a:pt x="2806" y="74"/>
                    </a:lnTo>
                    <a:lnTo>
                      <a:pt x="2787" y="83"/>
                    </a:lnTo>
                    <a:lnTo>
                      <a:pt x="2769" y="90"/>
                    </a:lnTo>
                    <a:lnTo>
                      <a:pt x="2751" y="99"/>
                    </a:lnTo>
                    <a:lnTo>
                      <a:pt x="2731" y="106"/>
                    </a:lnTo>
                    <a:lnTo>
                      <a:pt x="2710" y="113"/>
                    </a:lnTo>
                    <a:lnTo>
                      <a:pt x="2688" y="122"/>
                    </a:lnTo>
                    <a:lnTo>
                      <a:pt x="2665" y="129"/>
                    </a:lnTo>
                    <a:lnTo>
                      <a:pt x="2642" y="138"/>
                    </a:lnTo>
                    <a:lnTo>
                      <a:pt x="2617" y="145"/>
                    </a:lnTo>
                    <a:lnTo>
                      <a:pt x="2592" y="152"/>
                    </a:lnTo>
                    <a:lnTo>
                      <a:pt x="2565" y="158"/>
                    </a:lnTo>
                    <a:lnTo>
                      <a:pt x="2538" y="165"/>
                    </a:lnTo>
                    <a:lnTo>
                      <a:pt x="2511" y="172"/>
                    </a:lnTo>
                    <a:lnTo>
                      <a:pt x="2481" y="179"/>
                    </a:lnTo>
                    <a:lnTo>
                      <a:pt x="2452" y="186"/>
                    </a:lnTo>
                    <a:lnTo>
                      <a:pt x="2422" y="192"/>
                    </a:lnTo>
                    <a:lnTo>
                      <a:pt x="2391" y="199"/>
                    </a:lnTo>
                    <a:lnTo>
                      <a:pt x="2359" y="204"/>
                    </a:lnTo>
                    <a:lnTo>
                      <a:pt x="2327" y="210"/>
                    </a:lnTo>
                    <a:lnTo>
                      <a:pt x="2295" y="215"/>
                    </a:lnTo>
                    <a:lnTo>
                      <a:pt x="2264" y="220"/>
                    </a:lnTo>
                    <a:lnTo>
                      <a:pt x="2230" y="224"/>
                    </a:lnTo>
                    <a:lnTo>
                      <a:pt x="2196" y="229"/>
                    </a:lnTo>
                    <a:lnTo>
                      <a:pt x="2164" y="233"/>
                    </a:lnTo>
                    <a:lnTo>
                      <a:pt x="2130" y="238"/>
                    </a:lnTo>
                    <a:lnTo>
                      <a:pt x="2098" y="240"/>
                    </a:lnTo>
                    <a:lnTo>
                      <a:pt x="2064" y="245"/>
                    </a:lnTo>
                    <a:lnTo>
                      <a:pt x="2032" y="247"/>
                    </a:lnTo>
                    <a:lnTo>
                      <a:pt x="1998" y="251"/>
                    </a:lnTo>
                    <a:lnTo>
                      <a:pt x="1967" y="254"/>
                    </a:lnTo>
                    <a:lnTo>
                      <a:pt x="1937" y="256"/>
                    </a:lnTo>
                    <a:lnTo>
                      <a:pt x="1905" y="258"/>
                    </a:lnTo>
                    <a:lnTo>
                      <a:pt x="1876" y="260"/>
                    </a:lnTo>
                    <a:lnTo>
                      <a:pt x="1846" y="263"/>
                    </a:lnTo>
                    <a:lnTo>
                      <a:pt x="1817" y="263"/>
                    </a:lnTo>
                    <a:lnTo>
                      <a:pt x="1787" y="265"/>
                    </a:lnTo>
                    <a:lnTo>
                      <a:pt x="1760" y="267"/>
                    </a:lnTo>
                    <a:lnTo>
                      <a:pt x="1733" y="267"/>
                    </a:lnTo>
                    <a:lnTo>
                      <a:pt x="1708" y="267"/>
                    </a:lnTo>
                    <a:lnTo>
                      <a:pt x="1683" y="269"/>
                    </a:lnTo>
                    <a:lnTo>
                      <a:pt x="1658" y="269"/>
                    </a:lnTo>
                    <a:lnTo>
                      <a:pt x="1633" y="269"/>
                    </a:lnTo>
                    <a:lnTo>
                      <a:pt x="1611" y="272"/>
                    </a:lnTo>
                    <a:lnTo>
                      <a:pt x="1588" y="272"/>
                    </a:lnTo>
                    <a:lnTo>
                      <a:pt x="1567" y="272"/>
                    </a:lnTo>
                    <a:lnTo>
                      <a:pt x="1545" y="272"/>
                    </a:lnTo>
                    <a:lnTo>
                      <a:pt x="1524" y="272"/>
                    </a:lnTo>
                    <a:lnTo>
                      <a:pt x="1506" y="272"/>
                    </a:lnTo>
                    <a:lnTo>
                      <a:pt x="1486" y="272"/>
                    </a:lnTo>
                    <a:lnTo>
                      <a:pt x="1468" y="272"/>
                    </a:lnTo>
                    <a:lnTo>
                      <a:pt x="1450" y="272"/>
                    </a:lnTo>
                    <a:lnTo>
                      <a:pt x="1429" y="272"/>
                    </a:lnTo>
                    <a:lnTo>
                      <a:pt x="1411" y="272"/>
                    </a:lnTo>
                    <a:lnTo>
                      <a:pt x="1391" y="272"/>
                    </a:lnTo>
                    <a:lnTo>
                      <a:pt x="1368" y="272"/>
                    </a:lnTo>
                    <a:lnTo>
                      <a:pt x="1347" y="272"/>
                    </a:lnTo>
                    <a:lnTo>
                      <a:pt x="1325" y="272"/>
                    </a:lnTo>
                    <a:lnTo>
                      <a:pt x="1302" y="269"/>
                    </a:lnTo>
                    <a:lnTo>
                      <a:pt x="1277" y="269"/>
                    </a:lnTo>
                    <a:lnTo>
                      <a:pt x="1252" y="269"/>
                    </a:lnTo>
                    <a:lnTo>
                      <a:pt x="1227" y="267"/>
                    </a:lnTo>
                    <a:lnTo>
                      <a:pt x="1202" y="267"/>
                    </a:lnTo>
                    <a:lnTo>
                      <a:pt x="1175" y="267"/>
                    </a:lnTo>
                    <a:lnTo>
                      <a:pt x="1148" y="265"/>
                    </a:lnTo>
                    <a:lnTo>
                      <a:pt x="1118" y="263"/>
                    </a:lnTo>
                    <a:lnTo>
                      <a:pt x="1089" y="263"/>
                    </a:lnTo>
                    <a:lnTo>
                      <a:pt x="1059" y="260"/>
                    </a:lnTo>
                    <a:lnTo>
                      <a:pt x="1030" y="258"/>
                    </a:lnTo>
                    <a:lnTo>
                      <a:pt x="998" y="256"/>
                    </a:lnTo>
                    <a:lnTo>
                      <a:pt x="969" y="254"/>
                    </a:lnTo>
                    <a:lnTo>
                      <a:pt x="937" y="251"/>
                    </a:lnTo>
                    <a:lnTo>
                      <a:pt x="903" y="247"/>
                    </a:lnTo>
                    <a:lnTo>
                      <a:pt x="871" y="245"/>
                    </a:lnTo>
                    <a:lnTo>
                      <a:pt x="837" y="240"/>
                    </a:lnTo>
                    <a:lnTo>
                      <a:pt x="806" y="238"/>
                    </a:lnTo>
                    <a:lnTo>
                      <a:pt x="771" y="233"/>
                    </a:lnTo>
                    <a:lnTo>
                      <a:pt x="740" y="229"/>
                    </a:lnTo>
                    <a:lnTo>
                      <a:pt x="706" y="224"/>
                    </a:lnTo>
                    <a:lnTo>
                      <a:pt x="672" y="220"/>
                    </a:lnTo>
                    <a:lnTo>
                      <a:pt x="640" y="215"/>
                    </a:lnTo>
                    <a:lnTo>
                      <a:pt x="608" y="210"/>
                    </a:lnTo>
                    <a:lnTo>
                      <a:pt x="576" y="204"/>
                    </a:lnTo>
                    <a:lnTo>
                      <a:pt x="545" y="199"/>
                    </a:lnTo>
                    <a:lnTo>
                      <a:pt x="513" y="192"/>
                    </a:lnTo>
                    <a:lnTo>
                      <a:pt x="483" y="186"/>
                    </a:lnTo>
                    <a:lnTo>
                      <a:pt x="454" y="179"/>
                    </a:lnTo>
                    <a:lnTo>
                      <a:pt x="425" y="172"/>
                    </a:lnTo>
                    <a:lnTo>
                      <a:pt x="397" y="165"/>
                    </a:lnTo>
                    <a:lnTo>
                      <a:pt x="370" y="158"/>
                    </a:lnTo>
                    <a:lnTo>
                      <a:pt x="343" y="152"/>
                    </a:lnTo>
                    <a:lnTo>
                      <a:pt x="318" y="145"/>
                    </a:lnTo>
                    <a:lnTo>
                      <a:pt x="293" y="138"/>
                    </a:lnTo>
                    <a:lnTo>
                      <a:pt x="270" y="129"/>
                    </a:lnTo>
                    <a:lnTo>
                      <a:pt x="248" y="122"/>
                    </a:lnTo>
                    <a:lnTo>
                      <a:pt x="225" y="113"/>
                    </a:lnTo>
                    <a:lnTo>
                      <a:pt x="205" y="106"/>
                    </a:lnTo>
                    <a:lnTo>
                      <a:pt x="184" y="99"/>
                    </a:lnTo>
                    <a:lnTo>
                      <a:pt x="166" y="90"/>
                    </a:lnTo>
                    <a:lnTo>
                      <a:pt x="148" y="83"/>
                    </a:lnTo>
                    <a:lnTo>
                      <a:pt x="130" y="74"/>
                    </a:lnTo>
                    <a:lnTo>
                      <a:pt x="114" y="68"/>
                    </a:lnTo>
                    <a:lnTo>
                      <a:pt x="98" y="59"/>
                    </a:lnTo>
                    <a:lnTo>
                      <a:pt x="84" y="52"/>
                    </a:lnTo>
                    <a:lnTo>
                      <a:pt x="71" y="43"/>
                    </a:lnTo>
                    <a:lnTo>
                      <a:pt x="57" y="36"/>
                    </a:lnTo>
                    <a:lnTo>
                      <a:pt x="44" y="29"/>
                    </a:lnTo>
                    <a:lnTo>
                      <a:pt x="32" y="20"/>
                    </a:lnTo>
                    <a:lnTo>
                      <a:pt x="21" y="13"/>
                    </a:lnTo>
                    <a:lnTo>
                      <a:pt x="10" y="6"/>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07" name="Freeform 155"/>
              <p:cNvSpPr>
                <a:spLocks/>
              </p:cNvSpPr>
              <p:nvPr/>
            </p:nvSpPr>
            <p:spPr bwMode="auto">
              <a:xfrm>
                <a:off x="1040" y="3059"/>
                <a:ext cx="2935" cy="272"/>
              </a:xfrm>
              <a:custGeom>
                <a:avLst/>
                <a:gdLst>
                  <a:gd name="T0" fmla="*/ 10 w 2935"/>
                  <a:gd name="T1" fmla="*/ 265 h 272"/>
                  <a:gd name="T2" fmla="*/ 32 w 2935"/>
                  <a:gd name="T3" fmla="*/ 252 h 272"/>
                  <a:gd name="T4" fmla="*/ 57 w 2935"/>
                  <a:gd name="T5" fmla="*/ 236 h 272"/>
                  <a:gd name="T6" fmla="*/ 84 w 2935"/>
                  <a:gd name="T7" fmla="*/ 220 h 272"/>
                  <a:gd name="T8" fmla="*/ 114 w 2935"/>
                  <a:gd name="T9" fmla="*/ 204 h 272"/>
                  <a:gd name="T10" fmla="*/ 148 w 2935"/>
                  <a:gd name="T11" fmla="*/ 188 h 272"/>
                  <a:gd name="T12" fmla="*/ 184 w 2935"/>
                  <a:gd name="T13" fmla="*/ 172 h 272"/>
                  <a:gd name="T14" fmla="*/ 225 w 2935"/>
                  <a:gd name="T15" fmla="*/ 159 h 272"/>
                  <a:gd name="T16" fmla="*/ 270 w 2935"/>
                  <a:gd name="T17" fmla="*/ 143 h 272"/>
                  <a:gd name="T18" fmla="*/ 318 w 2935"/>
                  <a:gd name="T19" fmla="*/ 127 h 272"/>
                  <a:gd name="T20" fmla="*/ 370 w 2935"/>
                  <a:gd name="T21" fmla="*/ 113 h 272"/>
                  <a:gd name="T22" fmla="*/ 425 w 2935"/>
                  <a:gd name="T23" fmla="*/ 100 h 272"/>
                  <a:gd name="T24" fmla="*/ 483 w 2935"/>
                  <a:gd name="T25" fmla="*/ 86 h 272"/>
                  <a:gd name="T26" fmla="*/ 545 w 2935"/>
                  <a:gd name="T27" fmla="*/ 73 h 272"/>
                  <a:gd name="T28" fmla="*/ 608 w 2935"/>
                  <a:gd name="T29" fmla="*/ 61 h 272"/>
                  <a:gd name="T30" fmla="*/ 672 w 2935"/>
                  <a:gd name="T31" fmla="*/ 52 h 272"/>
                  <a:gd name="T32" fmla="*/ 740 w 2935"/>
                  <a:gd name="T33" fmla="*/ 43 h 272"/>
                  <a:gd name="T34" fmla="*/ 806 w 2935"/>
                  <a:gd name="T35" fmla="*/ 34 h 272"/>
                  <a:gd name="T36" fmla="*/ 871 w 2935"/>
                  <a:gd name="T37" fmla="*/ 27 h 272"/>
                  <a:gd name="T38" fmla="*/ 937 w 2935"/>
                  <a:gd name="T39" fmla="*/ 20 h 272"/>
                  <a:gd name="T40" fmla="*/ 998 w 2935"/>
                  <a:gd name="T41" fmla="*/ 16 h 272"/>
                  <a:gd name="T42" fmla="*/ 1059 w 2935"/>
                  <a:gd name="T43" fmla="*/ 11 h 272"/>
                  <a:gd name="T44" fmla="*/ 1118 w 2935"/>
                  <a:gd name="T45" fmla="*/ 9 h 272"/>
                  <a:gd name="T46" fmla="*/ 1175 w 2935"/>
                  <a:gd name="T47" fmla="*/ 5 h 272"/>
                  <a:gd name="T48" fmla="*/ 1227 w 2935"/>
                  <a:gd name="T49" fmla="*/ 5 h 272"/>
                  <a:gd name="T50" fmla="*/ 1277 w 2935"/>
                  <a:gd name="T51" fmla="*/ 2 h 272"/>
                  <a:gd name="T52" fmla="*/ 1325 w 2935"/>
                  <a:gd name="T53" fmla="*/ 0 h 272"/>
                  <a:gd name="T54" fmla="*/ 1368 w 2935"/>
                  <a:gd name="T55" fmla="*/ 0 h 272"/>
                  <a:gd name="T56" fmla="*/ 1411 w 2935"/>
                  <a:gd name="T57" fmla="*/ 0 h 272"/>
                  <a:gd name="T58" fmla="*/ 1450 w 2935"/>
                  <a:gd name="T59" fmla="*/ 0 h 272"/>
                  <a:gd name="T60" fmla="*/ 1468 w 2935"/>
                  <a:gd name="T61" fmla="*/ 0 h 272"/>
                  <a:gd name="T62" fmla="*/ 1506 w 2935"/>
                  <a:gd name="T63" fmla="*/ 0 h 272"/>
                  <a:gd name="T64" fmla="*/ 1545 w 2935"/>
                  <a:gd name="T65" fmla="*/ 0 h 272"/>
                  <a:gd name="T66" fmla="*/ 1588 w 2935"/>
                  <a:gd name="T67" fmla="*/ 0 h 272"/>
                  <a:gd name="T68" fmla="*/ 1633 w 2935"/>
                  <a:gd name="T69" fmla="*/ 2 h 272"/>
                  <a:gd name="T70" fmla="*/ 1683 w 2935"/>
                  <a:gd name="T71" fmla="*/ 2 h 272"/>
                  <a:gd name="T72" fmla="*/ 1733 w 2935"/>
                  <a:gd name="T73" fmla="*/ 5 h 272"/>
                  <a:gd name="T74" fmla="*/ 1787 w 2935"/>
                  <a:gd name="T75" fmla="*/ 7 h 272"/>
                  <a:gd name="T76" fmla="*/ 1846 w 2935"/>
                  <a:gd name="T77" fmla="*/ 9 h 272"/>
                  <a:gd name="T78" fmla="*/ 1905 w 2935"/>
                  <a:gd name="T79" fmla="*/ 14 h 272"/>
                  <a:gd name="T80" fmla="*/ 1967 w 2935"/>
                  <a:gd name="T81" fmla="*/ 18 h 272"/>
                  <a:gd name="T82" fmla="*/ 2032 w 2935"/>
                  <a:gd name="T83" fmla="*/ 25 h 272"/>
                  <a:gd name="T84" fmla="*/ 2098 w 2935"/>
                  <a:gd name="T85" fmla="*/ 32 h 272"/>
                  <a:gd name="T86" fmla="*/ 2164 w 2935"/>
                  <a:gd name="T87" fmla="*/ 39 h 272"/>
                  <a:gd name="T88" fmla="*/ 2230 w 2935"/>
                  <a:gd name="T89" fmla="*/ 48 h 272"/>
                  <a:gd name="T90" fmla="*/ 2295 w 2935"/>
                  <a:gd name="T91" fmla="*/ 57 h 272"/>
                  <a:gd name="T92" fmla="*/ 2359 w 2935"/>
                  <a:gd name="T93" fmla="*/ 68 h 272"/>
                  <a:gd name="T94" fmla="*/ 2422 w 2935"/>
                  <a:gd name="T95" fmla="*/ 79 h 272"/>
                  <a:gd name="T96" fmla="*/ 2481 w 2935"/>
                  <a:gd name="T97" fmla="*/ 93 h 272"/>
                  <a:gd name="T98" fmla="*/ 2538 w 2935"/>
                  <a:gd name="T99" fmla="*/ 107 h 272"/>
                  <a:gd name="T100" fmla="*/ 2592 w 2935"/>
                  <a:gd name="T101" fmla="*/ 120 h 272"/>
                  <a:gd name="T102" fmla="*/ 2642 w 2935"/>
                  <a:gd name="T103" fmla="*/ 134 h 272"/>
                  <a:gd name="T104" fmla="*/ 2688 w 2935"/>
                  <a:gd name="T105" fmla="*/ 150 h 272"/>
                  <a:gd name="T106" fmla="*/ 2731 w 2935"/>
                  <a:gd name="T107" fmla="*/ 166 h 272"/>
                  <a:gd name="T108" fmla="*/ 2769 w 2935"/>
                  <a:gd name="T109" fmla="*/ 181 h 272"/>
                  <a:gd name="T110" fmla="*/ 2806 w 2935"/>
                  <a:gd name="T111" fmla="*/ 197 h 272"/>
                  <a:gd name="T112" fmla="*/ 2837 w 2935"/>
                  <a:gd name="T113" fmla="*/ 213 h 272"/>
                  <a:gd name="T114" fmla="*/ 2865 w 2935"/>
                  <a:gd name="T115" fmla="*/ 229 h 272"/>
                  <a:gd name="T116" fmla="*/ 2892 w 2935"/>
                  <a:gd name="T117" fmla="*/ 243 h 272"/>
                  <a:gd name="T118" fmla="*/ 2914 w 2935"/>
                  <a:gd name="T119" fmla="*/ 259 h 272"/>
                  <a:gd name="T120" fmla="*/ 2935 w 2935"/>
                  <a:gd name="T121" fmla="*/ 272 h 2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35"/>
                  <a:gd name="T184" fmla="*/ 0 h 272"/>
                  <a:gd name="T185" fmla="*/ 2935 w 2935"/>
                  <a:gd name="T186" fmla="*/ 272 h 2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35" h="272">
                    <a:moveTo>
                      <a:pt x="0" y="272"/>
                    </a:moveTo>
                    <a:lnTo>
                      <a:pt x="10" y="265"/>
                    </a:lnTo>
                    <a:lnTo>
                      <a:pt x="21" y="259"/>
                    </a:lnTo>
                    <a:lnTo>
                      <a:pt x="32" y="252"/>
                    </a:lnTo>
                    <a:lnTo>
                      <a:pt x="44" y="243"/>
                    </a:lnTo>
                    <a:lnTo>
                      <a:pt x="57" y="236"/>
                    </a:lnTo>
                    <a:lnTo>
                      <a:pt x="71" y="229"/>
                    </a:lnTo>
                    <a:lnTo>
                      <a:pt x="84" y="220"/>
                    </a:lnTo>
                    <a:lnTo>
                      <a:pt x="98" y="213"/>
                    </a:lnTo>
                    <a:lnTo>
                      <a:pt x="114" y="204"/>
                    </a:lnTo>
                    <a:lnTo>
                      <a:pt x="130" y="197"/>
                    </a:lnTo>
                    <a:lnTo>
                      <a:pt x="148" y="188"/>
                    </a:lnTo>
                    <a:lnTo>
                      <a:pt x="166" y="181"/>
                    </a:lnTo>
                    <a:lnTo>
                      <a:pt x="184" y="172"/>
                    </a:lnTo>
                    <a:lnTo>
                      <a:pt x="205" y="166"/>
                    </a:lnTo>
                    <a:lnTo>
                      <a:pt x="225" y="159"/>
                    </a:lnTo>
                    <a:lnTo>
                      <a:pt x="248" y="150"/>
                    </a:lnTo>
                    <a:lnTo>
                      <a:pt x="270" y="143"/>
                    </a:lnTo>
                    <a:lnTo>
                      <a:pt x="293" y="134"/>
                    </a:lnTo>
                    <a:lnTo>
                      <a:pt x="318" y="127"/>
                    </a:lnTo>
                    <a:lnTo>
                      <a:pt x="343" y="120"/>
                    </a:lnTo>
                    <a:lnTo>
                      <a:pt x="370" y="113"/>
                    </a:lnTo>
                    <a:lnTo>
                      <a:pt x="397" y="107"/>
                    </a:lnTo>
                    <a:lnTo>
                      <a:pt x="425" y="100"/>
                    </a:lnTo>
                    <a:lnTo>
                      <a:pt x="454" y="93"/>
                    </a:lnTo>
                    <a:lnTo>
                      <a:pt x="483" y="86"/>
                    </a:lnTo>
                    <a:lnTo>
                      <a:pt x="513" y="79"/>
                    </a:lnTo>
                    <a:lnTo>
                      <a:pt x="545" y="73"/>
                    </a:lnTo>
                    <a:lnTo>
                      <a:pt x="576" y="68"/>
                    </a:lnTo>
                    <a:lnTo>
                      <a:pt x="608" y="61"/>
                    </a:lnTo>
                    <a:lnTo>
                      <a:pt x="640" y="57"/>
                    </a:lnTo>
                    <a:lnTo>
                      <a:pt x="672" y="52"/>
                    </a:lnTo>
                    <a:lnTo>
                      <a:pt x="706" y="48"/>
                    </a:lnTo>
                    <a:lnTo>
                      <a:pt x="740" y="43"/>
                    </a:lnTo>
                    <a:lnTo>
                      <a:pt x="771" y="39"/>
                    </a:lnTo>
                    <a:lnTo>
                      <a:pt x="806" y="34"/>
                    </a:lnTo>
                    <a:lnTo>
                      <a:pt x="837" y="32"/>
                    </a:lnTo>
                    <a:lnTo>
                      <a:pt x="871" y="27"/>
                    </a:lnTo>
                    <a:lnTo>
                      <a:pt x="903" y="25"/>
                    </a:lnTo>
                    <a:lnTo>
                      <a:pt x="937" y="20"/>
                    </a:lnTo>
                    <a:lnTo>
                      <a:pt x="969" y="18"/>
                    </a:lnTo>
                    <a:lnTo>
                      <a:pt x="998" y="16"/>
                    </a:lnTo>
                    <a:lnTo>
                      <a:pt x="1030" y="14"/>
                    </a:lnTo>
                    <a:lnTo>
                      <a:pt x="1059" y="11"/>
                    </a:lnTo>
                    <a:lnTo>
                      <a:pt x="1089" y="9"/>
                    </a:lnTo>
                    <a:lnTo>
                      <a:pt x="1118" y="9"/>
                    </a:lnTo>
                    <a:lnTo>
                      <a:pt x="1148" y="7"/>
                    </a:lnTo>
                    <a:lnTo>
                      <a:pt x="1175" y="5"/>
                    </a:lnTo>
                    <a:lnTo>
                      <a:pt x="1202" y="5"/>
                    </a:lnTo>
                    <a:lnTo>
                      <a:pt x="1227" y="5"/>
                    </a:lnTo>
                    <a:lnTo>
                      <a:pt x="1252" y="2"/>
                    </a:lnTo>
                    <a:lnTo>
                      <a:pt x="1277" y="2"/>
                    </a:lnTo>
                    <a:lnTo>
                      <a:pt x="1302" y="2"/>
                    </a:lnTo>
                    <a:lnTo>
                      <a:pt x="1325" y="0"/>
                    </a:lnTo>
                    <a:lnTo>
                      <a:pt x="1347" y="0"/>
                    </a:lnTo>
                    <a:lnTo>
                      <a:pt x="1368" y="0"/>
                    </a:lnTo>
                    <a:lnTo>
                      <a:pt x="1391" y="0"/>
                    </a:lnTo>
                    <a:lnTo>
                      <a:pt x="1411" y="0"/>
                    </a:lnTo>
                    <a:lnTo>
                      <a:pt x="1429" y="0"/>
                    </a:lnTo>
                    <a:lnTo>
                      <a:pt x="1450" y="0"/>
                    </a:lnTo>
                    <a:lnTo>
                      <a:pt x="1468" y="0"/>
                    </a:lnTo>
                    <a:lnTo>
                      <a:pt x="1486" y="0"/>
                    </a:lnTo>
                    <a:lnTo>
                      <a:pt x="1506" y="0"/>
                    </a:lnTo>
                    <a:lnTo>
                      <a:pt x="1524" y="0"/>
                    </a:lnTo>
                    <a:lnTo>
                      <a:pt x="1545" y="0"/>
                    </a:lnTo>
                    <a:lnTo>
                      <a:pt x="1567" y="0"/>
                    </a:lnTo>
                    <a:lnTo>
                      <a:pt x="1588" y="0"/>
                    </a:lnTo>
                    <a:lnTo>
                      <a:pt x="1611" y="0"/>
                    </a:lnTo>
                    <a:lnTo>
                      <a:pt x="1633" y="2"/>
                    </a:lnTo>
                    <a:lnTo>
                      <a:pt x="1658" y="2"/>
                    </a:lnTo>
                    <a:lnTo>
                      <a:pt x="1683" y="2"/>
                    </a:lnTo>
                    <a:lnTo>
                      <a:pt x="1708" y="5"/>
                    </a:lnTo>
                    <a:lnTo>
                      <a:pt x="1733" y="5"/>
                    </a:lnTo>
                    <a:lnTo>
                      <a:pt x="1760" y="5"/>
                    </a:lnTo>
                    <a:lnTo>
                      <a:pt x="1787" y="7"/>
                    </a:lnTo>
                    <a:lnTo>
                      <a:pt x="1817" y="9"/>
                    </a:lnTo>
                    <a:lnTo>
                      <a:pt x="1846" y="9"/>
                    </a:lnTo>
                    <a:lnTo>
                      <a:pt x="1876" y="11"/>
                    </a:lnTo>
                    <a:lnTo>
                      <a:pt x="1905" y="14"/>
                    </a:lnTo>
                    <a:lnTo>
                      <a:pt x="1937" y="16"/>
                    </a:lnTo>
                    <a:lnTo>
                      <a:pt x="1967" y="18"/>
                    </a:lnTo>
                    <a:lnTo>
                      <a:pt x="1998" y="20"/>
                    </a:lnTo>
                    <a:lnTo>
                      <a:pt x="2032" y="25"/>
                    </a:lnTo>
                    <a:lnTo>
                      <a:pt x="2064" y="27"/>
                    </a:lnTo>
                    <a:lnTo>
                      <a:pt x="2098" y="32"/>
                    </a:lnTo>
                    <a:lnTo>
                      <a:pt x="2130" y="34"/>
                    </a:lnTo>
                    <a:lnTo>
                      <a:pt x="2164" y="39"/>
                    </a:lnTo>
                    <a:lnTo>
                      <a:pt x="2196" y="43"/>
                    </a:lnTo>
                    <a:lnTo>
                      <a:pt x="2230" y="48"/>
                    </a:lnTo>
                    <a:lnTo>
                      <a:pt x="2264" y="52"/>
                    </a:lnTo>
                    <a:lnTo>
                      <a:pt x="2295" y="57"/>
                    </a:lnTo>
                    <a:lnTo>
                      <a:pt x="2327" y="61"/>
                    </a:lnTo>
                    <a:lnTo>
                      <a:pt x="2359" y="68"/>
                    </a:lnTo>
                    <a:lnTo>
                      <a:pt x="2391" y="73"/>
                    </a:lnTo>
                    <a:lnTo>
                      <a:pt x="2422" y="79"/>
                    </a:lnTo>
                    <a:lnTo>
                      <a:pt x="2452" y="86"/>
                    </a:lnTo>
                    <a:lnTo>
                      <a:pt x="2481" y="93"/>
                    </a:lnTo>
                    <a:lnTo>
                      <a:pt x="2511" y="100"/>
                    </a:lnTo>
                    <a:lnTo>
                      <a:pt x="2538" y="107"/>
                    </a:lnTo>
                    <a:lnTo>
                      <a:pt x="2565" y="113"/>
                    </a:lnTo>
                    <a:lnTo>
                      <a:pt x="2592" y="120"/>
                    </a:lnTo>
                    <a:lnTo>
                      <a:pt x="2617" y="127"/>
                    </a:lnTo>
                    <a:lnTo>
                      <a:pt x="2642" y="134"/>
                    </a:lnTo>
                    <a:lnTo>
                      <a:pt x="2665" y="143"/>
                    </a:lnTo>
                    <a:lnTo>
                      <a:pt x="2688" y="150"/>
                    </a:lnTo>
                    <a:lnTo>
                      <a:pt x="2710" y="159"/>
                    </a:lnTo>
                    <a:lnTo>
                      <a:pt x="2731" y="166"/>
                    </a:lnTo>
                    <a:lnTo>
                      <a:pt x="2751" y="172"/>
                    </a:lnTo>
                    <a:lnTo>
                      <a:pt x="2769" y="181"/>
                    </a:lnTo>
                    <a:lnTo>
                      <a:pt x="2787" y="188"/>
                    </a:lnTo>
                    <a:lnTo>
                      <a:pt x="2806" y="197"/>
                    </a:lnTo>
                    <a:lnTo>
                      <a:pt x="2821" y="204"/>
                    </a:lnTo>
                    <a:lnTo>
                      <a:pt x="2837" y="213"/>
                    </a:lnTo>
                    <a:lnTo>
                      <a:pt x="2851" y="220"/>
                    </a:lnTo>
                    <a:lnTo>
                      <a:pt x="2865" y="229"/>
                    </a:lnTo>
                    <a:lnTo>
                      <a:pt x="2878" y="236"/>
                    </a:lnTo>
                    <a:lnTo>
                      <a:pt x="2892" y="243"/>
                    </a:lnTo>
                    <a:lnTo>
                      <a:pt x="2903" y="252"/>
                    </a:lnTo>
                    <a:lnTo>
                      <a:pt x="2914" y="259"/>
                    </a:lnTo>
                    <a:lnTo>
                      <a:pt x="2926" y="265"/>
                    </a:lnTo>
                    <a:lnTo>
                      <a:pt x="2935" y="272"/>
                    </a:lnTo>
                  </a:path>
                </a:pathLst>
              </a:custGeom>
              <a:noFill/>
              <a:ln w="0">
                <a:solidFill>
                  <a:srgbClr val="C0C0C0"/>
                </a:solidFill>
                <a:round/>
                <a:headEnd/>
                <a:tailEnd/>
              </a:ln>
            </p:spPr>
            <p:txBody>
              <a:bodyPr/>
              <a:lstStyle/>
              <a:p>
                <a:endParaRPr lang="fr-FR">
                  <a:latin typeface="OpenDyslexic" pitchFamily="50" charset="0"/>
                </a:endParaRPr>
              </a:p>
            </p:txBody>
          </p:sp>
          <p:sp>
            <p:nvSpPr>
              <p:cNvPr id="26808" name="Freeform 156"/>
              <p:cNvSpPr>
                <a:spLocks/>
              </p:cNvSpPr>
              <p:nvPr/>
            </p:nvSpPr>
            <p:spPr bwMode="auto">
              <a:xfrm>
                <a:off x="1004" y="1252"/>
                <a:ext cx="3007" cy="263"/>
              </a:xfrm>
              <a:custGeom>
                <a:avLst/>
                <a:gdLst>
                  <a:gd name="T0" fmla="*/ 2998 w 3007"/>
                  <a:gd name="T1" fmla="*/ 7 h 263"/>
                  <a:gd name="T2" fmla="*/ 2973 w 3007"/>
                  <a:gd name="T3" fmla="*/ 20 h 263"/>
                  <a:gd name="T4" fmla="*/ 2948 w 3007"/>
                  <a:gd name="T5" fmla="*/ 36 h 263"/>
                  <a:gd name="T6" fmla="*/ 2919 w 3007"/>
                  <a:gd name="T7" fmla="*/ 50 h 263"/>
                  <a:gd name="T8" fmla="*/ 2889 w 3007"/>
                  <a:gd name="T9" fmla="*/ 66 h 263"/>
                  <a:gd name="T10" fmla="*/ 2853 w 3007"/>
                  <a:gd name="T11" fmla="*/ 79 h 263"/>
                  <a:gd name="T12" fmla="*/ 2814 w 3007"/>
                  <a:gd name="T13" fmla="*/ 95 h 263"/>
                  <a:gd name="T14" fmla="*/ 2774 w 3007"/>
                  <a:gd name="T15" fmla="*/ 111 h 263"/>
                  <a:gd name="T16" fmla="*/ 2728 w 3007"/>
                  <a:gd name="T17" fmla="*/ 124 h 263"/>
                  <a:gd name="T18" fmla="*/ 2678 w 3007"/>
                  <a:gd name="T19" fmla="*/ 140 h 263"/>
                  <a:gd name="T20" fmla="*/ 2626 w 3007"/>
                  <a:gd name="T21" fmla="*/ 154 h 263"/>
                  <a:gd name="T22" fmla="*/ 2569 w 3007"/>
                  <a:gd name="T23" fmla="*/ 168 h 263"/>
                  <a:gd name="T24" fmla="*/ 2508 w 3007"/>
                  <a:gd name="T25" fmla="*/ 181 h 263"/>
                  <a:gd name="T26" fmla="*/ 2447 w 3007"/>
                  <a:gd name="T27" fmla="*/ 193 h 263"/>
                  <a:gd name="T28" fmla="*/ 2381 w 3007"/>
                  <a:gd name="T29" fmla="*/ 204 h 263"/>
                  <a:gd name="T30" fmla="*/ 2315 w 3007"/>
                  <a:gd name="T31" fmla="*/ 213 h 263"/>
                  <a:gd name="T32" fmla="*/ 2247 w 3007"/>
                  <a:gd name="T33" fmla="*/ 222 h 263"/>
                  <a:gd name="T34" fmla="*/ 2179 w 3007"/>
                  <a:gd name="T35" fmla="*/ 229 h 263"/>
                  <a:gd name="T36" fmla="*/ 2111 w 3007"/>
                  <a:gd name="T37" fmla="*/ 236 h 263"/>
                  <a:gd name="T38" fmla="*/ 2046 w 3007"/>
                  <a:gd name="T39" fmla="*/ 242 h 263"/>
                  <a:gd name="T40" fmla="*/ 1982 w 3007"/>
                  <a:gd name="T41" fmla="*/ 247 h 263"/>
                  <a:gd name="T42" fmla="*/ 1919 w 3007"/>
                  <a:gd name="T43" fmla="*/ 251 h 263"/>
                  <a:gd name="T44" fmla="*/ 1860 w 3007"/>
                  <a:gd name="T45" fmla="*/ 254 h 263"/>
                  <a:gd name="T46" fmla="*/ 1803 w 3007"/>
                  <a:gd name="T47" fmla="*/ 256 h 263"/>
                  <a:gd name="T48" fmla="*/ 1749 w 3007"/>
                  <a:gd name="T49" fmla="*/ 258 h 263"/>
                  <a:gd name="T50" fmla="*/ 1699 w 3007"/>
                  <a:gd name="T51" fmla="*/ 261 h 263"/>
                  <a:gd name="T52" fmla="*/ 1649 w 3007"/>
                  <a:gd name="T53" fmla="*/ 263 h 263"/>
                  <a:gd name="T54" fmla="*/ 1603 w 3007"/>
                  <a:gd name="T55" fmla="*/ 263 h 263"/>
                  <a:gd name="T56" fmla="*/ 1563 w 3007"/>
                  <a:gd name="T57" fmla="*/ 263 h 263"/>
                  <a:gd name="T58" fmla="*/ 1522 w 3007"/>
                  <a:gd name="T59" fmla="*/ 263 h 263"/>
                  <a:gd name="T60" fmla="*/ 1504 w 3007"/>
                  <a:gd name="T61" fmla="*/ 263 h 263"/>
                  <a:gd name="T62" fmla="*/ 1465 w 3007"/>
                  <a:gd name="T63" fmla="*/ 263 h 263"/>
                  <a:gd name="T64" fmla="*/ 1424 w 3007"/>
                  <a:gd name="T65" fmla="*/ 263 h 263"/>
                  <a:gd name="T66" fmla="*/ 1381 w 3007"/>
                  <a:gd name="T67" fmla="*/ 263 h 263"/>
                  <a:gd name="T68" fmla="*/ 1334 w 3007"/>
                  <a:gd name="T69" fmla="*/ 261 h 263"/>
                  <a:gd name="T70" fmla="*/ 1284 w 3007"/>
                  <a:gd name="T71" fmla="*/ 261 h 263"/>
                  <a:gd name="T72" fmla="*/ 1232 w 3007"/>
                  <a:gd name="T73" fmla="*/ 258 h 263"/>
                  <a:gd name="T74" fmla="*/ 1177 w 3007"/>
                  <a:gd name="T75" fmla="*/ 256 h 263"/>
                  <a:gd name="T76" fmla="*/ 1118 w 3007"/>
                  <a:gd name="T77" fmla="*/ 254 h 263"/>
                  <a:gd name="T78" fmla="*/ 1057 w 3007"/>
                  <a:gd name="T79" fmla="*/ 249 h 263"/>
                  <a:gd name="T80" fmla="*/ 993 w 3007"/>
                  <a:gd name="T81" fmla="*/ 245 h 263"/>
                  <a:gd name="T82" fmla="*/ 928 w 3007"/>
                  <a:gd name="T83" fmla="*/ 240 h 263"/>
                  <a:gd name="T84" fmla="*/ 862 w 3007"/>
                  <a:gd name="T85" fmla="*/ 233 h 263"/>
                  <a:gd name="T86" fmla="*/ 794 w 3007"/>
                  <a:gd name="T87" fmla="*/ 227 h 263"/>
                  <a:gd name="T88" fmla="*/ 726 w 3007"/>
                  <a:gd name="T89" fmla="*/ 217 h 263"/>
                  <a:gd name="T90" fmla="*/ 660 w 3007"/>
                  <a:gd name="T91" fmla="*/ 208 h 263"/>
                  <a:gd name="T92" fmla="*/ 594 w 3007"/>
                  <a:gd name="T93" fmla="*/ 197 h 263"/>
                  <a:gd name="T94" fmla="*/ 529 w 3007"/>
                  <a:gd name="T95" fmla="*/ 186 h 263"/>
                  <a:gd name="T96" fmla="*/ 467 w 3007"/>
                  <a:gd name="T97" fmla="*/ 174 h 263"/>
                  <a:gd name="T98" fmla="*/ 411 w 3007"/>
                  <a:gd name="T99" fmla="*/ 161 h 263"/>
                  <a:gd name="T100" fmla="*/ 354 w 3007"/>
                  <a:gd name="T101" fmla="*/ 147 h 263"/>
                  <a:gd name="T102" fmla="*/ 304 w 3007"/>
                  <a:gd name="T103" fmla="*/ 134 h 263"/>
                  <a:gd name="T104" fmla="*/ 256 w 3007"/>
                  <a:gd name="T105" fmla="*/ 118 h 263"/>
                  <a:gd name="T106" fmla="*/ 213 w 3007"/>
                  <a:gd name="T107" fmla="*/ 102 h 263"/>
                  <a:gd name="T108" fmla="*/ 173 w 3007"/>
                  <a:gd name="T109" fmla="*/ 88 h 263"/>
                  <a:gd name="T110" fmla="*/ 136 w 3007"/>
                  <a:gd name="T111" fmla="*/ 72 h 263"/>
                  <a:gd name="T112" fmla="*/ 102 w 3007"/>
                  <a:gd name="T113" fmla="*/ 56 h 263"/>
                  <a:gd name="T114" fmla="*/ 73 w 3007"/>
                  <a:gd name="T115" fmla="*/ 43 h 263"/>
                  <a:gd name="T116" fmla="*/ 46 w 3007"/>
                  <a:gd name="T117" fmla="*/ 27 h 263"/>
                  <a:gd name="T118" fmla="*/ 21 w 3007"/>
                  <a:gd name="T119" fmla="*/ 13 h 263"/>
                  <a:gd name="T120" fmla="*/ 0 w 3007"/>
                  <a:gd name="T121" fmla="*/ 0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7"/>
                  <a:gd name="T184" fmla="*/ 0 h 263"/>
                  <a:gd name="T185" fmla="*/ 3007 w 3007"/>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7" h="263">
                    <a:moveTo>
                      <a:pt x="3007" y="0"/>
                    </a:moveTo>
                    <a:lnTo>
                      <a:pt x="2998" y="7"/>
                    </a:lnTo>
                    <a:lnTo>
                      <a:pt x="2987" y="13"/>
                    </a:lnTo>
                    <a:lnTo>
                      <a:pt x="2973" y="20"/>
                    </a:lnTo>
                    <a:lnTo>
                      <a:pt x="2962" y="27"/>
                    </a:lnTo>
                    <a:lnTo>
                      <a:pt x="2948" y="36"/>
                    </a:lnTo>
                    <a:lnTo>
                      <a:pt x="2935" y="43"/>
                    </a:lnTo>
                    <a:lnTo>
                      <a:pt x="2919" y="50"/>
                    </a:lnTo>
                    <a:lnTo>
                      <a:pt x="2905" y="56"/>
                    </a:lnTo>
                    <a:lnTo>
                      <a:pt x="2889" y="66"/>
                    </a:lnTo>
                    <a:lnTo>
                      <a:pt x="2871" y="72"/>
                    </a:lnTo>
                    <a:lnTo>
                      <a:pt x="2853" y="79"/>
                    </a:lnTo>
                    <a:lnTo>
                      <a:pt x="2835" y="88"/>
                    </a:lnTo>
                    <a:lnTo>
                      <a:pt x="2814" y="95"/>
                    </a:lnTo>
                    <a:lnTo>
                      <a:pt x="2794" y="102"/>
                    </a:lnTo>
                    <a:lnTo>
                      <a:pt x="2774" y="111"/>
                    </a:lnTo>
                    <a:lnTo>
                      <a:pt x="2751" y="118"/>
                    </a:lnTo>
                    <a:lnTo>
                      <a:pt x="2728" y="124"/>
                    </a:lnTo>
                    <a:lnTo>
                      <a:pt x="2703" y="134"/>
                    </a:lnTo>
                    <a:lnTo>
                      <a:pt x="2678" y="140"/>
                    </a:lnTo>
                    <a:lnTo>
                      <a:pt x="2653" y="147"/>
                    </a:lnTo>
                    <a:lnTo>
                      <a:pt x="2626" y="154"/>
                    </a:lnTo>
                    <a:lnTo>
                      <a:pt x="2597" y="161"/>
                    </a:lnTo>
                    <a:lnTo>
                      <a:pt x="2569" y="168"/>
                    </a:lnTo>
                    <a:lnTo>
                      <a:pt x="2540" y="174"/>
                    </a:lnTo>
                    <a:lnTo>
                      <a:pt x="2508" y="181"/>
                    </a:lnTo>
                    <a:lnTo>
                      <a:pt x="2479" y="186"/>
                    </a:lnTo>
                    <a:lnTo>
                      <a:pt x="2447" y="193"/>
                    </a:lnTo>
                    <a:lnTo>
                      <a:pt x="2413" y="197"/>
                    </a:lnTo>
                    <a:lnTo>
                      <a:pt x="2381" y="204"/>
                    </a:lnTo>
                    <a:lnTo>
                      <a:pt x="2347" y="208"/>
                    </a:lnTo>
                    <a:lnTo>
                      <a:pt x="2315" y="213"/>
                    </a:lnTo>
                    <a:lnTo>
                      <a:pt x="2281" y="217"/>
                    </a:lnTo>
                    <a:lnTo>
                      <a:pt x="2247" y="222"/>
                    </a:lnTo>
                    <a:lnTo>
                      <a:pt x="2213" y="227"/>
                    </a:lnTo>
                    <a:lnTo>
                      <a:pt x="2179" y="229"/>
                    </a:lnTo>
                    <a:lnTo>
                      <a:pt x="2145" y="233"/>
                    </a:lnTo>
                    <a:lnTo>
                      <a:pt x="2111" y="236"/>
                    </a:lnTo>
                    <a:lnTo>
                      <a:pt x="2080" y="240"/>
                    </a:lnTo>
                    <a:lnTo>
                      <a:pt x="2046" y="242"/>
                    </a:lnTo>
                    <a:lnTo>
                      <a:pt x="2014" y="245"/>
                    </a:lnTo>
                    <a:lnTo>
                      <a:pt x="1982" y="247"/>
                    </a:lnTo>
                    <a:lnTo>
                      <a:pt x="1950" y="249"/>
                    </a:lnTo>
                    <a:lnTo>
                      <a:pt x="1919" y="251"/>
                    </a:lnTo>
                    <a:lnTo>
                      <a:pt x="1889" y="254"/>
                    </a:lnTo>
                    <a:lnTo>
                      <a:pt x="1860" y="254"/>
                    </a:lnTo>
                    <a:lnTo>
                      <a:pt x="1830" y="256"/>
                    </a:lnTo>
                    <a:lnTo>
                      <a:pt x="1803" y="256"/>
                    </a:lnTo>
                    <a:lnTo>
                      <a:pt x="1776" y="258"/>
                    </a:lnTo>
                    <a:lnTo>
                      <a:pt x="1749" y="258"/>
                    </a:lnTo>
                    <a:lnTo>
                      <a:pt x="1724" y="261"/>
                    </a:lnTo>
                    <a:lnTo>
                      <a:pt x="1699" y="261"/>
                    </a:lnTo>
                    <a:lnTo>
                      <a:pt x="1674" y="261"/>
                    </a:lnTo>
                    <a:lnTo>
                      <a:pt x="1649" y="263"/>
                    </a:lnTo>
                    <a:lnTo>
                      <a:pt x="1626" y="263"/>
                    </a:lnTo>
                    <a:lnTo>
                      <a:pt x="1603" y="263"/>
                    </a:lnTo>
                    <a:lnTo>
                      <a:pt x="1583" y="263"/>
                    </a:lnTo>
                    <a:lnTo>
                      <a:pt x="1563" y="263"/>
                    </a:lnTo>
                    <a:lnTo>
                      <a:pt x="1542" y="263"/>
                    </a:lnTo>
                    <a:lnTo>
                      <a:pt x="1522" y="263"/>
                    </a:lnTo>
                    <a:lnTo>
                      <a:pt x="1504" y="263"/>
                    </a:lnTo>
                    <a:lnTo>
                      <a:pt x="1486" y="263"/>
                    </a:lnTo>
                    <a:lnTo>
                      <a:pt x="1465" y="263"/>
                    </a:lnTo>
                    <a:lnTo>
                      <a:pt x="1445" y="263"/>
                    </a:lnTo>
                    <a:lnTo>
                      <a:pt x="1424" y="263"/>
                    </a:lnTo>
                    <a:lnTo>
                      <a:pt x="1404" y="263"/>
                    </a:lnTo>
                    <a:lnTo>
                      <a:pt x="1381" y="263"/>
                    </a:lnTo>
                    <a:lnTo>
                      <a:pt x="1359" y="263"/>
                    </a:lnTo>
                    <a:lnTo>
                      <a:pt x="1334" y="261"/>
                    </a:lnTo>
                    <a:lnTo>
                      <a:pt x="1309" y="261"/>
                    </a:lnTo>
                    <a:lnTo>
                      <a:pt x="1284" y="261"/>
                    </a:lnTo>
                    <a:lnTo>
                      <a:pt x="1259" y="258"/>
                    </a:lnTo>
                    <a:lnTo>
                      <a:pt x="1232" y="258"/>
                    </a:lnTo>
                    <a:lnTo>
                      <a:pt x="1204" y="256"/>
                    </a:lnTo>
                    <a:lnTo>
                      <a:pt x="1177" y="256"/>
                    </a:lnTo>
                    <a:lnTo>
                      <a:pt x="1148" y="254"/>
                    </a:lnTo>
                    <a:lnTo>
                      <a:pt x="1118" y="254"/>
                    </a:lnTo>
                    <a:lnTo>
                      <a:pt x="1089" y="251"/>
                    </a:lnTo>
                    <a:lnTo>
                      <a:pt x="1057" y="249"/>
                    </a:lnTo>
                    <a:lnTo>
                      <a:pt x="1025" y="247"/>
                    </a:lnTo>
                    <a:lnTo>
                      <a:pt x="993" y="245"/>
                    </a:lnTo>
                    <a:lnTo>
                      <a:pt x="962" y="242"/>
                    </a:lnTo>
                    <a:lnTo>
                      <a:pt x="928" y="240"/>
                    </a:lnTo>
                    <a:lnTo>
                      <a:pt x="896" y="236"/>
                    </a:lnTo>
                    <a:lnTo>
                      <a:pt x="862" y="233"/>
                    </a:lnTo>
                    <a:lnTo>
                      <a:pt x="828" y="229"/>
                    </a:lnTo>
                    <a:lnTo>
                      <a:pt x="794" y="227"/>
                    </a:lnTo>
                    <a:lnTo>
                      <a:pt x="760" y="222"/>
                    </a:lnTo>
                    <a:lnTo>
                      <a:pt x="726" y="217"/>
                    </a:lnTo>
                    <a:lnTo>
                      <a:pt x="692" y="213"/>
                    </a:lnTo>
                    <a:lnTo>
                      <a:pt x="660" y="208"/>
                    </a:lnTo>
                    <a:lnTo>
                      <a:pt x="626" y="204"/>
                    </a:lnTo>
                    <a:lnTo>
                      <a:pt x="594" y="197"/>
                    </a:lnTo>
                    <a:lnTo>
                      <a:pt x="560" y="193"/>
                    </a:lnTo>
                    <a:lnTo>
                      <a:pt x="529" y="186"/>
                    </a:lnTo>
                    <a:lnTo>
                      <a:pt x="499" y="181"/>
                    </a:lnTo>
                    <a:lnTo>
                      <a:pt x="467" y="174"/>
                    </a:lnTo>
                    <a:lnTo>
                      <a:pt x="438" y="168"/>
                    </a:lnTo>
                    <a:lnTo>
                      <a:pt x="411" y="161"/>
                    </a:lnTo>
                    <a:lnTo>
                      <a:pt x="381" y="154"/>
                    </a:lnTo>
                    <a:lnTo>
                      <a:pt x="354" y="147"/>
                    </a:lnTo>
                    <a:lnTo>
                      <a:pt x="329" y="140"/>
                    </a:lnTo>
                    <a:lnTo>
                      <a:pt x="304" y="134"/>
                    </a:lnTo>
                    <a:lnTo>
                      <a:pt x="279" y="124"/>
                    </a:lnTo>
                    <a:lnTo>
                      <a:pt x="256" y="118"/>
                    </a:lnTo>
                    <a:lnTo>
                      <a:pt x="234" y="111"/>
                    </a:lnTo>
                    <a:lnTo>
                      <a:pt x="213" y="102"/>
                    </a:lnTo>
                    <a:lnTo>
                      <a:pt x="193" y="95"/>
                    </a:lnTo>
                    <a:lnTo>
                      <a:pt x="173" y="88"/>
                    </a:lnTo>
                    <a:lnTo>
                      <a:pt x="154" y="79"/>
                    </a:lnTo>
                    <a:lnTo>
                      <a:pt x="136" y="72"/>
                    </a:lnTo>
                    <a:lnTo>
                      <a:pt x="118" y="66"/>
                    </a:lnTo>
                    <a:lnTo>
                      <a:pt x="102" y="56"/>
                    </a:lnTo>
                    <a:lnTo>
                      <a:pt x="89" y="50"/>
                    </a:lnTo>
                    <a:lnTo>
                      <a:pt x="73" y="43"/>
                    </a:lnTo>
                    <a:lnTo>
                      <a:pt x="59" y="36"/>
                    </a:lnTo>
                    <a:lnTo>
                      <a:pt x="46" y="27"/>
                    </a:lnTo>
                    <a:lnTo>
                      <a:pt x="34" y="20"/>
                    </a:lnTo>
                    <a:lnTo>
                      <a:pt x="21" y="13"/>
                    </a:lnTo>
                    <a:lnTo>
                      <a:pt x="9"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09" name="Freeform 157"/>
              <p:cNvSpPr>
                <a:spLocks/>
              </p:cNvSpPr>
              <p:nvPr/>
            </p:nvSpPr>
            <p:spPr bwMode="auto">
              <a:xfrm>
                <a:off x="1004" y="3016"/>
                <a:ext cx="3007" cy="263"/>
              </a:xfrm>
              <a:custGeom>
                <a:avLst/>
                <a:gdLst>
                  <a:gd name="T0" fmla="*/ 9 w 3007"/>
                  <a:gd name="T1" fmla="*/ 256 h 263"/>
                  <a:gd name="T2" fmla="*/ 34 w 3007"/>
                  <a:gd name="T3" fmla="*/ 243 h 263"/>
                  <a:gd name="T4" fmla="*/ 59 w 3007"/>
                  <a:gd name="T5" fmla="*/ 227 h 263"/>
                  <a:gd name="T6" fmla="*/ 89 w 3007"/>
                  <a:gd name="T7" fmla="*/ 213 h 263"/>
                  <a:gd name="T8" fmla="*/ 118 w 3007"/>
                  <a:gd name="T9" fmla="*/ 197 h 263"/>
                  <a:gd name="T10" fmla="*/ 154 w 3007"/>
                  <a:gd name="T11" fmla="*/ 184 h 263"/>
                  <a:gd name="T12" fmla="*/ 193 w 3007"/>
                  <a:gd name="T13" fmla="*/ 168 h 263"/>
                  <a:gd name="T14" fmla="*/ 234 w 3007"/>
                  <a:gd name="T15" fmla="*/ 152 h 263"/>
                  <a:gd name="T16" fmla="*/ 279 w 3007"/>
                  <a:gd name="T17" fmla="*/ 138 h 263"/>
                  <a:gd name="T18" fmla="*/ 329 w 3007"/>
                  <a:gd name="T19" fmla="*/ 122 h 263"/>
                  <a:gd name="T20" fmla="*/ 381 w 3007"/>
                  <a:gd name="T21" fmla="*/ 109 h 263"/>
                  <a:gd name="T22" fmla="*/ 438 w 3007"/>
                  <a:gd name="T23" fmla="*/ 95 h 263"/>
                  <a:gd name="T24" fmla="*/ 499 w 3007"/>
                  <a:gd name="T25" fmla="*/ 82 h 263"/>
                  <a:gd name="T26" fmla="*/ 560 w 3007"/>
                  <a:gd name="T27" fmla="*/ 70 h 263"/>
                  <a:gd name="T28" fmla="*/ 626 w 3007"/>
                  <a:gd name="T29" fmla="*/ 59 h 263"/>
                  <a:gd name="T30" fmla="*/ 692 w 3007"/>
                  <a:gd name="T31" fmla="*/ 50 h 263"/>
                  <a:gd name="T32" fmla="*/ 760 w 3007"/>
                  <a:gd name="T33" fmla="*/ 41 h 263"/>
                  <a:gd name="T34" fmla="*/ 828 w 3007"/>
                  <a:gd name="T35" fmla="*/ 34 h 263"/>
                  <a:gd name="T36" fmla="*/ 896 w 3007"/>
                  <a:gd name="T37" fmla="*/ 27 h 263"/>
                  <a:gd name="T38" fmla="*/ 962 w 3007"/>
                  <a:gd name="T39" fmla="*/ 20 h 263"/>
                  <a:gd name="T40" fmla="*/ 1025 w 3007"/>
                  <a:gd name="T41" fmla="*/ 16 h 263"/>
                  <a:gd name="T42" fmla="*/ 1089 w 3007"/>
                  <a:gd name="T43" fmla="*/ 11 h 263"/>
                  <a:gd name="T44" fmla="*/ 1148 w 3007"/>
                  <a:gd name="T45" fmla="*/ 9 h 263"/>
                  <a:gd name="T46" fmla="*/ 1204 w 3007"/>
                  <a:gd name="T47" fmla="*/ 7 h 263"/>
                  <a:gd name="T48" fmla="*/ 1259 w 3007"/>
                  <a:gd name="T49" fmla="*/ 5 h 263"/>
                  <a:gd name="T50" fmla="*/ 1309 w 3007"/>
                  <a:gd name="T51" fmla="*/ 2 h 263"/>
                  <a:gd name="T52" fmla="*/ 1359 w 3007"/>
                  <a:gd name="T53" fmla="*/ 0 h 263"/>
                  <a:gd name="T54" fmla="*/ 1404 w 3007"/>
                  <a:gd name="T55" fmla="*/ 0 h 263"/>
                  <a:gd name="T56" fmla="*/ 1445 w 3007"/>
                  <a:gd name="T57" fmla="*/ 0 h 263"/>
                  <a:gd name="T58" fmla="*/ 1486 w 3007"/>
                  <a:gd name="T59" fmla="*/ 0 h 263"/>
                  <a:gd name="T60" fmla="*/ 1504 w 3007"/>
                  <a:gd name="T61" fmla="*/ 0 h 263"/>
                  <a:gd name="T62" fmla="*/ 1542 w 3007"/>
                  <a:gd name="T63" fmla="*/ 0 h 263"/>
                  <a:gd name="T64" fmla="*/ 1583 w 3007"/>
                  <a:gd name="T65" fmla="*/ 0 h 263"/>
                  <a:gd name="T66" fmla="*/ 1626 w 3007"/>
                  <a:gd name="T67" fmla="*/ 0 h 263"/>
                  <a:gd name="T68" fmla="*/ 1674 w 3007"/>
                  <a:gd name="T69" fmla="*/ 2 h 263"/>
                  <a:gd name="T70" fmla="*/ 1724 w 3007"/>
                  <a:gd name="T71" fmla="*/ 2 h 263"/>
                  <a:gd name="T72" fmla="*/ 1776 w 3007"/>
                  <a:gd name="T73" fmla="*/ 5 h 263"/>
                  <a:gd name="T74" fmla="*/ 1830 w 3007"/>
                  <a:gd name="T75" fmla="*/ 7 h 263"/>
                  <a:gd name="T76" fmla="*/ 1889 w 3007"/>
                  <a:gd name="T77" fmla="*/ 9 h 263"/>
                  <a:gd name="T78" fmla="*/ 1950 w 3007"/>
                  <a:gd name="T79" fmla="*/ 14 h 263"/>
                  <a:gd name="T80" fmla="*/ 2014 w 3007"/>
                  <a:gd name="T81" fmla="*/ 18 h 263"/>
                  <a:gd name="T82" fmla="*/ 2080 w 3007"/>
                  <a:gd name="T83" fmla="*/ 23 h 263"/>
                  <a:gd name="T84" fmla="*/ 2145 w 3007"/>
                  <a:gd name="T85" fmla="*/ 29 h 263"/>
                  <a:gd name="T86" fmla="*/ 2213 w 3007"/>
                  <a:gd name="T87" fmla="*/ 36 h 263"/>
                  <a:gd name="T88" fmla="*/ 2281 w 3007"/>
                  <a:gd name="T89" fmla="*/ 45 h 263"/>
                  <a:gd name="T90" fmla="*/ 2347 w 3007"/>
                  <a:gd name="T91" fmla="*/ 54 h 263"/>
                  <a:gd name="T92" fmla="*/ 2413 w 3007"/>
                  <a:gd name="T93" fmla="*/ 66 h 263"/>
                  <a:gd name="T94" fmla="*/ 2479 w 3007"/>
                  <a:gd name="T95" fmla="*/ 77 h 263"/>
                  <a:gd name="T96" fmla="*/ 2540 w 3007"/>
                  <a:gd name="T97" fmla="*/ 88 h 263"/>
                  <a:gd name="T98" fmla="*/ 2597 w 3007"/>
                  <a:gd name="T99" fmla="*/ 102 h 263"/>
                  <a:gd name="T100" fmla="*/ 2653 w 3007"/>
                  <a:gd name="T101" fmla="*/ 116 h 263"/>
                  <a:gd name="T102" fmla="*/ 2703 w 3007"/>
                  <a:gd name="T103" fmla="*/ 129 h 263"/>
                  <a:gd name="T104" fmla="*/ 2751 w 3007"/>
                  <a:gd name="T105" fmla="*/ 145 h 263"/>
                  <a:gd name="T106" fmla="*/ 2794 w 3007"/>
                  <a:gd name="T107" fmla="*/ 161 h 263"/>
                  <a:gd name="T108" fmla="*/ 2835 w 3007"/>
                  <a:gd name="T109" fmla="*/ 175 h 263"/>
                  <a:gd name="T110" fmla="*/ 2871 w 3007"/>
                  <a:gd name="T111" fmla="*/ 190 h 263"/>
                  <a:gd name="T112" fmla="*/ 2905 w 3007"/>
                  <a:gd name="T113" fmla="*/ 206 h 263"/>
                  <a:gd name="T114" fmla="*/ 2935 w 3007"/>
                  <a:gd name="T115" fmla="*/ 220 h 263"/>
                  <a:gd name="T116" fmla="*/ 2962 w 3007"/>
                  <a:gd name="T117" fmla="*/ 236 h 263"/>
                  <a:gd name="T118" fmla="*/ 2987 w 3007"/>
                  <a:gd name="T119" fmla="*/ 249 h 263"/>
                  <a:gd name="T120" fmla="*/ 3007 w 3007"/>
                  <a:gd name="T121" fmla="*/ 263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7"/>
                  <a:gd name="T184" fmla="*/ 0 h 263"/>
                  <a:gd name="T185" fmla="*/ 3007 w 3007"/>
                  <a:gd name="T186" fmla="*/ 263 h 2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7" h="263">
                    <a:moveTo>
                      <a:pt x="0" y="263"/>
                    </a:moveTo>
                    <a:lnTo>
                      <a:pt x="9" y="256"/>
                    </a:lnTo>
                    <a:lnTo>
                      <a:pt x="21" y="249"/>
                    </a:lnTo>
                    <a:lnTo>
                      <a:pt x="34" y="243"/>
                    </a:lnTo>
                    <a:lnTo>
                      <a:pt x="46" y="236"/>
                    </a:lnTo>
                    <a:lnTo>
                      <a:pt x="59" y="227"/>
                    </a:lnTo>
                    <a:lnTo>
                      <a:pt x="73" y="220"/>
                    </a:lnTo>
                    <a:lnTo>
                      <a:pt x="89" y="213"/>
                    </a:lnTo>
                    <a:lnTo>
                      <a:pt x="102" y="206"/>
                    </a:lnTo>
                    <a:lnTo>
                      <a:pt x="118" y="197"/>
                    </a:lnTo>
                    <a:lnTo>
                      <a:pt x="136" y="190"/>
                    </a:lnTo>
                    <a:lnTo>
                      <a:pt x="154" y="184"/>
                    </a:lnTo>
                    <a:lnTo>
                      <a:pt x="173" y="175"/>
                    </a:lnTo>
                    <a:lnTo>
                      <a:pt x="193" y="168"/>
                    </a:lnTo>
                    <a:lnTo>
                      <a:pt x="213" y="161"/>
                    </a:lnTo>
                    <a:lnTo>
                      <a:pt x="234" y="152"/>
                    </a:lnTo>
                    <a:lnTo>
                      <a:pt x="256" y="145"/>
                    </a:lnTo>
                    <a:lnTo>
                      <a:pt x="279" y="138"/>
                    </a:lnTo>
                    <a:lnTo>
                      <a:pt x="304" y="129"/>
                    </a:lnTo>
                    <a:lnTo>
                      <a:pt x="329" y="122"/>
                    </a:lnTo>
                    <a:lnTo>
                      <a:pt x="354" y="116"/>
                    </a:lnTo>
                    <a:lnTo>
                      <a:pt x="381" y="109"/>
                    </a:lnTo>
                    <a:lnTo>
                      <a:pt x="411" y="102"/>
                    </a:lnTo>
                    <a:lnTo>
                      <a:pt x="438" y="95"/>
                    </a:lnTo>
                    <a:lnTo>
                      <a:pt x="467" y="88"/>
                    </a:lnTo>
                    <a:lnTo>
                      <a:pt x="499" y="82"/>
                    </a:lnTo>
                    <a:lnTo>
                      <a:pt x="529" y="77"/>
                    </a:lnTo>
                    <a:lnTo>
                      <a:pt x="560" y="70"/>
                    </a:lnTo>
                    <a:lnTo>
                      <a:pt x="594" y="66"/>
                    </a:lnTo>
                    <a:lnTo>
                      <a:pt x="626" y="59"/>
                    </a:lnTo>
                    <a:lnTo>
                      <a:pt x="660" y="54"/>
                    </a:lnTo>
                    <a:lnTo>
                      <a:pt x="692" y="50"/>
                    </a:lnTo>
                    <a:lnTo>
                      <a:pt x="726" y="45"/>
                    </a:lnTo>
                    <a:lnTo>
                      <a:pt x="760" y="41"/>
                    </a:lnTo>
                    <a:lnTo>
                      <a:pt x="794" y="36"/>
                    </a:lnTo>
                    <a:lnTo>
                      <a:pt x="828" y="34"/>
                    </a:lnTo>
                    <a:lnTo>
                      <a:pt x="862" y="29"/>
                    </a:lnTo>
                    <a:lnTo>
                      <a:pt x="896" y="27"/>
                    </a:lnTo>
                    <a:lnTo>
                      <a:pt x="928" y="23"/>
                    </a:lnTo>
                    <a:lnTo>
                      <a:pt x="962" y="20"/>
                    </a:lnTo>
                    <a:lnTo>
                      <a:pt x="993" y="18"/>
                    </a:lnTo>
                    <a:lnTo>
                      <a:pt x="1025" y="16"/>
                    </a:lnTo>
                    <a:lnTo>
                      <a:pt x="1057" y="14"/>
                    </a:lnTo>
                    <a:lnTo>
                      <a:pt x="1089" y="11"/>
                    </a:lnTo>
                    <a:lnTo>
                      <a:pt x="1118" y="9"/>
                    </a:lnTo>
                    <a:lnTo>
                      <a:pt x="1148" y="9"/>
                    </a:lnTo>
                    <a:lnTo>
                      <a:pt x="1177" y="7"/>
                    </a:lnTo>
                    <a:lnTo>
                      <a:pt x="1204" y="7"/>
                    </a:lnTo>
                    <a:lnTo>
                      <a:pt x="1232" y="5"/>
                    </a:lnTo>
                    <a:lnTo>
                      <a:pt x="1259" y="5"/>
                    </a:lnTo>
                    <a:lnTo>
                      <a:pt x="1284" y="2"/>
                    </a:lnTo>
                    <a:lnTo>
                      <a:pt x="1309" y="2"/>
                    </a:lnTo>
                    <a:lnTo>
                      <a:pt x="1334" y="2"/>
                    </a:lnTo>
                    <a:lnTo>
                      <a:pt x="1359" y="0"/>
                    </a:lnTo>
                    <a:lnTo>
                      <a:pt x="1381" y="0"/>
                    </a:lnTo>
                    <a:lnTo>
                      <a:pt x="1404" y="0"/>
                    </a:lnTo>
                    <a:lnTo>
                      <a:pt x="1424" y="0"/>
                    </a:lnTo>
                    <a:lnTo>
                      <a:pt x="1445" y="0"/>
                    </a:lnTo>
                    <a:lnTo>
                      <a:pt x="1465" y="0"/>
                    </a:lnTo>
                    <a:lnTo>
                      <a:pt x="1486" y="0"/>
                    </a:lnTo>
                    <a:lnTo>
                      <a:pt x="1504" y="0"/>
                    </a:lnTo>
                    <a:lnTo>
                      <a:pt x="1522" y="0"/>
                    </a:lnTo>
                    <a:lnTo>
                      <a:pt x="1542" y="0"/>
                    </a:lnTo>
                    <a:lnTo>
                      <a:pt x="1563" y="0"/>
                    </a:lnTo>
                    <a:lnTo>
                      <a:pt x="1583" y="0"/>
                    </a:lnTo>
                    <a:lnTo>
                      <a:pt x="1603" y="0"/>
                    </a:lnTo>
                    <a:lnTo>
                      <a:pt x="1626" y="0"/>
                    </a:lnTo>
                    <a:lnTo>
                      <a:pt x="1649" y="0"/>
                    </a:lnTo>
                    <a:lnTo>
                      <a:pt x="1674" y="2"/>
                    </a:lnTo>
                    <a:lnTo>
                      <a:pt x="1699" y="2"/>
                    </a:lnTo>
                    <a:lnTo>
                      <a:pt x="1724" y="2"/>
                    </a:lnTo>
                    <a:lnTo>
                      <a:pt x="1749" y="5"/>
                    </a:lnTo>
                    <a:lnTo>
                      <a:pt x="1776" y="5"/>
                    </a:lnTo>
                    <a:lnTo>
                      <a:pt x="1803" y="7"/>
                    </a:lnTo>
                    <a:lnTo>
                      <a:pt x="1830" y="7"/>
                    </a:lnTo>
                    <a:lnTo>
                      <a:pt x="1860" y="9"/>
                    </a:lnTo>
                    <a:lnTo>
                      <a:pt x="1889" y="9"/>
                    </a:lnTo>
                    <a:lnTo>
                      <a:pt x="1919" y="11"/>
                    </a:lnTo>
                    <a:lnTo>
                      <a:pt x="1950" y="14"/>
                    </a:lnTo>
                    <a:lnTo>
                      <a:pt x="1982" y="16"/>
                    </a:lnTo>
                    <a:lnTo>
                      <a:pt x="2014" y="18"/>
                    </a:lnTo>
                    <a:lnTo>
                      <a:pt x="2046" y="20"/>
                    </a:lnTo>
                    <a:lnTo>
                      <a:pt x="2080" y="23"/>
                    </a:lnTo>
                    <a:lnTo>
                      <a:pt x="2111" y="27"/>
                    </a:lnTo>
                    <a:lnTo>
                      <a:pt x="2145" y="29"/>
                    </a:lnTo>
                    <a:lnTo>
                      <a:pt x="2179" y="34"/>
                    </a:lnTo>
                    <a:lnTo>
                      <a:pt x="2213" y="36"/>
                    </a:lnTo>
                    <a:lnTo>
                      <a:pt x="2247" y="41"/>
                    </a:lnTo>
                    <a:lnTo>
                      <a:pt x="2281" y="45"/>
                    </a:lnTo>
                    <a:lnTo>
                      <a:pt x="2315" y="50"/>
                    </a:lnTo>
                    <a:lnTo>
                      <a:pt x="2347" y="54"/>
                    </a:lnTo>
                    <a:lnTo>
                      <a:pt x="2381" y="59"/>
                    </a:lnTo>
                    <a:lnTo>
                      <a:pt x="2413" y="66"/>
                    </a:lnTo>
                    <a:lnTo>
                      <a:pt x="2447" y="70"/>
                    </a:lnTo>
                    <a:lnTo>
                      <a:pt x="2479" y="77"/>
                    </a:lnTo>
                    <a:lnTo>
                      <a:pt x="2508" y="82"/>
                    </a:lnTo>
                    <a:lnTo>
                      <a:pt x="2540" y="88"/>
                    </a:lnTo>
                    <a:lnTo>
                      <a:pt x="2569" y="95"/>
                    </a:lnTo>
                    <a:lnTo>
                      <a:pt x="2597" y="102"/>
                    </a:lnTo>
                    <a:lnTo>
                      <a:pt x="2626" y="109"/>
                    </a:lnTo>
                    <a:lnTo>
                      <a:pt x="2653" y="116"/>
                    </a:lnTo>
                    <a:lnTo>
                      <a:pt x="2678" y="122"/>
                    </a:lnTo>
                    <a:lnTo>
                      <a:pt x="2703" y="129"/>
                    </a:lnTo>
                    <a:lnTo>
                      <a:pt x="2728" y="138"/>
                    </a:lnTo>
                    <a:lnTo>
                      <a:pt x="2751" y="145"/>
                    </a:lnTo>
                    <a:lnTo>
                      <a:pt x="2774" y="152"/>
                    </a:lnTo>
                    <a:lnTo>
                      <a:pt x="2794" y="161"/>
                    </a:lnTo>
                    <a:lnTo>
                      <a:pt x="2814" y="168"/>
                    </a:lnTo>
                    <a:lnTo>
                      <a:pt x="2835" y="175"/>
                    </a:lnTo>
                    <a:lnTo>
                      <a:pt x="2853" y="184"/>
                    </a:lnTo>
                    <a:lnTo>
                      <a:pt x="2871" y="190"/>
                    </a:lnTo>
                    <a:lnTo>
                      <a:pt x="2889" y="197"/>
                    </a:lnTo>
                    <a:lnTo>
                      <a:pt x="2905" y="206"/>
                    </a:lnTo>
                    <a:lnTo>
                      <a:pt x="2919" y="213"/>
                    </a:lnTo>
                    <a:lnTo>
                      <a:pt x="2935" y="220"/>
                    </a:lnTo>
                    <a:lnTo>
                      <a:pt x="2948" y="227"/>
                    </a:lnTo>
                    <a:lnTo>
                      <a:pt x="2962" y="236"/>
                    </a:lnTo>
                    <a:lnTo>
                      <a:pt x="2973" y="243"/>
                    </a:lnTo>
                    <a:lnTo>
                      <a:pt x="2987" y="249"/>
                    </a:lnTo>
                    <a:lnTo>
                      <a:pt x="2998" y="256"/>
                    </a:lnTo>
                    <a:lnTo>
                      <a:pt x="3007" y="263"/>
                    </a:lnTo>
                  </a:path>
                </a:pathLst>
              </a:custGeom>
              <a:noFill/>
              <a:ln w="0">
                <a:solidFill>
                  <a:srgbClr val="C0C0C0"/>
                </a:solidFill>
                <a:round/>
                <a:headEnd/>
                <a:tailEnd/>
              </a:ln>
            </p:spPr>
            <p:txBody>
              <a:bodyPr/>
              <a:lstStyle/>
              <a:p>
                <a:endParaRPr lang="fr-FR">
                  <a:latin typeface="OpenDyslexic" pitchFamily="50" charset="0"/>
                </a:endParaRPr>
              </a:p>
            </p:txBody>
          </p:sp>
          <p:sp>
            <p:nvSpPr>
              <p:cNvPr id="26810" name="Freeform 158"/>
              <p:cNvSpPr>
                <a:spLocks/>
              </p:cNvSpPr>
              <p:nvPr/>
            </p:nvSpPr>
            <p:spPr bwMode="auto">
              <a:xfrm>
                <a:off x="970" y="1304"/>
                <a:ext cx="3075" cy="254"/>
              </a:xfrm>
              <a:custGeom>
                <a:avLst/>
                <a:gdLst>
                  <a:gd name="T0" fmla="*/ 3066 w 3075"/>
                  <a:gd name="T1" fmla="*/ 7 h 254"/>
                  <a:gd name="T2" fmla="*/ 3041 w 3075"/>
                  <a:gd name="T3" fmla="*/ 20 h 254"/>
                  <a:gd name="T4" fmla="*/ 3014 w 3075"/>
                  <a:gd name="T5" fmla="*/ 34 h 254"/>
                  <a:gd name="T6" fmla="*/ 2984 w 3075"/>
                  <a:gd name="T7" fmla="*/ 50 h 254"/>
                  <a:gd name="T8" fmla="*/ 2953 w 3075"/>
                  <a:gd name="T9" fmla="*/ 63 h 254"/>
                  <a:gd name="T10" fmla="*/ 2916 w 3075"/>
                  <a:gd name="T11" fmla="*/ 79 h 254"/>
                  <a:gd name="T12" fmla="*/ 2878 w 3075"/>
                  <a:gd name="T13" fmla="*/ 93 h 254"/>
                  <a:gd name="T14" fmla="*/ 2835 w 3075"/>
                  <a:gd name="T15" fmla="*/ 109 h 254"/>
                  <a:gd name="T16" fmla="*/ 2787 w 3075"/>
                  <a:gd name="T17" fmla="*/ 122 h 254"/>
                  <a:gd name="T18" fmla="*/ 2737 w 3075"/>
                  <a:gd name="T19" fmla="*/ 136 h 254"/>
                  <a:gd name="T20" fmla="*/ 2681 w 3075"/>
                  <a:gd name="T21" fmla="*/ 150 h 254"/>
                  <a:gd name="T22" fmla="*/ 2624 w 3075"/>
                  <a:gd name="T23" fmla="*/ 163 h 254"/>
                  <a:gd name="T24" fmla="*/ 2563 w 3075"/>
                  <a:gd name="T25" fmla="*/ 175 h 254"/>
                  <a:gd name="T26" fmla="*/ 2499 w 3075"/>
                  <a:gd name="T27" fmla="*/ 186 h 254"/>
                  <a:gd name="T28" fmla="*/ 2431 w 3075"/>
                  <a:gd name="T29" fmla="*/ 197 h 254"/>
                  <a:gd name="T30" fmla="*/ 2363 w 3075"/>
                  <a:gd name="T31" fmla="*/ 206 h 254"/>
                  <a:gd name="T32" fmla="*/ 2295 w 3075"/>
                  <a:gd name="T33" fmla="*/ 215 h 254"/>
                  <a:gd name="T34" fmla="*/ 2225 w 3075"/>
                  <a:gd name="T35" fmla="*/ 222 h 254"/>
                  <a:gd name="T36" fmla="*/ 2157 w 3075"/>
                  <a:gd name="T37" fmla="*/ 229 h 254"/>
                  <a:gd name="T38" fmla="*/ 2089 w 3075"/>
                  <a:gd name="T39" fmla="*/ 233 h 254"/>
                  <a:gd name="T40" fmla="*/ 2023 w 3075"/>
                  <a:gd name="T41" fmla="*/ 238 h 254"/>
                  <a:gd name="T42" fmla="*/ 1962 w 3075"/>
                  <a:gd name="T43" fmla="*/ 243 h 254"/>
                  <a:gd name="T44" fmla="*/ 1900 w 3075"/>
                  <a:gd name="T45" fmla="*/ 245 h 254"/>
                  <a:gd name="T46" fmla="*/ 1842 w 3075"/>
                  <a:gd name="T47" fmla="*/ 249 h 254"/>
                  <a:gd name="T48" fmla="*/ 1787 w 3075"/>
                  <a:gd name="T49" fmla="*/ 249 h 254"/>
                  <a:gd name="T50" fmla="*/ 1735 w 3075"/>
                  <a:gd name="T51" fmla="*/ 252 h 254"/>
                  <a:gd name="T52" fmla="*/ 1685 w 3075"/>
                  <a:gd name="T53" fmla="*/ 254 h 254"/>
                  <a:gd name="T54" fmla="*/ 1640 w 3075"/>
                  <a:gd name="T55" fmla="*/ 254 h 254"/>
                  <a:gd name="T56" fmla="*/ 1597 w 3075"/>
                  <a:gd name="T57" fmla="*/ 254 h 254"/>
                  <a:gd name="T58" fmla="*/ 1556 w 3075"/>
                  <a:gd name="T59" fmla="*/ 254 h 254"/>
                  <a:gd name="T60" fmla="*/ 1538 w 3075"/>
                  <a:gd name="T61" fmla="*/ 254 h 254"/>
                  <a:gd name="T62" fmla="*/ 1499 w 3075"/>
                  <a:gd name="T63" fmla="*/ 254 h 254"/>
                  <a:gd name="T64" fmla="*/ 1456 w 3075"/>
                  <a:gd name="T65" fmla="*/ 254 h 254"/>
                  <a:gd name="T66" fmla="*/ 1413 w 3075"/>
                  <a:gd name="T67" fmla="*/ 254 h 254"/>
                  <a:gd name="T68" fmla="*/ 1365 w 3075"/>
                  <a:gd name="T69" fmla="*/ 252 h 254"/>
                  <a:gd name="T70" fmla="*/ 1315 w 3075"/>
                  <a:gd name="T71" fmla="*/ 252 h 254"/>
                  <a:gd name="T72" fmla="*/ 1261 w 3075"/>
                  <a:gd name="T73" fmla="*/ 249 h 254"/>
                  <a:gd name="T74" fmla="*/ 1204 w 3075"/>
                  <a:gd name="T75" fmla="*/ 247 h 254"/>
                  <a:gd name="T76" fmla="*/ 1145 w 3075"/>
                  <a:gd name="T77" fmla="*/ 245 h 254"/>
                  <a:gd name="T78" fmla="*/ 1084 w 3075"/>
                  <a:gd name="T79" fmla="*/ 240 h 254"/>
                  <a:gd name="T80" fmla="*/ 1018 w 3075"/>
                  <a:gd name="T81" fmla="*/ 236 h 254"/>
                  <a:gd name="T82" fmla="*/ 953 w 3075"/>
                  <a:gd name="T83" fmla="*/ 231 h 254"/>
                  <a:gd name="T84" fmla="*/ 885 w 3075"/>
                  <a:gd name="T85" fmla="*/ 224 h 254"/>
                  <a:gd name="T86" fmla="*/ 814 w 3075"/>
                  <a:gd name="T87" fmla="*/ 218 h 254"/>
                  <a:gd name="T88" fmla="*/ 746 w 3075"/>
                  <a:gd name="T89" fmla="*/ 211 h 254"/>
                  <a:gd name="T90" fmla="*/ 678 w 3075"/>
                  <a:gd name="T91" fmla="*/ 202 h 254"/>
                  <a:gd name="T92" fmla="*/ 610 w 3075"/>
                  <a:gd name="T93" fmla="*/ 190 h 254"/>
                  <a:gd name="T94" fmla="*/ 544 w 3075"/>
                  <a:gd name="T95" fmla="*/ 181 h 254"/>
                  <a:gd name="T96" fmla="*/ 481 w 3075"/>
                  <a:gd name="T97" fmla="*/ 168 h 254"/>
                  <a:gd name="T98" fmla="*/ 422 w 3075"/>
                  <a:gd name="T99" fmla="*/ 156 h 254"/>
                  <a:gd name="T100" fmla="*/ 365 w 3075"/>
                  <a:gd name="T101" fmla="*/ 143 h 254"/>
                  <a:gd name="T102" fmla="*/ 313 w 3075"/>
                  <a:gd name="T103" fmla="*/ 129 h 254"/>
                  <a:gd name="T104" fmla="*/ 266 w 3075"/>
                  <a:gd name="T105" fmla="*/ 116 h 254"/>
                  <a:gd name="T106" fmla="*/ 220 w 3075"/>
                  <a:gd name="T107" fmla="*/ 100 h 254"/>
                  <a:gd name="T108" fmla="*/ 179 w 3075"/>
                  <a:gd name="T109" fmla="*/ 86 h 254"/>
                  <a:gd name="T110" fmla="*/ 141 w 3075"/>
                  <a:gd name="T111" fmla="*/ 70 h 254"/>
                  <a:gd name="T112" fmla="*/ 107 w 3075"/>
                  <a:gd name="T113" fmla="*/ 57 h 254"/>
                  <a:gd name="T114" fmla="*/ 75 w 3075"/>
                  <a:gd name="T115" fmla="*/ 43 h 254"/>
                  <a:gd name="T116" fmla="*/ 48 w 3075"/>
                  <a:gd name="T117" fmla="*/ 27 h 254"/>
                  <a:gd name="T118" fmla="*/ 23 w 3075"/>
                  <a:gd name="T119" fmla="*/ 14 h 254"/>
                  <a:gd name="T120" fmla="*/ 0 w 3075"/>
                  <a:gd name="T121" fmla="*/ 0 h 2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5"/>
                  <a:gd name="T184" fmla="*/ 0 h 254"/>
                  <a:gd name="T185" fmla="*/ 3075 w 3075"/>
                  <a:gd name="T186" fmla="*/ 254 h 2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5" h="254">
                    <a:moveTo>
                      <a:pt x="3075" y="0"/>
                    </a:moveTo>
                    <a:lnTo>
                      <a:pt x="3066" y="7"/>
                    </a:lnTo>
                    <a:lnTo>
                      <a:pt x="3052" y="14"/>
                    </a:lnTo>
                    <a:lnTo>
                      <a:pt x="3041" y="20"/>
                    </a:lnTo>
                    <a:lnTo>
                      <a:pt x="3028" y="27"/>
                    </a:lnTo>
                    <a:lnTo>
                      <a:pt x="3014" y="34"/>
                    </a:lnTo>
                    <a:lnTo>
                      <a:pt x="3000" y="43"/>
                    </a:lnTo>
                    <a:lnTo>
                      <a:pt x="2984" y="50"/>
                    </a:lnTo>
                    <a:lnTo>
                      <a:pt x="2969" y="57"/>
                    </a:lnTo>
                    <a:lnTo>
                      <a:pt x="2953" y="63"/>
                    </a:lnTo>
                    <a:lnTo>
                      <a:pt x="2935" y="70"/>
                    </a:lnTo>
                    <a:lnTo>
                      <a:pt x="2916" y="79"/>
                    </a:lnTo>
                    <a:lnTo>
                      <a:pt x="2896" y="86"/>
                    </a:lnTo>
                    <a:lnTo>
                      <a:pt x="2878" y="93"/>
                    </a:lnTo>
                    <a:lnTo>
                      <a:pt x="2855" y="100"/>
                    </a:lnTo>
                    <a:lnTo>
                      <a:pt x="2835" y="109"/>
                    </a:lnTo>
                    <a:lnTo>
                      <a:pt x="2810" y="116"/>
                    </a:lnTo>
                    <a:lnTo>
                      <a:pt x="2787" y="122"/>
                    </a:lnTo>
                    <a:lnTo>
                      <a:pt x="2762" y="129"/>
                    </a:lnTo>
                    <a:lnTo>
                      <a:pt x="2737" y="136"/>
                    </a:lnTo>
                    <a:lnTo>
                      <a:pt x="2710" y="143"/>
                    </a:lnTo>
                    <a:lnTo>
                      <a:pt x="2681" y="150"/>
                    </a:lnTo>
                    <a:lnTo>
                      <a:pt x="2653" y="156"/>
                    </a:lnTo>
                    <a:lnTo>
                      <a:pt x="2624" y="163"/>
                    </a:lnTo>
                    <a:lnTo>
                      <a:pt x="2594" y="168"/>
                    </a:lnTo>
                    <a:lnTo>
                      <a:pt x="2563" y="175"/>
                    </a:lnTo>
                    <a:lnTo>
                      <a:pt x="2531" y="181"/>
                    </a:lnTo>
                    <a:lnTo>
                      <a:pt x="2499" y="186"/>
                    </a:lnTo>
                    <a:lnTo>
                      <a:pt x="2465" y="190"/>
                    </a:lnTo>
                    <a:lnTo>
                      <a:pt x="2431" y="197"/>
                    </a:lnTo>
                    <a:lnTo>
                      <a:pt x="2397" y="202"/>
                    </a:lnTo>
                    <a:lnTo>
                      <a:pt x="2363" y="206"/>
                    </a:lnTo>
                    <a:lnTo>
                      <a:pt x="2329" y="211"/>
                    </a:lnTo>
                    <a:lnTo>
                      <a:pt x="2295" y="215"/>
                    </a:lnTo>
                    <a:lnTo>
                      <a:pt x="2261" y="218"/>
                    </a:lnTo>
                    <a:lnTo>
                      <a:pt x="2225" y="222"/>
                    </a:lnTo>
                    <a:lnTo>
                      <a:pt x="2191" y="224"/>
                    </a:lnTo>
                    <a:lnTo>
                      <a:pt x="2157" y="229"/>
                    </a:lnTo>
                    <a:lnTo>
                      <a:pt x="2123" y="231"/>
                    </a:lnTo>
                    <a:lnTo>
                      <a:pt x="2089" y="233"/>
                    </a:lnTo>
                    <a:lnTo>
                      <a:pt x="2057" y="236"/>
                    </a:lnTo>
                    <a:lnTo>
                      <a:pt x="2023" y="238"/>
                    </a:lnTo>
                    <a:lnTo>
                      <a:pt x="1991" y="240"/>
                    </a:lnTo>
                    <a:lnTo>
                      <a:pt x="1962" y="243"/>
                    </a:lnTo>
                    <a:lnTo>
                      <a:pt x="1930" y="245"/>
                    </a:lnTo>
                    <a:lnTo>
                      <a:pt x="1900" y="245"/>
                    </a:lnTo>
                    <a:lnTo>
                      <a:pt x="1871" y="247"/>
                    </a:lnTo>
                    <a:lnTo>
                      <a:pt x="1842" y="249"/>
                    </a:lnTo>
                    <a:lnTo>
                      <a:pt x="1814" y="249"/>
                    </a:lnTo>
                    <a:lnTo>
                      <a:pt x="1787" y="249"/>
                    </a:lnTo>
                    <a:lnTo>
                      <a:pt x="1760" y="252"/>
                    </a:lnTo>
                    <a:lnTo>
                      <a:pt x="1735" y="252"/>
                    </a:lnTo>
                    <a:lnTo>
                      <a:pt x="1710" y="252"/>
                    </a:lnTo>
                    <a:lnTo>
                      <a:pt x="1685" y="254"/>
                    </a:lnTo>
                    <a:lnTo>
                      <a:pt x="1662" y="254"/>
                    </a:lnTo>
                    <a:lnTo>
                      <a:pt x="1640" y="254"/>
                    </a:lnTo>
                    <a:lnTo>
                      <a:pt x="1619" y="254"/>
                    </a:lnTo>
                    <a:lnTo>
                      <a:pt x="1597" y="254"/>
                    </a:lnTo>
                    <a:lnTo>
                      <a:pt x="1576" y="254"/>
                    </a:lnTo>
                    <a:lnTo>
                      <a:pt x="1556" y="254"/>
                    </a:lnTo>
                    <a:lnTo>
                      <a:pt x="1538" y="254"/>
                    </a:lnTo>
                    <a:lnTo>
                      <a:pt x="1520" y="254"/>
                    </a:lnTo>
                    <a:lnTo>
                      <a:pt x="1499" y="254"/>
                    </a:lnTo>
                    <a:lnTo>
                      <a:pt x="1479" y="254"/>
                    </a:lnTo>
                    <a:lnTo>
                      <a:pt x="1456" y="254"/>
                    </a:lnTo>
                    <a:lnTo>
                      <a:pt x="1436" y="254"/>
                    </a:lnTo>
                    <a:lnTo>
                      <a:pt x="1413" y="254"/>
                    </a:lnTo>
                    <a:lnTo>
                      <a:pt x="1390" y="254"/>
                    </a:lnTo>
                    <a:lnTo>
                      <a:pt x="1365" y="252"/>
                    </a:lnTo>
                    <a:lnTo>
                      <a:pt x="1340" y="252"/>
                    </a:lnTo>
                    <a:lnTo>
                      <a:pt x="1315" y="252"/>
                    </a:lnTo>
                    <a:lnTo>
                      <a:pt x="1288" y="249"/>
                    </a:lnTo>
                    <a:lnTo>
                      <a:pt x="1261" y="249"/>
                    </a:lnTo>
                    <a:lnTo>
                      <a:pt x="1234" y="249"/>
                    </a:lnTo>
                    <a:lnTo>
                      <a:pt x="1204" y="247"/>
                    </a:lnTo>
                    <a:lnTo>
                      <a:pt x="1175" y="245"/>
                    </a:lnTo>
                    <a:lnTo>
                      <a:pt x="1145" y="245"/>
                    </a:lnTo>
                    <a:lnTo>
                      <a:pt x="1114" y="243"/>
                    </a:lnTo>
                    <a:lnTo>
                      <a:pt x="1084" y="240"/>
                    </a:lnTo>
                    <a:lnTo>
                      <a:pt x="1052" y="238"/>
                    </a:lnTo>
                    <a:lnTo>
                      <a:pt x="1018" y="236"/>
                    </a:lnTo>
                    <a:lnTo>
                      <a:pt x="987" y="233"/>
                    </a:lnTo>
                    <a:lnTo>
                      <a:pt x="953" y="231"/>
                    </a:lnTo>
                    <a:lnTo>
                      <a:pt x="919" y="229"/>
                    </a:lnTo>
                    <a:lnTo>
                      <a:pt x="885" y="224"/>
                    </a:lnTo>
                    <a:lnTo>
                      <a:pt x="851" y="222"/>
                    </a:lnTo>
                    <a:lnTo>
                      <a:pt x="814" y="218"/>
                    </a:lnTo>
                    <a:lnTo>
                      <a:pt x="780" y="215"/>
                    </a:lnTo>
                    <a:lnTo>
                      <a:pt x="746" y="211"/>
                    </a:lnTo>
                    <a:lnTo>
                      <a:pt x="712" y="206"/>
                    </a:lnTo>
                    <a:lnTo>
                      <a:pt x="678" y="202"/>
                    </a:lnTo>
                    <a:lnTo>
                      <a:pt x="644" y="197"/>
                    </a:lnTo>
                    <a:lnTo>
                      <a:pt x="610" y="190"/>
                    </a:lnTo>
                    <a:lnTo>
                      <a:pt x="576" y="186"/>
                    </a:lnTo>
                    <a:lnTo>
                      <a:pt x="544" y="181"/>
                    </a:lnTo>
                    <a:lnTo>
                      <a:pt x="513" y="175"/>
                    </a:lnTo>
                    <a:lnTo>
                      <a:pt x="481" y="168"/>
                    </a:lnTo>
                    <a:lnTo>
                      <a:pt x="451" y="163"/>
                    </a:lnTo>
                    <a:lnTo>
                      <a:pt x="422" y="156"/>
                    </a:lnTo>
                    <a:lnTo>
                      <a:pt x="395" y="150"/>
                    </a:lnTo>
                    <a:lnTo>
                      <a:pt x="365" y="143"/>
                    </a:lnTo>
                    <a:lnTo>
                      <a:pt x="338" y="136"/>
                    </a:lnTo>
                    <a:lnTo>
                      <a:pt x="313" y="129"/>
                    </a:lnTo>
                    <a:lnTo>
                      <a:pt x="288" y="122"/>
                    </a:lnTo>
                    <a:lnTo>
                      <a:pt x="266" y="116"/>
                    </a:lnTo>
                    <a:lnTo>
                      <a:pt x="241" y="109"/>
                    </a:lnTo>
                    <a:lnTo>
                      <a:pt x="220" y="100"/>
                    </a:lnTo>
                    <a:lnTo>
                      <a:pt x="197" y="93"/>
                    </a:lnTo>
                    <a:lnTo>
                      <a:pt x="179" y="86"/>
                    </a:lnTo>
                    <a:lnTo>
                      <a:pt x="159" y="79"/>
                    </a:lnTo>
                    <a:lnTo>
                      <a:pt x="141" y="70"/>
                    </a:lnTo>
                    <a:lnTo>
                      <a:pt x="123" y="63"/>
                    </a:lnTo>
                    <a:lnTo>
                      <a:pt x="107" y="57"/>
                    </a:lnTo>
                    <a:lnTo>
                      <a:pt x="91" y="50"/>
                    </a:lnTo>
                    <a:lnTo>
                      <a:pt x="75" y="43"/>
                    </a:lnTo>
                    <a:lnTo>
                      <a:pt x="61" y="34"/>
                    </a:lnTo>
                    <a:lnTo>
                      <a:pt x="48" y="27"/>
                    </a:lnTo>
                    <a:lnTo>
                      <a:pt x="34" y="20"/>
                    </a:lnTo>
                    <a:lnTo>
                      <a:pt x="23" y="14"/>
                    </a:lnTo>
                    <a:lnTo>
                      <a:pt x="9"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11" name="Freeform 159"/>
              <p:cNvSpPr>
                <a:spLocks/>
              </p:cNvSpPr>
              <p:nvPr/>
            </p:nvSpPr>
            <p:spPr bwMode="auto">
              <a:xfrm>
                <a:off x="970" y="2973"/>
                <a:ext cx="3075" cy="254"/>
              </a:xfrm>
              <a:custGeom>
                <a:avLst/>
                <a:gdLst>
                  <a:gd name="T0" fmla="*/ 9 w 3075"/>
                  <a:gd name="T1" fmla="*/ 247 h 254"/>
                  <a:gd name="T2" fmla="*/ 34 w 3075"/>
                  <a:gd name="T3" fmla="*/ 233 h 254"/>
                  <a:gd name="T4" fmla="*/ 61 w 3075"/>
                  <a:gd name="T5" fmla="*/ 220 h 254"/>
                  <a:gd name="T6" fmla="*/ 91 w 3075"/>
                  <a:gd name="T7" fmla="*/ 204 h 254"/>
                  <a:gd name="T8" fmla="*/ 123 w 3075"/>
                  <a:gd name="T9" fmla="*/ 190 h 254"/>
                  <a:gd name="T10" fmla="*/ 159 w 3075"/>
                  <a:gd name="T11" fmla="*/ 175 h 254"/>
                  <a:gd name="T12" fmla="*/ 197 w 3075"/>
                  <a:gd name="T13" fmla="*/ 161 h 254"/>
                  <a:gd name="T14" fmla="*/ 241 w 3075"/>
                  <a:gd name="T15" fmla="*/ 145 h 254"/>
                  <a:gd name="T16" fmla="*/ 288 w 3075"/>
                  <a:gd name="T17" fmla="*/ 131 h 254"/>
                  <a:gd name="T18" fmla="*/ 338 w 3075"/>
                  <a:gd name="T19" fmla="*/ 118 h 254"/>
                  <a:gd name="T20" fmla="*/ 395 w 3075"/>
                  <a:gd name="T21" fmla="*/ 104 h 254"/>
                  <a:gd name="T22" fmla="*/ 451 w 3075"/>
                  <a:gd name="T23" fmla="*/ 91 h 254"/>
                  <a:gd name="T24" fmla="*/ 513 w 3075"/>
                  <a:gd name="T25" fmla="*/ 79 h 254"/>
                  <a:gd name="T26" fmla="*/ 576 w 3075"/>
                  <a:gd name="T27" fmla="*/ 68 h 254"/>
                  <a:gd name="T28" fmla="*/ 644 w 3075"/>
                  <a:gd name="T29" fmla="*/ 57 h 254"/>
                  <a:gd name="T30" fmla="*/ 712 w 3075"/>
                  <a:gd name="T31" fmla="*/ 48 h 254"/>
                  <a:gd name="T32" fmla="*/ 780 w 3075"/>
                  <a:gd name="T33" fmla="*/ 38 h 254"/>
                  <a:gd name="T34" fmla="*/ 851 w 3075"/>
                  <a:gd name="T35" fmla="*/ 32 h 254"/>
                  <a:gd name="T36" fmla="*/ 919 w 3075"/>
                  <a:gd name="T37" fmla="*/ 25 h 254"/>
                  <a:gd name="T38" fmla="*/ 987 w 3075"/>
                  <a:gd name="T39" fmla="*/ 20 h 254"/>
                  <a:gd name="T40" fmla="*/ 1052 w 3075"/>
                  <a:gd name="T41" fmla="*/ 16 h 254"/>
                  <a:gd name="T42" fmla="*/ 1114 w 3075"/>
                  <a:gd name="T43" fmla="*/ 11 h 254"/>
                  <a:gd name="T44" fmla="*/ 1175 w 3075"/>
                  <a:gd name="T45" fmla="*/ 9 h 254"/>
                  <a:gd name="T46" fmla="*/ 1234 w 3075"/>
                  <a:gd name="T47" fmla="*/ 4 h 254"/>
                  <a:gd name="T48" fmla="*/ 1288 w 3075"/>
                  <a:gd name="T49" fmla="*/ 4 h 254"/>
                  <a:gd name="T50" fmla="*/ 1340 w 3075"/>
                  <a:gd name="T51" fmla="*/ 2 h 254"/>
                  <a:gd name="T52" fmla="*/ 1390 w 3075"/>
                  <a:gd name="T53" fmla="*/ 0 h 254"/>
                  <a:gd name="T54" fmla="*/ 1436 w 3075"/>
                  <a:gd name="T55" fmla="*/ 0 h 254"/>
                  <a:gd name="T56" fmla="*/ 1479 w 3075"/>
                  <a:gd name="T57" fmla="*/ 0 h 254"/>
                  <a:gd name="T58" fmla="*/ 1520 w 3075"/>
                  <a:gd name="T59" fmla="*/ 0 h 254"/>
                  <a:gd name="T60" fmla="*/ 1538 w 3075"/>
                  <a:gd name="T61" fmla="*/ 0 h 254"/>
                  <a:gd name="T62" fmla="*/ 1576 w 3075"/>
                  <a:gd name="T63" fmla="*/ 0 h 254"/>
                  <a:gd name="T64" fmla="*/ 1619 w 3075"/>
                  <a:gd name="T65" fmla="*/ 0 h 254"/>
                  <a:gd name="T66" fmla="*/ 1662 w 3075"/>
                  <a:gd name="T67" fmla="*/ 0 h 254"/>
                  <a:gd name="T68" fmla="*/ 1710 w 3075"/>
                  <a:gd name="T69" fmla="*/ 2 h 254"/>
                  <a:gd name="T70" fmla="*/ 1760 w 3075"/>
                  <a:gd name="T71" fmla="*/ 2 h 254"/>
                  <a:gd name="T72" fmla="*/ 1814 w 3075"/>
                  <a:gd name="T73" fmla="*/ 4 h 254"/>
                  <a:gd name="T74" fmla="*/ 1871 w 3075"/>
                  <a:gd name="T75" fmla="*/ 7 h 254"/>
                  <a:gd name="T76" fmla="*/ 1930 w 3075"/>
                  <a:gd name="T77" fmla="*/ 9 h 254"/>
                  <a:gd name="T78" fmla="*/ 1991 w 3075"/>
                  <a:gd name="T79" fmla="*/ 14 h 254"/>
                  <a:gd name="T80" fmla="*/ 2057 w 3075"/>
                  <a:gd name="T81" fmla="*/ 18 h 254"/>
                  <a:gd name="T82" fmla="*/ 2123 w 3075"/>
                  <a:gd name="T83" fmla="*/ 23 h 254"/>
                  <a:gd name="T84" fmla="*/ 2191 w 3075"/>
                  <a:gd name="T85" fmla="*/ 29 h 254"/>
                  <a:gd name="T86" fmla="*/ 2261 w 3075"/>
                  <a:gd name="T87" fmla="*/ 36 h 254"/>
                  <a:gd name="T88" fmla="*/ 2329 w 3075"/>
                  <a:gd name="T89" fmla="*/ 43 h 254"/>
                  <a:gd name="T90" fmla="*/ 2397 w 3075"/>
                  <a:gd name="T91" fmla="*/ 52 h 254"/>
                  <a:gd name="T92" fmla="*/ 2465 w 3075"/>
                  <a:gd name="T93" fmla="*/ 63 h 254"/>
                  <a:gd name="T94" fmla="*/ 2531 w 3075"/>
                  <a:gd name="T95" fmla="*/ 72 h 254"/>
                  <a:gd name="T96" fmla="*/ 2594 w 3075"/>
                  <a:gd name="T97" fmla="*/ 86 h 254"/>
                  <a:gd name="T98" fmla="*/ 2653 w 3075"/>
                  <a:gd name="T99" fmla="*/ 97 h 254"/>
                  <a:gd name="T100" fmla="*/ 2710 w 3075"/>
                  <a:gd name="T101" fmla="*/ 111 h 254"/>
                  <a:gd name="T102" fmla="*/ 2762 w 3075"/>
                  <a:gd name="T103" fmla="*/ 125 h 254"/>
                  <a:gd name="T104" fmla="*/ 2810 w 3075"/>
                  <a:gd name="T105" fmla="*/ 138 h 254"/>
                  <a:gd name="T106" fmla="*/ 2855 w 3075"/>
                  <a:gd name="T107" fmla="*/ 154 h 254"/>
                  <a:gd name="T108" fmla="*/ 2896 w 3075"/>
                  <a:gd name="T109" fmla="*/ 168 h 254"/>
                  <a:gd name="T110" fmla="*/ 2935 w 3075"/>
                  <a:gd name="T111" fmla="*/ 184 h 254"/>
                  <a:gd name="T112" fmla="*/ 2969 w 3075"/>
                  <a:gd name="T113" fmla="*/ 197 h 254"/>
                  <a:gd name="T114" fmla="*/ 3000 w 3075"/>
                  <a:gd name="T115" fmla="*/ 211 h 254"/>
                  <a:gd name="T116" fmla="*/ 3028 w 3075"/>
                  <a:gd name="T117" fmla="*/ 227 h 254"/>
                  <a:gd name="T118" fmla="*/ 3052 w 3075"/>
                  <a:gd name="T119" fmla="*/ 240 h 254"/>
                  <a:gd name="T120" fmla="*/ 3075 w 3075"/>
                  <a:gd name="T121" fmla="*/ 254 h 2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5"/>
                  <a:gd name="T184" fmla="*/ 0 h 254"/>
                  <a:gd name="T185" fmla="*/ 3075 w 3075"/>
                  <a:gd name="T186" fmla="*/ 254 h 2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5" h="254">
                    <a:moveTo>
                      <a:pt x="0" y="254"/>
                    </a:moveTo>
                    <a:lnTo>
                      <a:pt x="9" y="247"/>
                    </a:lnTo>
                    <a:lnTo>
                      <a:pt x="23" y="240"/>
                    </a:lnTo>
                    <a:lnTo>
                      <a:pt x="34" y="233"/>
                    </a:lnTo>
                    <a:lnTo>
                      <a:pt x="48" y="227"/>
                    </a:lnTo>
                    <a:lnTo>
                      <a:pt x="61" y="220"/>
                    </a:lnTo>
                    <a:lnTo>
                      <a:pt x="75" y="211"/>
                    </a:lnTo>
                    <a:lnTo>
                      <a:pt x="91" y="204"/>
                    </a:lnTo>
                    <a:lnTo>
                      <a:pt x="107" y="197"/>
                    </a:lnTo>
                    <a:lnTo>
                      <a:pt x="123" y="190"/>
                    </a:lnTo>
                    <a:lnTo>
                      <a:pt x="141" y="184"/>
                    </a:lnTo>
                    <a:lnTo>
                      <a:pt x="159" y="175"/>
                    </a:lnTo>
                    <a:lnTo>
                      <a:pt x="179" y="168"/>
                    </a:lnTo>
                    <a:lnTo>
                      <a:pt x="197" y="161"/>
                    </a:lnTo>
                    <a:lnTo>
                      <a:pt x="220" y="154"/>
                    </a:lnTo>
                    <a:lnTo>
                      <a:pt x="241" y="145"/>
                    </a:lnTo>
                    <a:lnTo>
                      <a:pt x="266" y="138"/>
                    </a:lnTo>
                    <a:lnTo>
                      <a:pt x="288" y="131"/>
                    </a:lnTo>
                    <a:lnTo>
                      <a:pt x="313" y="125"/>
                    </a:lnTo>
                    <a:lnTo>
                      <a:pt x="338" y="118"/>
                    </a:lnTo>
                    <a:lnTo>
                      <a:pt x="365" y="111"/>
                    </a:lnTo>
                    <a:lnTo>
                      <a:pt x="395" y="104"/>
                    </a:lnTo>
                    <a:lnTo>
                      <a:pt x="422" y="97"/>
                    </a:lnTo>
                    <a:lnTo>
                      <a:pt x="451" y="91"/>
                    </a:lnTo>
                    <a:lnTo>
                      <a:pt x="481" y="86"/>
                    </a:lnTo>
                    <a:lnTo>
                      <a:pt x="513" y="79"/>
                    </a:lnTo>
                    <a:lnTo>
                      <a:pt x="544" y="72"/>
                    </a:lnTo>
                    <a:lnTo>
                      <a:pt x="576" y="68"/>
                    </a:lnTo>
                    <a:lnTo>
                      <a:pt x="610" y="63"/>
                    </a:lnTo>
                    <a:lnTo>
                      <a:pt x="644" y="57"/>
                    </a:lnTo>
                    <a:lnTo>
                      <a:pt x="678" y="52"/>
                    </a:lnTo>
                    <a:lnTo>
                      <a:pt x="712" y="48"/>
                    </a:lnTo>
                    <a:lnTo>
                      <a:pt x="746" y="43"/>
                    </a:lnTo>
                    <a:lnTo>
                      <a:pt x="780" y="38"/>
                    </a:lnTo>
                    <a:lnTo>
                      <a:pt x="814" y="36"/>
                    </a:lnTo>
                    <a:lnTo>
                      <a:pt x="851" y="32"/>
                    </a:lnTo>
                    <a:lnTo>
                      <a:pt x="885" y="29"/>
                    </a:lnTo>
                    <a:lnTo>
                      <a:pt x="919" y="25"/>
                    </a:lnTo>
                    <a:lnTo>
                      <a:pt x="953" y="23"/>
                    </a:lnTo>
                    <a:lnTo>
                      <a:pt x="987" y="20"/>
                    </a:lnTo>
                    <a:lnTo>
                      <a:pt x="1018" y="18"/>
                    </a:lnTo>
                    <a:lnTo>
                      <a:pt x="1052" y="16"/>
                    </a:lnTo>
                    <a:lnTo>
                      <a:pt x="1084" y="14"/>
                    </a:lnTo>
                    <a:lnTo>
                      <a:pt x="1114" y="11"/>
                    </a:lnTo>
                    <a:lnTo>
                      <a:pt x="1145" y="9"/>
                    </a:lnTo>
                    <a:lnTo>
                      <a:pt x="1175" y="9"/>
                    </a:lnTo>
                    <a:lnTo>
                      <a:pt x="1204" y="7"/>
                    </a:lnTo>
                    <a:lnTo>
                      <a:pt x="1234" y="4"/>
                    </a:lnTo>
                    <a:lnTo>
                      <a:pt x="1261" y="4"/>
                    </a:lnTo>
                    <a:lnTo>
                      <a:pt x="1288" y="4"/>
                    </a:lnTo>
                    <a:lnTo>
                      <a:pt x="1315" y="2"/>
                    </a:lnTo>
                    <a:lnTo>
                      <a:pt x="1340" y="2"/>
                    </a:lnTo>
                    <a:lnTo>
                      <a:pt x="1365" y="2"/>
                    </a:lnTo>
                    <a:lnTo>
                      <a:pt x="1390" y="0"/>
                    </a:lnTo>
                    <a:lnTo>
                      <a:pt x="1413" y="0"/>
                    </a:lnTo>
                    <a:lnTo>
                      <a:pt x="1436" y="0"/>
                    </a:lnTo>
                    <a:lnTo>
                      <a:pt x="1456" y="0"/>
                    </a:lnTo>
                    <a:lnTo>
                      <a:pt x="1479" y="0"/>
                    </a:lnTo>
                    <a:lnTo>
                      <a:pt x="1499" y="0"/>
                    </a:lnTo>
                    <a:lnTo>
                      <a:pt x="1520" y="0"/>
                    </a:lnTo>
                    <a:lnTo>
                      <a:pt x="1538" y="0"/>
                    </a:lnTo>
                    <a:lnTo>
                      <a:pt x="1556" y="0"/>
                    </a:lnTo>
                    <a:lnTo>
                      <a:pt x="1576" y="0"/>
                    </a:lnTo>
                    <a:lnTo>
                      <a:pt x="1597" y="0"/>
                    </a:lnTo>
                    <a:lnTo>
                      <a:pt x="1619" y="0"/>
                    </a:lnTo>
                    <a:lnTo>
                      <a:pt x="1640" y="0"/>
                    </a:lnTo>
                    <a:lnTo>
                      <a:pt x="1662" y="0"/>
                    </a:lnTo>
                    <a:lnTo>
                      <a:pt x="1685" y="0"/>
                    </a:lnTo>
                    <a:lnTo>
                      <a:pt x="1710" y="2"/>
                    </a:lnTo>
                    <a:lnTo>
                      <a:pt x="1735" y="2"/>
                    </a:lnTo>
                    <a:lnTo>
                      <a:pt x="1760" y="2"/>
                    </a:lnTo>
                    <a:lnTo>
                      <a:pt x="1787" y="4"/>
                    </a:lnTo>
                    <a:lnTo>
                      <a:pt x="1814" y="4"/>
                    </a:lnTo>
                    <a:lnTo>
                      <a:pt x="1842" y="4"/>
                    </a:lnTo>
                    <a:lnTo>
                      <a:pt x="1871" y="7"/>
                    </a:lnTo>
                    <a:lnTo>
                      <a:pt x="1900" y="9"/>
                    </a:lnTo>
                    <a:lnTo>
                      <a:pt x="1930" y="9"/>
                    </a:lnTo>
                    <a:lnTo>
                      <a:pt x="1962" y="11"/>
                    </a:lnTo>
                    <a:lnTo>
                      <a:pt x="1991" y="14"/>
                    </a:lnTo>
                    <a:lnTo>
                      <a:pt x="2023" y="16"/>
                    </a:lnTo>
                    <a:lnTo>
                      <a:pt x="2057" y="18"/>
                    </a:lnTo>
                    <a:lnTo>
                      <a:pt x="2089" y="20"/>
                    </a:lnTo>
                    <a:lnTo>
                      <a:pt x="2123" y="23"/>
                    </a:lnTo>
                    <a:lnTo>
                      <a:pt x="2157" y="25"/>
                    </a:lnTo>
                    <a:lnTo>
                      <a:pt x="2191" y="29"/>
                    </a:lnTo>
                    <a:lnTo>
                      <a:pt x="2225" y="32"/>
                    </a:lnTo>
                    <a:lnTo>
                      <a:pt x="2261" y="36"/>
                    </a:lnTo>
                    <a:lnTo>
                      <a:pt x="2295" y="38"/>
                    </a:lnTo>
                    <a:lnTo>
                      <a:pt x="2329" y="43"/>
                    </a:lnTo>
                    <a:lnTo>
                      <a:pt x="2363" y="48"/>
                    </a:lnTo>
                    <a:lnTo>
                      <a:pt x="2397" y="52"/>
                    </a:lnTo>
                    <a:lnTo>
                      <a:pt x="2431" y="57"/>
                    </a:lnTo>
                    <a:lnTo>
                      <a:pt x="2465" y="63"/>
                    </a:lnTo>
                    <a:lnTo>
                      <a:pt x="2499" y="68"/>
                    </a:lnTo>
                    <a:lnTo>
                      <a:pt x="2531" y="72"/>
                    </a:lnTo>
                    <a:lnTo>
                      <a:pt x="2563" y="79"/>
                    </a:lnTo>
                    <a:lnTo>
                      <a:pt x="2594" y="86"/>
                    </a:lnTo>
                    <a:lnTo>
                      <a:pt x="2624" y="91"/>
                    </a:lnTo>
                    <a:lnTo>
                      <a:pt x="2653" y="97"/>
                    </a:lnTo>
                    <a:lnTo>
                      <a:pt x="2681" y="104"/>
                    </a:lnTo>
                    <a:lnTo>
                      <a:pt x="2710" y="111"/>
                    </a:lnTo>
                    <a:lnTo>
                      <a:pt x="2737" y="118"/>
                    </a:lnTo>
                    <a:lnTo>
                      <a:pt x="2762" y="125"/>
                    </a:lnTo>
                    <a:lnTo>
                      <a:pt x="2787" y="131"/>
                    </a:lnTo>
                    <a:lnTo>
                      <a:pt x="2810" y="138"/>
                    </a:lnTo>
                    <a:lnTo>
                      <a:pt x="2835" y="145"/>
                    </a:lnTo>
                    <a:lnTo>
                      <a:pt x="2855" y="154"/>
                    </a:lnTo>
                    <a:lnTo>
                      <a:pt x="2878" y="161"/>
                    </a:lnTo>
                    <a:lnTo>
                      <a:pt x="2896" y="168"/>
                    </a:lnTo>
                    <a:lnTo>
                      <a:pt x="2916" y="175"/>
                    </a:lnTo>
                    <a:lnTo>
                      <a:pt x="2935" y="184"/>
                    </a:lnTo>
                    <a:lnTo>
                      <a:pt x="2953" y="190"/>
                    </a:lnTo>
                    <a:lnTo>
                      <a:pt x="2969" y="197"/>
                    </a:lnTo>
                    <a:lnTo>
                      <a:pt x="2984" y="204"/>
                    </a:lnTo>
                    <a:lnTo>
                      <a:pt x="3000" y="211"/>
                    </a:lnTo>
                    <a:lnTo>
                      <a:pt x="3014" y="220"/>
                    </a:lnTo>
                    <a:lnTo>
                      <a:pt x="3028" y="227"/>
                    </a:lnTo>
                    <a:lnTo>
                      <a:pt x="3041" y="233"/>
                    </a:lnTo>
                    <a:lnTo>
                      <a:pt x="3052" y="240"/>
                    </a:lnTo>
                    <a:lnTo>
                      <a:pt x="3066" y="247"/>
                    </a:lnTo>
                    <a:lnTo>
                      <a:pt x="3075" y="254"/>
                    </a:lnTo>
                  </a:path>
                </a:pathLst>
              </a:custGeom>
              <a:noFill/>
              <a:ln w="0">
                <a:solidFill>
                  <a:srgbClr val="C0C0C0"/>
                </a:solidFill>
                <a:round/>
                <a:headEnd/>
                <a:tailEnd/>
              </a:ln>
            </p:spPr>
            <p:txBody>
              <a:bodyPr/>
              <a:lstStyle/>
              <a:p>
                <a:endParaRPr lang="fr-FR">
                  <a:latin typeface="OpenDyslexic" pitchFamily="50" charset="0"/>
                </a:endParaRPr>
              </a:p>
            </p:txBody>
          </p:sp>
          <p:sp>
            <p:nvSpPr>
              <p:cNvPr id="26812" name="Freeform 160"/>
              <p:cNvSpPr>
                <a:spLocks/>
              </p:cNvSpPr>
              <p:nvPr/>
            </p:nvSpPr>
            <p:spPr bwMode="auto">
              <a:xfrm>
                <a:off x="936" y="1358"/>
                <a:ext cx="3143" cy="243"/>
              </a:xfrm>
              <a:custGeom>
                <a:avLst/>
                <a:gdLst>
                  <a:gd name="T0" fmla="*/ 3132 w 3143"/>
                  <a:gd name="T1" fmla="*/ 7 h 243"/>
                  <a:gd name="T2" fmla="*/ 3107 w 3143"/>
                  <a:gd name="T3" fmla="*/ 21 h 243"/>
                  <a:gd name="T4" fmla="*/ 3077 w 3143"/>
                  <a:gd name="T5" fmla="*/ 34 h 243"/>
                  <a:gd name="T6" fmla="*/ 3048 w 3143"/>
                  <a:gd name="T7" fmla="*/ 48 h 243"/>
                  <a:gd name="T8" fmla="*/ 3014 w 3143"/>
                  <a:gd name="T9" fmla="*/ 62 h 243"/>
                  <a:gd name="T10" fmla="*/ 2978 w 3143"/>
                  <a:gd name="T11" fmla="*/ 75 h 243"/>
                  <a:gd name="T12" fmla="*/ 2937 w 3143"/>
                  <a:gd name="T13" fmla="*/ 89 h 243"/>
                  <a:gd name="T14" fmla="*/ 2891 w 3143"/>
                  <a:gd name="T15" fmla="*/ 105 h 243"/>
                  <a:gd name="T16" fmla="*/ 2844 w 3143"/>
                  <a:gd name="T17" fmla="*/ 118 h 243"/>
                  <a:gd name="T18" fmla="*/ 2792 w 3143"/>
                  <a:gd name="T19" fmla="*/ 132 h 243"/>
                  <a:gd name="T20" fmla="*/ 2737 w 3143"/>
                  <a:gd name="T21" fmla="*/ 143 h 243"/>
                  <a:gd name="T22" fmla="*/ 2676 w 3143"/>
                  <a:gd name="T23" fmla="*/ 157 h 243"/>
                  <a:gd name="T24" fmla="*/ 2615 w 3143"/>
                  <a:gd name="T25" fmla="*/ 168 h 243"/>
                  <a:gd name="T26" fmla="*/ 2549 w 3143"/>
                  <a:gd name="T27" fmla="*/ 179 h 243"/>
                  <a:gd name="T28" fmla="*/ 2481 w 3143"/>
                  <a:gd name="T29" fmla="*/ 189 h 243"/>
                  <a:gd name="T30" fmla="*/ 2411 w 3143"/>
                  <a:gd name="T31" fmla="*/ 198 h 243"/>
                  <a:gd name="T32" fmla="*/ 2340 w 3143"/>
                  <a:gd name="T33" fmla="*/ 204 h 243"/>
                  <a:gd name="T34" fmla="*/ 2270 w 3143"/>
                  <a:gd name="T35" fmla="*/ 213 h 243"/>
                  <a:gd name="T36" fmla="*/ 2202 w 3143"/>
                  <a:gd name="T37" fmla="*/ 218 h 243"/>
                  <a:gd name="T38" fmla="*/ 2132 w 3143"/>
                  <a:gd name="T39" fmla="*/ 225 h 243"/>
                  <a:gd name="T40" fmla="*/ 2066 w 3143"/>
                  <a:gd name="T41" fmla="*/ 229 h 243"/>
                  <a:gd name="T42" fmla="*/ 2003 w 3143"/>
                  <a:gd name="T43" fmla="*/ 232 h 243"/>
                  <a:gd name="T44" fmla="*/ 1939 w 3143"/>
                  <a:gd name="T45" fmla="*/ 236 h 243"/>
                  <a:gd name="T46" fmla="*/ 1880 w 3143"/>
                  <a:gd name="T47" fmla="*/ 238 h 243"/>
                  <a:gd name="T48" fmla="*/ 1826 w 3143"/>
                  <a:gd name="T49" fmla="*/ 241 h 243"/>
                  <a:gd name="T50" fmla="*/ 1771 w 3143"/>
                  <a:gd name="T51" fmla="*/ 241 h 243"/>
                  <a:gd name="T52" fmla="*/ 1724 w 3143"/>
                  <a:gd name="T53" fmla="*/ 243 h 243"/>
                  <a:gd name="T54" fmla="*/ 1676 w 3143"/>
                  <a:gd name="T55" fmla="*/ 243 h 243"/>
                  <a:gd name="T56" fmla="*/ 1633 w 3143"/>
                  <a:gd name="T57" fmla="*/ 243 h 243"/>
                  <a:gd name="T58" fmla="*/ 1592 w 3143"/>
                  <a:gd name="T59" fmla="*/ 243 h 243"/>
                  <a:gd name="T60" fmla="*/ 1572 w 3143"/>
                  <a:gd name="T61" fmla="*/ 243 h 243"/>
                  <a:gd name="T62" fmla="*/ 1533 w 3143"/>
                  <a:gd name="T63" fmla="*/ 243 h 243"/>
                  <a:gd name="T64" fmla="*/ 1490 w 3143"/>
                  <a:gd name="T65" fmla="*/ 243 h 243"/>
                  <a:gd name="T66" fmla="*/ 1445 w 3143"/>
                  <a:gd name="T67" fmla="*/ 243 h 243"/>
                  <a:gd name="T68" fmla="*/ 1397 w 3143"/>
                  <a:gd name="T69" fmla="*/ 241 h 243"/>
                  <a:gd name="T70" fmla="*/ 1345 w 3143"/>
                  <a:gd name="T71" fmla="*/ 241 h 243"/>
                  <a:gd name="T72" fmla="*/ 1290 w 3143"/>
                  <a:gd name="T73" fmla="*/ 238 h 243"/>
                  <a:gd name="T74" fmla="*/ 1234 w 3143"/>
                  <a:gd name="T75" fmla="*/ 236 h 243"/>
                  <a:gd name="T76" fmla="*/ 1173 w 3143"/>
                  <a:gd name="T77" fmla="*/ 234 h 243"/>
                  <a:gd name="T78" fmla="*/ 1109 w 3143"/>
                  <a:gd name="T79" fmla="*/ 232 h 243"/>
                  <a:gd name="T80" fmla="*/ 1043 w 3143"/>
                  <a:gd name="T81" fmla="*/ 227 h 243"/>
                  <a:gd name="T82" fmla="*/ 978 w 3143"/>
                  <a:gd name="T83" fmla="*/ 223 h 243"/>
                  <a:gd name="T84" fmla="*/ 907 w 3143"/>
                  <a:gd name="T85" fmla="*/ 216 h 243"/>
                  <a:gd name="T86" fmla="*/ 837 w 3143"/>
                  <a:gd name="T87" fmla="*/ 209 h 243"/>
                  <a:gd name="T88" fmla="*/ 767 w 3143"/>
                  <a:gd name="T89" fmla="*/ 202 h 243"/>
                  <a:gd name="T90" fmla="*/ 696 w 3143"/>
                  <a:gd name="T91" fmla="*/ 193 h 243"/>
                  <a:gd name="T92" fmla="*/ 628 w 3143"/>
                  <a:gd name="T93" fmla="*/ 184 h 243"/>
                  <a:gd name="T94" fmla="*/ 560 w 3143"/>
                  <a:gd name="T95" fmla="*/ 173 h 243"/>
                  <a:gd name="T96" fmla="*/ 497 w 3143"/>
                  <a:gd name="T97" fmla="*/ 161 h 243"/>
                  <a:gd name="T98" fmla="*/ 436 w 3143"/>
                  <a:gd name="T99" fmla="*/ 150 h 243"/>
                  <a:gd name="T100" fmla="*/ 379 w 3143"/>
                  <a:gd name="T101" fmla="*/ 136 h 243"/>
                  <a:gd name="T102" fmla="*/ 324 w 3143"/>
                  <a:gd name="T103" fmla="*/ 125 h 243"/>
                  <a:gd name="T104" fmla="*/ 275 w 3143"/>
                  <a:gd name="T105" fmla="*/ 111 h 243"/>
                  <a:gd name="T106" fmla="*/ 229 w 3143"/>
                  <a:gd name="T107" fmla="*/ 98 h 243"/>
                  <a:gd name="T108" fmla="*/ 186 w 3143"/>
                  <a:gd name="T109" fmla="*/ 82 h 243"/>
                  <a:gd name="T110" fmla="*/ 148 w 3143"/>
                  <a:gd name="T111" fmla="*/ 68 h 243"/>
                  <a:gd name="T112" fmla="*/ 111 w 3143"/>
                  <a:gd name="T113" fmla="*/ 55 h 243"/>
                  <a:gd name="T114" fmla="*/ 80 w 3143"/>
                  <a:gd name="T115" fmla="*/ 41 h 243"/>
                  <a:gd name="T116" fmla="*/ 50 w 3143"/>
                  <a:gd name="T117" fmla="*/ 28 h 243"/>
                  <a:gd name="T118" fmla="*/ 25 w 3143"/>
                  <a:gd name="T119" fmla="*/ 14 h 243"/>
                  <a:gd name="T120" fmla="*/ 0 w 3143"/>
                  <a:gd name="T121" fmla="*/ 0 h 2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43"/>
                  <a:gd name="T184" fmla="*/ 0 h 243"/>
                  <a:gd name="T185" fmla="*/ 3143 w 3143"/>
                  <a:gd name="T186" fmla="*/ 243 h 2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43" h="243">
                    <a:moveTo>
                      <a:pt x="3143" y="0"/>
                    </a:moveTo>
                    <a:lnTo>
                      <a:pt x="3132" y="7"/>
                    </a:lnTo>
                    <a:lnTo>
                      <a:pt x="3118" y="14"/>
                    </a:lnTo>
                    <a:lnTo>
                      <a:pt x="3107" y="21"/>
                    </a:lnTo>
                    <a:lnTo>
                      <a:pt x="3093" y="28"/>
                    </a:lnTo>
                    <a:lnTo>
                      <a:pt x="3077" y="34"/>
                    </a:lnTo>
                    <a:lnTo>
                      <a:pt x="3064" y="41"/>
                    </a:lnTo>
                    <a:lnTo>
                      <a:pt x="3048" y="48"/>
                    </a:lnTo>
                    <a:lnTo>
                      <a:pt x="3032" y="55"/>
                    </a:lnTo>
                    <a:lnTo>
                      <a:pt x="3014" y="62"/>
                    </a:lnTo>
                    <a:lnTo>
                      <a:pt x="2996" y="68"/>
                    </a:lnTo>
                    <a:lnTo>
                      <a:pt x="2978" y="75"/>
                    </a:lnTo>
                    <a:lnTo>
                      <a:pt x="2957" y="82"/>
                    </a:lnTo>
                    <a:lnTo>
                      <a:pt x="2937" y="89"/>
                    </a:lnTo>
                    <a:lnTo>
                      <a:pt x="2914" y="98"/>
                    </a:lnTo>
                    <a:lnTo>
                      <a:pt x="2891" y="105"/>
                    </a:lnTo>
                    <a:lnTo>
                      <a:pt x="2869" y="111"/>
                    </a:lnTo>
                    <a:lnTo>
                      <a:pt x="2844" y="118"/>
                    </a:lnTo>
                    <a:lnTo>
                      <a:pt x="2819" y="125"/>
                    </a:lnTo>
                    <a:lnTo>
                      <a:pt x="2792" y="132"/>
                    </a:lnTo>
                    <a:lnTo>
                      <a:pt x="2764" y="136"/>
                    </a:lnTo>
                    <a:lnTo>
                      <a:pt x="2737" y="143"/>
                    </a:lnTo>
                    <a:lnTo>
                      <a:pt x="2708" y="150"/>
                    </a:lnTo>
                    <a:lnTo>
                      <a:pt x="2676" y="157"/>
                    </a:lnTo>
                    <a:lnTo>
                      <a:pt x="2647" y="161"/>
                    </a:lnTo>
                    <a:lnTo>
                      <a:pt x="2615" y="168"/>
                    </a:lnTo>
                    <a:lnTo>
                      <a:pt x="2583" y="173"/>
                    </a:lnTo>
                    <a:lnTo>
                      <a:pt x="2549" y="179"/>
                    </a:lnTo>
                    <a:lnTo>
                      <a:pt x="2515" y="184"/>
                    </a:lnTo>
                    <a:lnTo>
                      <a:pt x="2481" y="189"/>
                    </a:lnTo>
                    <a:lnTo>
                      <a:pt x="2447" y="193"/>
                    </a:lnTo>
                    <a:lnTo>
                      <a:pt x="2411" y="198"/>
                    </a:lnTo>
                    <a:lnTo>
                      <a:pt x="2377" y="202"/>
                    </a:lnTo>
                    <a:lnTo>
                      <a:pt x="2340" y="204"/>
                    </a:lnTo>
                    <a:lnTo>
                      <a:pt x="2306" y="209"/>
                    </a:lnTo>
                    <a:lnTo>
                      <a:pt x="2270" y="213"/>
                    </a:lnTo>
                    <a:lnTo>
                      <a:pt x="2236" y="216"/>
                    </a:lnTo>
                    <a:lnTo>
                      <a:pt x="2202" y="218"/>
                    </a:lnTo>
                    <a:lnTo>
                      <a:pt x="2166" y="223"/>
                    </a:lnTo>
                    <a:lnTo>
                      <a:pt x="2132" y="225"/>
                    </a:lnTo>
                    <a:lnTo>
                      <a:pt x="2100" y="227"/>
                    </a:lnTo>
                    <a:lnTo>
                      <a:pt x="2066" y="229"/>
                    </a:lnTo>
                    <a:lnTo>
                      <a:pt x="2034" y="232"/>
                    </a:lnTo>
                    <a:lnTo>
                      <a:pt x="2003" y="232"/>
                    </a:lnTo>
                    <a:lnTo>
                      <a:pt x="1971" y="234"/>
                    </a:lnTo>
                    <a:lnTo>
                      <a:pt x="1939" y="236"/>
                    </a:lnTo>
                    <a:lnTo>
                      <a:pt x="1910" y="236"/>
                    </a:lnTo>
                    <a:lnTo>
                      <a:pt x="1880" y="238"/>
                    </a:lnTo>
                    <a:lnTo>
                      <a:pt x="1853" y="238"/>
                    </a:lnTo>
                    <a:lnTo>
                      <a:pt x="1826" y="241"/>
                    </a:lnTo>
                    <a:lnTo>
                      <a:pt x="1798" y="241"/>
                    </a:lnTo>
                    <a:lnTo>
                      <a:pt x="1771" y="241"/>
                    </a:lnTo>
                    <a:lnTo>
                      <a:pt x="1746" y="241"/>
                    </a:lnTo>
                    <a:lnTo>
                      <a:pt x="1724" y="243"/>
                    </a:lnTo>
                    <a:lnTo>
                      <a:pt x="1699" y="243"/>
                    </a:lnTo>
                    <a:lnTo>
                      <a:pt x="1676" y="243"/>
                    </a:lnTo>
                    <a:lnTo>
                      <a:pt x="1653" y="243"/>
                    </a:lnTo>
                    <a:lnTo>
                      <a:pt x="1633" y="243"/>
                    </a:lnTo>
                    <a:lnTo>
                      <a:pt x="1610" y="243"/>
                    </a:lnTo>
                    <a:lnTo>
                      <a:pt x="1592" y="243"/>
                    </a:lnTo>
                    <a:lnTo>
                      <a:pt x="1572" y="243"/>
                    </a:lnTo>
                    <a:lnTo>
                      <a:pt x="1551" y="243"/>
                    </a:lnTo>
                    <a:lnTo>
                      <a:pt x="1533" y="243"/>
                    </a:lnTo>
                    <a:lnTo>
                      <a:pt x="1510" y="243"/>
                    </a:lnTo>
                    <a:lnTo>
                      <a:pt x="1490" y="243"/>
                    </a:lnTo>
                    <a:lnTo>
                      <a:pt x="1467" y="243"/>
                    </a:lnTo>
                    <a:lnTo>
                      <a:pt x="1445" y="243"/>
                    </a:lnTo>
                    <a:lnTo>
                      <a:pt x="1420" y="243"/>
                    </a:lnTo>
                    <a:lnTo>
                      <a:pt x="1397" y="241"/>
                    </a:lnTo>
                    <a:lnTo>
                      <a:pt x="1372" y="241"/>
                    </a:lnTo>
                    <a:lnTo>
                      <a:pt x="1345" y="241"/>
                    </a:lnTo>
                    <a:lnTo>
                      <a:pt x="1318" y="241"/>
                    </a:lnTo>
                    <a:lnTo>
                      <a:pt x="1290" y="238"/>
                    </a:lnTo>
                    <a:lnTo>
                      <a:pt x="1263" y="238"/>
                    </a:lnTo>
                    <a:lnTo>
                      <a:pt x="1234" y="236"/>
                    </a:lnTo>
                    <a:lnTo>
                      <a:pt x="1204" y="236"/>
                    </a:lnTo>
                    <a:lnTo>
                      <a:pt x="1173" y="234"/>
                    </a:lnTo>
                    <a:lnTo>
                      <a:pt x="1141" y="232"/>
                    </a:lnTo>
                    <a:lnTo>
                      <a:pt x="1109" y="232"/>
                    </a:lnTo>
                    <a:lnTo>
                      <a:pt x="1077" y="229"/>
                    </a:lnTo>
                    <a:lnTo>
                      <a:pt x="1043" y="227"/>
                    </a:lnTo>
                    <a:lnTo>
                      <a:pt x="1012" y="225"/>
                    </a:lnTo>
                    <a:lnTo>
                      <a:pt x="978" y="223"/>
                    </a:lnTo>
                    <a:lnTo>
                      <a:pt x="941" y="218"/>
                    </a:lnTo>
                    <a:lnTo>
                      <a:pt x="907" y="216"/>
                    </a:lnTo>
                    <a:lnTo>
                      <a:pt x="873" y="213"/>
                    </a:lnTo>
                    <a:lnTo>
                      <a:pt x="837" y="209"/>
                    </a:lnTo>
                    <a:lnTo>
                      <a:pt x="803" y="204"/>
                    </a:lnTo>
                    <a:lnTo>
                      <a:pt x="767" y="202"/>
                    </a:lnTo>
                    <a:lnTo>
                      <a:pt x="733" y="198"/>
                    </a:lnTo>
                    <a:lnTo>
                      <a:pt x="696" y="193"/>
                    </a:lnTo>
                    <a:lnTo>
                      <a:pt x="662" y="189"/>
                    </a:lnTo>
                    <a:lnTo>
                      <a:pt x="628" y="184"/>
                    </a:lnTo>
                    <a:lnTo>
                      <a:pt x="594" y="179"/>
                    </a:lnTo>
                    <a:lnTo>
                      <a:pt x="560" y="173"/>
                    </a:lnTo>
                    <a:lnTo>
                      <a:pt x="529" y="168"/>
                    </a:lnTo>
                    <a:lnTo>
                      <a:pt x="497" y="161"/>
                    </a:lnTo>
                    <a:lnTo>
                      <a:pt x="467" y="157"/>
                    </a:lnTo>
                    <a:lnTo>
                      <a:pt x="436" y="150"/>
                    </a:lnTo>
                    <a:lnTo>
                      <a:pt x="406" y="143"/>
                    </a:lnTo>
                    <a:lnTo>
                      <a:pt x="379" y="136"/>
                    </a:lnTo>
                    <a:lnTo>
                      <a:pt x="352" y="132"/>
                    </a:lnTo>
                    <a:lnTo>
                      <a:pt x="324" y="125"/>
                    </a:lnTo>
                    <a:lnTo>
                      <a:pt x="300" y="118"/>
                    </a:lnTo>
                    <a:lnTo>
                      <a:pt x="275" y="111"/>
                    </a:lnTo>
                    <a:lnTo>
                      <a:pt x="252" y="105"/>
                    </a:lnTo>
                    <a:lnTo>
                      <a:pt x="229" y="98"/>
                    </a:lnTo>
                    <a:lnTo>
                      <a:pt x="207" y="89"/>
                    </a:lnTo>
                    <a:lnTo>
                      <a:pt x="186" y="82"/>
                    </a:lnTo>
                    <a:lnTo>
                      <a:pt x="166" y="75"/>
                    </a:lnTo>
                    <a:lnTo>
                      <a:pt x="148" y="68"/>
                    </a:lnTo>
                    <a:lnTo>
                      <a:pt x="129" y="62"/>
                    </a:lnTo>
                    <a:lnTo>
                      <a:pt x="111" y="55"/>
                    </a:lnTo>
                    <a:lnTo>
                      <a:pt x="95" y="48"/>
                    </a:lnTo>
                    <a:lnTo>
                      <a:pt x="80" y="41"/>
                    </a:lnTo>
                    <a:lnTo>
                      <a:pt x="66" y="34"/>
                    </a:lnTo>
                    <a:lnTo>
                      <a:pt x="50" y="28"/>
                    </a:lnTo>
                    <a:lnTo>
                      <a:pt x="36" y="21"/>
                    </a:lnTo>
                    <a:lnTo>
                      <a:pt x="25" y="14"/>
                    </a:lnTo>
                    <a:lnTo>
                      <a:pt x="12"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13" name="Freeform 161"/>
              <p:cNvSpPr>
                <a:spLocks/>
              </p:cNvSpPr>
              <p:nvPr/>
            </p:nvSpPr>
            <p:spPr bwMode="auto">
              <a:xfrm>
                <a:off x="936" y="2930"/>
                <a:ext cx="3143" cy="242"/>
              </a:xfrm>
              <a:custGeom>
                <a:avLst/>
                <a:gdLst>
                  <a:gd name="T0" fmla="*/ 12 w 3143"/>
                  <a:gd name="T1" fmla="*/ 236 h 242"/>
                  <a:gd name="T2" fmla="*/ 36 w 3143"/>
                  <a:gd name="T3" fmla="*/ 222 h 242"/>
                  <a:gd name="T4" fmla="*/ 66 w 3143"/>
                  <a:gd name="T5" fmla="*/ 208 h 242"/>
                  <a:gd name="T6" fmla="*/ 95 w 3143"/>
                  <a:gd name="T7" fmla="*/ 195 h 242"/>
                  <a:gd name="T8" fmla="*/ 129 w 3143"/>
                  <a:gd name="T9" fmla="*/ 181 h 242"/>
                  <a:gd name="T10" fmla="*/ 166 w 3143"/>
                  <a:gd name="T11" fmla="*/ 168 h 242"/>
                  <a:gd name="T12" fmla="*/ 207 w 3143"/>
                  <a:gd name="T13" fmla="*/ 154 h 242"/>
                  <a:gd name="T14" fmla="*/ 252 w 3143"/>
                  <a:gd name="T15" fmla="*/ 138 h 242"/>
                  <a:gd name="T16" fmla="*/ 300 w 3143"/>
                  <a:gd name="T17" fmla="*/ 125 h 242"/>
                  <a:gd name="T18" fmla="*/ 352 w 3143"/>
                  <a:gd name="T19" fmla="*/ 111 h 242"/>
                  <a:gd name="T20" fmla="*/ 406 w 3143"/>
                  <a:gd name="T21" fmla="*/ 100 h 242"/>
                  <a:gd name="T22" fmla="*/ 467 w 3143"/>
                  <a:gd name="T23" fmla="*/ 86 h 242"/>
                  <a:gd name="T24" fmla="*/ 529 w 3143"/>
                  <a:gd name="T25" fmla="*/ 75 h 242"/>
                  <a:gd name="T26" fmla="*/ 594 w 3143"/>
                  <a:gd name="T27" fmla="*/ 63 h 242"/>
                  <a:gd name="T28" fmla="*/ 662 w 3143"/>
                  <a:gd name="T29" fmla="*/ 54 h 242"/>
                  <a:gd name="T30" fmla="*/ 733 w 3143"/>
                  <a:gd name="T31" fmla="*/ 45 h 242"/>
                  <a:gd name="T32" fmla="*/ 803 w 3143"/>
                  <a:gd name="T33" fmla="*/ 38 h 242"/>
                  <a:gd name="T34" fmla="*/ 873 w 3143"/>
                  <a:gd name="T35" fmla="*/ 29 h 242"/>
                  <a:gd name="T36" fmla="*/ 941 w 3143"/>
                  <a:gd name="T37" fmla="*/ 25 h 242"/>
                  <a:gd name="T38" fmla="*/ 1012 w 3143"/>
                  <a:gd name="T39" fmla="*/ 18 h 242"/>
                  <a:gd name="T40" fmla="*/ 1077 w 3143"/>
                  <a:gd name="T41" fmla="*/ 13 h 242"/>
                  <a:gd name="T42" fmla="*/ 1141 w 3143"/>
                  <a:gd name="T43" fmla="*/ 11 h 242"/>
                  <a:gd name="T44" fmla="*/ 1204 w 3143"/>
                  <a:gd name="T45" fmla="*/ 7 h 242"/>
                  <a:gd name="T46" fmla="*/ 1263 w 3143"/>
                  <a:gd name="T47" fmla="*/ 4 h 242"/>
                  <a:gd name="T48" fmla="*/ 1318 w 3143"/>
                  <a:gd name="T49" fmla="*/ 2 h 242"/>
                  <a:gd name="T50" fmla="*/ 1372 w 3143"/>
                  <a:gd name="T51" fmla="*/ 2 h 242"/>
                  <a:gd name="T52" fmla="*/ 1420 w 3143"/>
                  <a:gd name="T53" fmla="*/ 0 h 242"/>
                  <a:gd name="T54" fmla="*/ 1467 w 3143"/>
                  <a:gd name="T55" fmla="*/ 0 h 242"/>
                  <a:gd name="T56" fmla="*/ 1510 w 3143"/>
                  <a:gd name="T57" fmla="*/ 0 h 242"/>
                  <a:gd name="T58" fmla="*/ 1551 w 3143"/>
                  <a:gd name="T59" fmla="*/ 0 h 242"/>
                  <a:gd name="T60" fmla="*/ 1572 w 3143"/>
                  <a:gd name="T61" fmla="*/ 0 h 242"/>
                  <a:gd name="T62" fmla="*/ 1610 w 3143"/>
                  <a:gd name="T63" fmla="*/ 0 h 242"/>
                  <a:gd name="T64" fmla="*/ 1653 w 3143"/>
                  <a:gd name="T65" fmla="*/ 0 h 242"/>
                  <a:gd name="T66" fmla="*/ 1699 w 3143"/>
                  <a:gd name="T67" fmla="*/ 0 h 242"/>
                  <a:gd name="T68" fmla="*/ 1746 w 3143"/>
                  <a:gd name="T69" fmla="*/ 2 h 242"/>
                  <a:gd name="T70" fmla="*/ 1798 w 3143"/>
                  <a:gd name="T71" fmla="*/ 2 h 242"/>
                  <a:gd name="T72" fmla="*/ 1853 w 3143"/>
                  <a:gd name="T73" fmla="*/ 4 h 242"/>
                  <a:gd name="T74" fmla="*/ 1910 w 3143"/>
                  <a:gd name="T75" fmla="*/ 7 h 242"/>
                  <a:gd name="T76" fmla="*/ 1971 w 3143"/>
                  <a:gd name="T77" fmla="*/ 9 h 242"/>
                  <a:gd name="T78" fmla="*/ 2034 w 3143"/>
                  <a:gd name="T79" fmla="*/ 11 h 242"/>
                  <a:gd name="T80" fmla="*/ 2100 w 3143"/>
                  <a:gd name="T81" fmla="*/ 16 h 242"/>
                  <a:gd name="T82" fmla="*/ 2166 w 3143"/>
                  <a:gd name="T83" fmla="*/ 20 h 242"/>
                  <a:gd name="T84" fmla="*/ 2236 w 3143"/>
                  <a:gd name="T85" fmla="*/ 27 h 242"/>
                  <a:gd name="T86" fmla="*/ 2306 w 3143"/>
                  <a:gd name="T87" fmla="*/ 34 h 242"/>
                  <a:gd name="T88" fmla="*/ 2377 w 3143"/>
                  <a:gd name="T89" fmla="*/ 41 h 242"/>
                  <a:gd name="T90" fmla="*/ 2447 w 3143"/>
                  <a:gd name="T91" fmla="*/ 50 h 242"/>
                  <a:gd name="T92" fmla="*/ 2515 w 3143"/>
                  <a:gd name="T93" fmla="*/ 59 h 242"/>
                  <a:gd name="T94" fmla="*/ 2583 w 3143"/>
                  <a:gd name="T95" fmla="*/ 70 h 242"/>
                  <a:gd name="T96" fmla="*/ 2647 w 3143"/>
                  <a:gd name="T97" fmla="*/ 81 h 242"/>
                  <a:gd name="T98" fmla="*/ 2708 w 3143"/>
                  <a:gd name="T99" fmla="*/ 93 h 242"/>
                  <a:gd name="T100" fmla="*/ 2764 w 3143"/>
                  <a:gd name="T101" fmla="*/ 106 h 242"/>
                  <a:gd name="T102" fmla="*/ 2819 w 3143"/>
                  <a:gd name="T103" fmla="*/ 118 h 242"/>
                  <a:gd name="T104" fmla="*/ 2869 w 3143"/>
                  <a:gd name="T105" fmla="*/ 131 h 242"/>
                  <a:gd name="T106" fmla="*/ 2914 w 3143"/>
                  <a:gd name="T107" fmla="*/ 145 h 242"/>
                  <a:gd name="T108" fmla="*/ 2957 w 3143"/>
                  <a:gd name="T109" fmla="*/ 161 h 242"/>
                  <a:gd name="T110" fmla="*/ 2996 w 3143"/>
                  <a:gd name="T111" fmla="*/ 174 h 242"/>
                  <a:gd name="T112" fmla="*/ 3032 w 3143"/>
                  <a:gd name="T113" fmla="*/ 188 h 242"/>
                  <a:gd name="T114" fmla="*/ 3064 w 3143"/>
                  <a:gd name="T115" fmla="*/ 202 h 242"/>
                  <a:gd name="T116" fmla="*/ 3093 w 3143"/>
                  <a:gd name="T117" fmla="*/ 215 h 242"/>
                  <a:gd name="T118" fmla="*/ 3118 w 3143"/>
                  <a:gd name="T119" fmla="*/ 229 h 242"/>
                  <a:gd name="T120" fmla="*/ 3143 w 3143"/>
                  <a:gd name="T121" fmla="*/ 242 h 2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43"/>
                  <a:gd name="T184" fmla="*/ 0 h 242"/>
                  <a:gd name="T185" fmla="*/ 3143 w 3143"/>
                  <a:gd name="T186" fmla="*/ 242 h 2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43" h="242">
                    <a:moveTo>
                      <a:pt x="0" y="242"/>
                    </a:moveTo>
                    <a:lnTo>
                      <a:pt x="12" y="236"/>
                    </a:lnTo>
                    <a:lnTo>
                      <a:pt x="25" y="229"/>
                    </a:lnTo>
                    <a:lnTo>
                      <a:pt x="36" y="222"/>
                    </a:lnTo>
                    <a:lnTo>
                      <a:pt x="50" y="215"/>
                    </a:lnTo>
                    <a:lnTo>
                      <a:pt x="66" y="208"/>
                    </a:lnTo>
                    <a:lnTo>
                      <a:pt x="80" y="202"/>
                    </a:lnTo>
                    <a:lnTo>
                      <a:pt x="95" y="195"/>
                    </a:lnTo>
                    <a:lnTo>
                      <a:pt x="111" y="188"/>
                    </a:lnTo>
                    <a:lnTo>
                      <a:pt x="129" y="181"/>
                    </a:lnTo>
                    <a:lnTo>
                      <a:pt x="148" y="174"/>
                    </a:lnTo>
                    <a:lnTo>
                      <a:pt x="166" y="168"/>
                    </a:lnTo>
                    <a:lnTo>
                      <a:pt x="186" y="161"/>
                    </a:lnTo>
                    <a:lnTo>
                      <a:pt x="207" y="154"/>
                    </a:lnTo>
                    <a:lnTo>
                      <a:pt x="229" y="145"/>
                    </a:lnTo>
                    <a:lnTo>
                      <a:pt x="252" y="138"/>
                    </a:lnTo>
                    <a:lnTo>
                      <a:pt x="275" y="131"/>
                    </a:lnTo>
                    <a:lnTo>
                      <a:pt x="300" y="125"/>
                    </a:lnTo>
                    <a:lnTo>
                      <a:pt x="324" y="118"/>
                    </a:lnTo>
                    <a:lnTo>
                      <a:pt x="352" y="111"/>
                    </a:lnTo>
                    <a:lnTo>
                      <a:pt x="379" y="106"/>
                    </a:lnTo>
                    <a:lnTo>
                      <a:pt x="406" y="100"/>
                    </a:lnTo>
                    <a:lnTo>
                      <a:pt x="436" y="93"/>
                    </a:lnTo>
                    <a:lnTo>
                      <a:pt x="467" y="86"/>
                    </a:lnTo>
                    <a:lnTo>
                      <a:pt x="497" y="81"/>
                    </a:lnTo>
                    <a:lnTo>
                      <a:pt x="529" y="75"/>
                    </a:lnTo>
                    <a:lnTo>
                      <a:pt x="560" y="70"/>
                    </a:lnTo>
                    <a:lnTo>
                      <a:pt x="594" y="63"/>
                    </a:lnTo>
                    <a:lnTo>
                      <a:pt x="628" y="59"/>
                    </a:lnTo>
                    <a:lnTo>
                      <a:pt x="662" y="54"/>
                    </a:lnTo>
                    <a:lnTo>
                      <a:pt x="696" y="50"/>
                    </a:lnTo>
                    <a:lnTo>
                      <a:pt x="733" y="45"/>
                    </a:lnTo>
                    <a:lnTo>
                      <a:pt x="767" y="41"/>
                    </a:lnTo>
                    <a:lnTo>
                      <a:pt x="803" y="38"/>
                    </a:lnTo>
                    <a:lnTo>
                      <a:pt x="837" y="34"/>
                    </a:lnTo>
                    <a:lnTo>
                      <a:pt x="873" y="29"/>
                    </a:lnTo>
                    <a:lnTo>
                      <a:pt x="907" y="27"/>
                    </a:lnTo>
                    <a:lnTo>
                      <a:pt x="941" y="25"/>
                    </a:lnTo>
                    <a:lnTo>
                      <a:pt x="978" y="20"/>
                    </a:lnTo>
                    <a:lnTo>
                      <a:pt x="1012" y="18"/>
                    </a:lnTo>
                    <a:lnTo>
                      <a:pt x="1043" y="16"/>
                    </a:lnTo>
                    <a:lnTo>
                      <a:pt x="1077" y="13"/>
                    </a:lnTo>
                    <a:lnTo>
                      <a:pt x="1109" y="11"/>
                    </a:lnTo>
                    <a:lnTo>
                      <a:pt x="1141" y="11"/>
                    </a:lnTo>
                    <a:lnTo>
                      <a:pt x="1173" y="9"/>
                    </a:lnTo>
                    <a:lnTo>
                      <a:pt x="1204" y="7"/>
                    </a:lnTo>
                    <a:lnTo>
                      <a:pt x="1234" y="7"/>
                    </a:lnTo>
                    <a:lnTo>
                      <a:pt x="1263" y="4"/>
                    </a:lnTo>
                    <a:lnTo>
                      <a:pt x="1290" y="4"/>
                    </a:lnTo>
                    <a:lnTo>
                      <a:pt x="1318" y="2"/>
                    </a:lnTo>
                    <a:lnTo>
                      <a:pt x="1345" y="2"/>
                    </a:lnTo>
                    <a:lnTo>
                      <a:pt x="1372" y="2"/>
                    </a:lnTo>
                    <a:lnTo>
                      <a:pt x="1397" y="2"/>
                    </a:lnTo>
                    <a:lnTo>
                      <a:pt x="1420" y="0"/>
                    </a:lnTo>
                    <a:lnTo>
                      <a:pt x="1445" y="0"/>
                    </a:lnTo>
                    <a:lnTo>
                      <a:pt x="1467" y="0"/>
                    </a:lnTo>
                    <a:lnTo>
                      <a:pt x="1490" y="0"/>
                    </a:lnTo>
                    <a:lnTo>
                      <a:pt x="1510" y="0"/>
                    </a:lnTo>
                    <a:lnTo>
                      <a:pt x="1533" y="0"/>
                    </a:lnTo>
                    <a:lnTo>
                      <a:pt x="1551" y="0"/>
                    </a:lnTo>
                    <a:lnTo>
                      <a:pt x="1572" y="0"/>
                    </a:lnTo>
                    <a:lnTo>
                      <a:pt x="1592" y="0"/>
                    </a:lnTo>
                    <a:lnTo>
                      <a:pt x="1610" y="0"/>
                    </a:lnTo>
                    <a:lnTo>
                      <a:pt x="1633" y="0"/>
                    </a:lnTo>
                    <a:lnTo>
                      <a:pt x="1653" y="0"/>
                    </a:lnTo>
                    <a:lnTo>
                      <a:pt x="1676" y="0"/>
                    </a:lnTo>
                    <a:lnTo>
                      <a:pt x="1699" y="0"/>
                    </a:lnTo>
                    <a:lnTo>
                      <a:pt x="1724" y="0"/>
                    </a:lnTo>
                    <a:lnTo>
                      <a:pt x="1746" y="2"/>
                    </a:lnTo>
                    <a:lnTo>
                      <a:pt x="1771" y="2"/>
                    </a:lnTo>
                    <a:lnTo>
                      <a:pt x="1798" y="2"/>
                    </a:lnTo>
                    <a:lnTo>
                      <a:pt x="1826" y="2"/>
                    </a:lnTo>
                    <a:lnTo>
                      <a:pt x="1853" y="4"/>
                    </a:lnTo>
                    <a:lnTo>
                      <a:pt x="1880" y="4"/>
                    </a:lnTo>
                    <a:lnTo>
                      <a:pt x="1910" y="7"/>
                    </a:lnTo>
                    <a:lnTo>
                      <a:pt x="1939" y="7"/>
                    </a:lnTo>
                    <a:lnTo>
                      <a:pt x="1971" y="9"/>
                    </a:lnTo>
                    <a:lnTo>
                      <a:pt x="2003" y="11"/>
                    </a:lnTo>
                    <a:lnTo>
                      <a:pt x="2034" y="11"/>
                    </a:lnTo>
                    <a:lnTo>
                      <a:pt x="2066" y="13"/>
                    </a:lnTo>
                    <a:lnTo>
                      <a:pt x="2100" y="16"/>
                    </a:lnTo>
                    <a:lnTo>
                      <a:pt x="2132" y="18"/>
                    </a:lnTo>
                    <a:lnTo>
                      <a:pt x="2166" y="20"/>
                    </a:lnTo>
                    <a:lnTo>
                      <a:pt x="2202" y="25"/>
                    </a:lnTo>
                    <a:lnTo>
                      <a:pt x="2236" y="27"/>
                    </a:lnTo>
                    <a:lnTo>
                      <a:pt x="2270" y="29"/>
                    </a:lnTo>
                    <a:lnTo>
                      <a:pt x="2306" y="34"/>
                    </a:lnTo>
                    <a:lnTo>
                      <a:pt x="2340" y="38"/>
                    </a:lnTo>
                    <a:lnTo>
                      <a:pt x="2377" y="41"/>
                    </a:lnTo>
                    <a:lnTo>
                      <a:pt x="2411" y="45"/>
                    </a:lnTo>
                    <a:lnTo>
                      <a:pt x="2447" y="50"/>
                    </a:lnTo>
                    <a:lnTo>
                      <a:pt x="2481" y="54"/>
                    </a:lnTo>
                    <a:lnTo>
                      <a:pt x="2515" y="59"/>
                    </a:lnTo>
                    <a:lnTo>
                      <a:pt x="2549" y="63"/>
                    </a:lnTo>
                    <a:lnTo>
                      <a:pt x="2583" y="70"/>
                    </a:lnTo>
                    <a:lnTo>
                      <a:pt x="2615" y="75"/>
                    </a:lnTo>
                    <a:lnTo>
                      <a:pt x="2647" y="81"/>
                    </a:lnTo>
                    <a:lnTo>
                      <a:pt x="2676" y="86"/>
                    </a:lnTo>
                    <a:lnTo>
                      <a:pt x="2708" y="93"/>
                    </a:lnTo>
                    <a:lnTo>
                      <a:pt x="2737" y="100"/>
                    </a:lnTo>
                    <a:lnTo>
                      <a:pt x="2764" y="106"/>
                    </a:lnTo>
                    <a:lnTo>
                      <a:pt x="2792" y="111"/>
                    </a:lnTo>
                    <a:lnTo>
                      <a:pt x="2819" y="118"/>
                    </a:lnTo>
                    <a:lnTo>
                      <a:pt x="2844" y="125"/>
                    </a:lnTo>
                    <a:lnTo>
                      <a:pt x="2869" y="131"/>
                    </a:lnTo>
                    <a:lnTo>
                      <a:pt x="2891" y="138"/>
                    </a:lnTo>
                    <a:lnTo>
                      <a:pt x="2914" y="145"/>
                    </a:lnTo>
                    <a:lnTo>
                      <a:pt x="2937" y="154"/>
                    </a:lnTo>
                    <a:lnTo>
                      <a:pt x="2957" y="161"/>
                    </a:lnTo>
                    <a:lnTo>
                      <a:pt x="2978" y="168"/>
                    </a:lnTo>
                    <a:lnTo>
                      <a:pt x="2996" y="174"/>
                    </a:lnTo>
                    <a:lnTo>
                      <a:pt x="3014" y="181"/>
                    </a:lnTo>
                    <a:lnTo>
                      <a:pt x="3032" y="188"/>
                    </a:lnTo>
                    <a:lnTo>
                      <a:pt x="3048" y="195"/>
                    </a:lnTo>
                    <a:lnTo>
                      <a:pt x="3064" y="202"/>
                    </a:lnTo>
                    <a:lnTo>
                      <a:pt x="3077" y="208"/>
                    </a:lnTo>
                    <a:lnTo>
                      <a:pt x="3093" y="215"/>
                    </a:lnTo>
                    <a:lnTo>
                      <a:pt x="3107" y="222"/>
                    </a:lnTo>
                    <a:lnTo>
                      <a:pt x="3118" y="229"/>
                    </a:lnTo>
                    <a:lnTo>
                      <a:pt x="3132" y="236"/>
                    </a:lnTo>
                    <a:lnTo>
                      <a:pt x="3143" y="242"/>
                    </a:lnTo>
                  </a:path>
                </a:pathLst>
              </a:custGeom>
              <a:noFill/>
              <a:ln w="0">
                <a:solidFill>
                  <a:srgbClr val="C0C0C0"/>
                </a:solidFill>
                <a:round/>
                <a:headEnd/>
                <a:tailEnd/>
              </a:ln>
            </p:spPr>
            <p:txBody>
              <a:bodyPr/>
              <a:lstStyle/>
              <a:p>
                <a:endParaRPr lang="fr-FR">
                  <a:latin typeface="OpenDyslexic" pitchFamily="50" charset="0"/>
                </a:endParaRPr>
              </a:p>
            </p:txBody>
          </p:sp>
          <p:sp>
            <p:nvSpPr>
              <p:cNvPr id="26814" name="Freeform 162"/>
              <p:cNvSpPr>
                <a:spLocks/>
              </p:cNvSpPr>
              <p:nvPr/>
            </p:nvSpPr>
            <p:spPr bwMode="auto">
              <a:xfrm>
                <a:off x="907" y="1413"/>
                <a:ext cx="3202" cy="231"/>
              </a:xfrm>
              <a:custGeom>
                <a:avLst/>
                <a:gdLst>
                  <a:gd name="T0" fmla="*/ 3190 w 3202"/>
                  <a:gd name="T1" fmla="*/ 7 h 231"/>
                  <a:gd name="T2" fmla="*/ 3165 w 3202"/>
                  <a:gd name="T3" fmla="*/ 20 h 231"/>
                  <a:gd name="T4" fmla="*/ 3136 w 3202"/>
                  <a:gd name="T5" fmla="*/ 34 h 231"/>
                  <a:gd name="T6" fmla="*/ 3104 w 3202"/>
                  <a:gd name="T7" fmla="*/ 45 h 231"/>
                  <a:gd name="T8" fmla="*/ 3070 w 3202"/>
                  <a:gd name="T9" fmla="*/ 59 h 231"/>
                  <a:gd name="T10" fmla="*/ 3032 w 3202"/>
                  <a:gd name="T11" fmla="*/ 72 h 231"/>
                  <a:gd name="T12" fmla="*/ 2991 w 3202"/>
                  <a:gd name="T13" fmla="*/ 86 h 231"/>
                  <a:gd name="T14" fmla="*/ 2943 w 3202"/>
                  <a:gd name="T15" fmla="*/ 100 h 231"/>
                  <a:gd name="T16" fmla="*/ 2896 w 3202"/>
                  <a:gd name="T17" fmla="*/ 113 h 231"/>
                  <a:gd name="T18" fmla="*/ 2841 w 3202"/>
                  <a:gd name="T19" fmla="*/ 124 h 231"/>
                  <a:gd name="T20" fmla="*/ 2784 w 3202"/>
                  <a:gd name="T21" fmla="*/ 138 h 231"/>
                  <a:gd name="T22" fmla="*/ 2723 w 3202"/>
                  <a:gd name="T23" fmla="*/ 149 h 231"/>
                  <a:gd name="T24" fmla="*/ 2660 w 3202"/>
                  <a:gd name="T25" fmla="*/ 161 h 231"/>
                  <a:gd name="T26" fmla="*/ 2594 w 3202"/>
                  <a:gd name="T27" fmla="*/ 170 h 231"/>
                  <a:gd name="T28" fmla="*/ 2524 w 3202"/>
                  <a:gd name="T29" fmla="*/ 179 h 231"/>
                  <a:gd name="T30" fmla="*/ 2453 w 3202"/>
                  <a:gd name="T31" fmla="*/ 188 h 231"/>
                  <a:gd name="T32" fmla="*/ 2383 w 3202"/>
                  <a:gd name="T33" fmla="*/ 197 h 231"/>
                  <a:gd name="T34" fmla="*/ 2310 w 3202"/>
                  <a:gd name="T35" fmla="*/ 202 h 231"/>
                  <a:gd name="T36" fmla="*/ 2240 w 3202"/>
                  <a:gd name="T37" fmla="*/ 208 h 231"/>
                  <a:gd name="T38" fmla="*/ 2170 w 3202"/>
                  <a:gd name="T39" fmla="*/ 213 h 231"/>
                  <a:gd name="T40" fmla="*/ 2102 w 3202"/>
                  <a:gd name="T41" fmla="*/ 217 h 231"/>
                  <a:gd name="T42" fmla="*/ 2036 w 3202"/>
                  <a:gd name="T43" fmla="*/ 222 h 231"/>
                  <a:gd name="T44" fmla="*/ 1975 w 3202"/>
                  <a:gd name="T45" fmla="*/ 224 h 231"/>
                  <a:gd name="T46" fmla="*/ 1914 w 3202"/>
                  <a:gd name="T47" fmla="*/ 227 h 231"/>
                  <a:gd name="T48" fmla="*/ 1857 w 3202"/>
                  <a:gd name="T49" fmla="*/ 229 h 231"/>
                  <a:gd name="T50" fmla="*/ 1805 w 3202"/>
                  <a:gd name="T51" fmla="*/ 229 h 231"/>
                  <a:gd name="T52" fmla="*/ 1755 w 3202"/>
                  <a:gd name="T53" fmla="*/ 231 h 231"/>
                  <a:gd name="T54" fmla="*/ 1707 w 3202"/>
                  <a:gd name="T55" fmla="*/ 231 h 231"/>
                  <a:gd name="T56" fmla="*/ 1662 w 3202"/>
                  <a:gd name="T57" fmla="*/ 231 h 231"/>
                  <a:gd name="T58" fmla="*/ 1621 w 3202"/>
                  <a:gd name="T59" fmla="*/ 231 h 231"/>
                  <a:gd name="T60" fmla="*/ 1601 w 3202"/>
                  <a:gd name="T61" fmla="*/ 231 h 231"/>
                  <a:gd name="T62" fmla="*/ 1560 w 3202"/>
                  <a:gd name="T63" fmla="*/ 231 h 231"/>
                  <a:gd name="T64" fmla="*/ 1517 w 3202"/>
                  <a:gd name="T65" fmla="*/ 231 h 231"/>
                  <a:gd name="T66" fmla="*/ 1471 w 3202"/>
                  <a:gd name="T67" fmla="*/ 231 h 231"/>
                  <a:gd name="T68" fmla="*/ 1424 w 3202"/>
                  <a:gd name="T69" fmla="*/ 231 h 231"/>
                  <a:gd name="T70" fmla="*/ 1372 w 3202"/>
                  <a:gd name="T71" fmla="*/ 229 h 231"/>
                  <a:gd name="T72" fmla="*/ 1315 w 3202"/>
                  <a:gd name="T73" fmla="*/ 227 h 231"/>
                  <a:gd name="T74" fmla="*/ 1258 w 3202"/>
                  <a:gd name="T75" fmla="*/ 224 h 231"/>
                  <a:gd name="T76" fmla="*/ 1197 w 3202"/>
                  <a:gd name="T77" fmla="*/ 222 h 231"/>
                  <a:gd name="T78" fmla="*/ 1131 w 3202"/>
                  <a:gd name="T79" fmla="*/ 220 h 231"/>
                  <a:gd name="T80" fmla="*/ 1065 w 3202"/>
                  <a:gd name="T81" fmla="*/ 215 h 231"/>
                  <a:gd name="T82" fmla="*/ 997 w 3202"/>
                  <a:gd name="T83" fmla="*/ 211 h 231"/>
                  <a:gd name="T84" fmla="*/ 927 w 3202"/>
                  <a:gd name="T85" fmla="*/ 206 h 231"/>
                  <a:gd name="T86" fmla="*/ 855 w 3202"/>
                  <a:gd name="T87" fmla="*/ 199 h 231"/>
                  <a:gd name="T88" fmla="*/ 782 w 3202"/>
                  <a:gd name="T89" fmla="*/ 193 h 231"/>
                  <a:gd name="T90" fmla="*/ 712 w 3202"/>
                  <a:gd name="T91" fmla="*/ 183 h 231"/>
                  <a:gd name="T92" fmla="*/ 641 w 3202"/>
                  <a:gd name="T93" fmla="*/ 174 h 231"/>
                  <a:gd name="T94" fmla="*/ 573 w 3202"/>
                  <a:gd name="T95" fmla="*/ 165 h 231"/>
                  <a:gd name="T96" fmla="*/ 508 w 3202"/>
                  <a:gd name="T97" fmla="*/ 154 h 231"/>
                  <a:gd name="T98" fmla="*/ 446 w 3202"/>
                  <a:gd name="T99" fmla="*/ 143 h 231"/>
                  <a:gd name="T100" fmla="*/ 387 w 3202"/>
                  <a:gd name="T101" fmla="*/ 131 h 231"/>
                  <a:gd name="T102" fmla="*/ 333 w 3202"/>
                  <a:gd name="T103" fmla="*/ 118 h 231"/>
                  <a:gd name="T104" fmla="*/ 281 w 3202"/>
                  <a:gd name="T105" fmla="*/ 106 h 231"/>
                  <a:gd name="T106" fmla="*/ 233 w 3202"/>
                  <a:gd name="T107" fmla="*/ 93 h 231"/>
                  <a:gd name="T108" fmla="*/ 190 w 3202"/>
                  <a:gd name="T109" fmla="*/ 79 h 231"/>
                  <a:gd name="T110" fmla="*/ 152 w 3202"/>
                  <a:gd name="T111" fmla="*/ 66 h 231"/>
                  <a:gd name="T112" fmla="*/ 113 w 3202"/>
                  <a:gd name="T113" fmla="*/ 52 h 231"/>
                  <a:gd name="T114" fmla="*/ 81 w 3202"/>
                  <a:gd name="T115" fmla="*/ 38 h 231"/>
                  <a:gd name="T116" fmla="*/ 52 w 3202"/>
                  <a:gd name="T117" fmla="*/ 27 h 231"/>
                  <a:gd name="T118" fmla="*/ 25 w 3202"/>
                  <a:gd name="T119" fmla="*/ 13 h 231"/>
                  <a:gd name="T120" fmla="*/ 0 w 3202"/>
                  <a:gd name="T121" fmla="*/ 0 h 2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02"/>
                  <a:gd name="T184" fmla="*/ 0 h 231"/>
                  <a:gd name="T185" fmla="*/ 3202 w 3202"/>
                  <a:gd name="T186" fmla="*/ 231 h 2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02" h="231">
                    <a:moveTo>
                      <a:pt x="3202" y="0"/>
                    </a:moveTo>
                    <a:lnTo>
                      <a:pt x="3190" y="7"/>
                    </a:lnTo>
                    <a:lnTo>
                      <a:pt x="3177" y="13"/>
                    </a:lnTo>
                    <a:lnTo>
                      <a:pt x="3165" y="20"/>
                    </a:lnTo>
                    <a:lnTo>
                      <a:pt x="3149" y="27"/>
                    </a:lnTo>
                    <a:lnTo>
                      <a:pt x="3136" y="34"/>
                    </a:lnTo>
                    <a:lnTo>
                      <a:pt x="3120" y="38"/>
                    </a:lnTo>
                    <a:lnTo>
                      <a:pt x="3104" y="45"/>
                    </a:lnTo>
                    <a:lnTo>
                      <a:pt x="3088" y="52"/>
                    </a:lnTo>
                    <a:lnTo>
                      <a:pt x="3070" y="59"/>
                    </a:lnTo>
                    <a:lnTo>
                      <a:pt x="3050" y="66"/>
                    </a:lnTo>
                    <a:lnTo>
                      <a:pt x="3032" y="72"/>
                    </a:lnTo>
                    <a:lnTo>
                      <a:pt x="3011" y="79"/>
                    </a:lnTo>
                    <a:lnTo>
                      <a:pt x="2991" y="86"/>
                    </a:lnTo>
                    <a:lnTo>
                      <a:pt x="2968" y="93"/>
                    </a:lnTo>
                    <a:lnTo>
                      <a:pt x="2943" y="100"/>
                    </a:lnTo>
                    <a:lnTo>
                      <a:pt x="2920" y="106"/>
                    </a:lnTo>
                    <a:lnTo>
                      <a:pt x="2896" y="113"/>
                    </a:lnTo>
                    <a:lnTo>
                      <a:pt x="2868" y="118"/>
                    </a:lnTo>
                    <a:lnTo>
                      <a:pt x="2841" y="124"/>
                    </a:lnTo>
                    <a:lnTo>
                      <a:pt x="2814" y="131"/>
                    </a:lnTo>
                    <a:lnTo>
                      <a:pt x="2784" y="138"/>
                    </a:lnTo>
                    <a:lnTo>
                      <a:pt x="2755" y="143"/>
                    </a:lnTo>
                    <a:lnTo>
                      <a:pt x="2723" y="149"/>
                    </a:lnTo>
                    <a:lnTo>
                      <a:pt x="2694" y="154"/>
                    </a:lnTo>
                    <a:lnTo>
                      <a:pt x="2660" y="161"/>
                    </a:lnTo>
                    <a:lnTo>
                      <a:pt x="2628" y="165"/>
                    </a:lnTo>
                    <a:lnTo>
                      <a:pt x="2594" y="170"/>
                    </a:lnTo>
                    <a:lnTo>
                      <a:pt x="2560" y="174"/>
                    </a:lnTo>
                    <a:lnTo>
                      <a:pt x="2524" y="179"/>
                    </a:lnTo>
                    <a:lnTo>
                      <a:pt x="2490" y="183"/>
                    </a:lnTo>
                    <a:lnTo>
                      <a:pt x="2453" y="188"/>
                    </a:lnTo>
                    <a:lnTo>
                      <a:pt x="2419" y="193"/>
                    </a:lnTo>
                    <a:lnTo>
                      <a:pt x="2383" y="197"/>
                    </a:lnTo>
                    <a:lnTo>
                      <a:pt x="2347" y="199"/>
                    </a:lnTo>
                    <a:lnTo>
                      <a:pt x="2310" y="202"/>
                    </a:lnTo>
                    <a:lnTo>
                      <a:pt x="2274" y="206"/>
                    </a:lnTo>
                    <a:lnTo>
                      <a:pt x="2240" y="208"/>
                    </a:lnTo>
                    <a:lnTo>
                      <a:pt x="2204" y="211"/>
                    </a:lnTo>
                    <a:lnTo>
                      <a:pt x="2170" y="213"/>
                    </a:lnTo>
                    <a:lnTo>
                      <a:pt x="2136" y="215"/>
                    </a:lnTo>
                    <a:lnTo>
                      <a:pt x="2102" y="217"/>
                    </a:lnTo>
                    <a:lnTo>
                      <a:pt x="2070" y="220"/>
                    </a:lnTo>
                    <a:lnTo>
                      <a:pt x="2036" y="222"/>
                    </a:lnTo>
                    <a:lnTo>
                      <a:pt x="2004" y="222"/>
                    </a:lnTo>
                    <a:lnTo>
                      <a:pt x="1975" y="224"/>
                    </a:lnTo>
                    <a:lnTo>
                      <a:pt x="1943" y="224"/>
                    </a:lnTo>
                    <a:lnTo>
                      <a:pt x="1914" y="227"/>
                    </a:lnTo>
                    <a:lnTo>
                      <a:pt x="1886" y="227"/>
                    </a:lnTo>
                    <a:lnTo>
                      <a:pt x="1857" y="229"/>
                    </a:lnTo>
                    <a:lnTo>
                      <a:pt x="1830" y="229"/>
                    </a:lnTo>
                    <a:lnTo>
                      <a:pt x="1805" y="229"/>
                    </a:lnTo>
                    <a:lnTo>
                      <a:pt x="1778" y="231"/>
                    </a:lnTo>
                    <a:lnTo>
                      <a:pt x="1755" y="231"/>
                    </a:lnTo>
                    <a:lnTo>
                      <a:pt x="1730" y="231"/>
                    </a:lnTo>
                    <a:lnTo>
                      <a:pt x="1707" y="231"/>
                    </a:lnTo>
                    <a:lnTo>
                      <a:pt x="1685" y="231"/>
                    </a:lnTo>
                    <a:lnTo>
                      <a:pt x="1662" y="231"/>
                    </a:lnTo>
                    <a:lnTo>
                      <a:pt x="1641" y="231"/>
                    </a:lnTo>
                    <a:lnTo>
                      <a:pt x="1621" y="231"/>
                    </a:lnTo>
                    <a:lnTo>
                      <a:pt x="1601" y="231"/>
                    </a:lnTo>
                    <a:lnTo>
                      <a:pt x="1580" y="231"/>
                    </a:lnTo>
                    <a:lnTo>
                      <a:pt x="1560" y="231"/>
                    </a:lnTo>
                    <a:lnTo>
                      <a:pt x="1539" y="231"/>
                    </a:lnTo>
                    <a:lnTo>
                      <a:pt x="1517" y="231"/>
                    </a:lnTo>
                    <a:lnTo>
                      <a:pt x="1494" y="231"/>
                    </a:lnTo>
                    <a:lnTo>
                      <a:pt x="1471" y="231"/>
                    </a:lnTo>
                    <a:lnTo>
                      <a:pt x="1446" y="231"/>
                    </a:lnTo>
                    <a:lnTo>
                      <a:pt x="1424" y="231"/>
                    </a:lnTo>
                    <a:lnTo>
                      <a:pt x="1397" y="229"/>
                    </a:lnTo>
                    <a:lnTo>
                      <a:pt x="1372" y="229"/>
                    </a:lnTo>
                    <a:lnTo>
                      <a:pt x="1344" y="229"/>
                    </a:lnTo>
                    <a:lnTo>
                      <a:pt x="1315" y="227"/>
                    </a:lnTo>
                    <a:lnTo>
                      <a:pt x="1288" y="227"/>
                    </a:lnTo>
                    <a:lnTo>
                      <a:pt x="1258" y="224"/>
                    </a:lnTo>
                    <a:lnTo>
                      <a:pt x="1227" y="224"/>
                    </a:lnTo>
                    <a:lnTo>
                      <a:pt x="1197" y="222"/>
                    </a:lnTo>
                    <a:lnTo>
                      <a:pt x="1165" y="222"/>
                    </a:lnTo>
                    <a:lnTo>
                      <a:pt x="1131" y="220"/>
                    </a:lnTo>
                    <a:lnTo>
                      <a:pt x="1100" y="217"/>
                    </a:lnTo>
                    <a:lnTo>
                      <a:pt x="1065" y="215"/>
                    </a:lnTo>
                    <a:lnTo>
                      <a:pt x="1031" y="213"/>
                    </a:lnTo>
                    <a:lnTo>
                      <a:pt x="997" y="211"/>
                    </a:lnTo>
                    <a:lnTo>
                      <a:pt x="961" y="208"/>
                    </a:lnTo>
                    <a:lnTo>
                      <a:pt x="927" y="206"/>
                    </a:lnTo>
                    <a:lnTo>
                      <a:pt x="891" y="202"/>
                    </a:lnTo>
                    <a:lnTo>
                      <a:pt x="855" y="199"/>
                    </a:lnTo>
                    <a:lnTo>
                      <a:pt x="818" y="197"/>
                    </a:lnTo>
                    <a:lnTo>
                      <a:pt x="782" y="193"/>
                    </a:lnTo>
                    <a:lnTo>
                      <a:pt x="748" y="188"/>
                    </a:lnTo>
                    <a:lnTo>
                      <a:pt x="712" y="183"/>
                    </a:lnTo>
                    <a:lnTo>
                      <a:pt x="678" y="179"/>
                    </a:lnTo>
                    <a:lnTo>
                      <a:pt x="641" y="174"/>
                    </a:lnTo>
                    <a:lnTo>
                      <a:pt x="607" y="170"/>
                    </a:lnTo>
                    <a:lnTo>
                      <a:pt x="573" y="165"/>
                    </a:lnTo>
                    <a:lnTo>
                      <a:pt x="542" y="161"/>
                    </a:lnTo>
                    <a:lnTo>
                      <a:pt x="508" y="154"/>
                    </a:lnTo>
                    <a:lnTo>
                      <a:pt x="478" y="149"/>
                    </a:lnTo>
                    <a:lnTo>
                      <a:pt x="446" y="143"/>
                    </a:lnTo>
                    <a:lnTo>
                      <a:pt x="417" y="138"/>
                    </a:lnTo>
                    <a:lnTo>
                      <a:pt x="387" y="131"/>
                    </a:lnTo>
                    <a:lnTo>
                      <a:pt x="360" y="124"/>
                    </a:lnTo>
                    <a:lnTo>
                      <a:pt x="333" y="118"/>
                    </a:lnTo>
                    <a:lnTo>
                      <a:pt x="306" y="113"/>
                    </a:lnTo>
                    <a:lnTo>
                      <a:pt x="281" y="106"/>
                    </a:lnTo>
                    <a:lnTo>
                      <a:pt x="258" y="100"/>
                    </a:lnTo>
                    <a:lnTo>
                      <a:pt x="233" y="93"/>
                    </a:lnTo>
                    <a:lnTo>
                      <a:pt x="211" y="86"/>
                    </a:lnTo>
                    <a:lnTo>
                      <a:pt x="190" y="79"/>
                    </a:lnTo>
                    <a:lnTo>
                      <a:pt x="170" y="72"/>
                    </a:lnTo>
                    <a:lnTo>
                      <a:pt x="152" y="66"/>
                    </a:lnTo>
                    <a:lnTo>
                      <a:pt x="131" y="59"/>
                    </a:lnTo>
                    <a:lnTo>
                      <a:pt x="113" y="52"/>
                    </a:lnTo>
                    <a:lnTo>
                      <a:pt x="97" y="45"/>
                    </a:lnTo>
                    <a:lnTo>
                      <a:pt x="81" y="38"/>
                    </a:lnTo>
                    <a:lnTo>
                      <a:pt x="65" y="34"/>
                    </a:lnTo>
                    <a:lnTo>
                      <a:pt x="52" y="27"/>
                    </a:lnTo>
                    <a:lnTo>
                      <a:pt x="36" y="20"/>
                    </a:lnTo>
                    <a:lnTo>
                      <a:pt x="25" y="13"/>
                    </a:lnTo>
                    <a:lnTo>
                      <a:pt x="11"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15" name="Freeform 163"/>
              <p:cNvSpPr>
                <a:spLocks/>
              </p:cNvSpPr>
              <p:nvPr/>
            </p:nvSpPr>
            <p:spPr bwMode="auto">
              <a:xfrm>
                <a:off x="907" y="2887"/>
                <a:ext cx="3202" cy="231"/>
              </a:xfrm>
              <a:custGeom>
                <a:avLst/>
                <a:gdLst>
                  <a:gd name="T0" fmla="*/ 11 w 3202"/>
                  <a:gd name="T1" fmla="*/ 224 h 231"/>
                  <a:gd name="T2" fmla="*/ 36 w 3202"/>
                  <a:gd name="T3" fmla="*/ 211 h 231"/>
                  <a:gd name="T4" fmla="*/ 65 w 3202"/>
                  <a:gd name="T5" fmla="*/ 197 h 231"/>
                  <a:gd name="T6" fmla="*/ 97 w 3202"/>
                  <a:gd name="T7" fmla="*/ 186 h 231"/>
                  <a:gd name="T8" fmla="*/ 131 w 3202"/>
                  <a:gd name="T9" fmla="*/ 172 h 231"/>
                  <a:gd name="T10" fmla="*/ 170 w 3202"/>
                  <a:gd name="T11" fmla="*/ 158 h 231"/>
                  <a:gd name="T12" fmla="*/ 211 w 3202"/>
                  <a:gd name="T13" fmla="*/ 145 h 231"/>
                  <a:gd name="T14" fmla="*/ 258 w 3202"/>
                  <a:gd name="T15" fmla="*/ 131 h 231"/>
                  <a:gd name="T16" fmla="*/ 306 w 3202"/>
                  <a:gd name="T17" fmla="*/ 118 h 231"/>
                  <a:gd name="T18" fmla="*/ 360 w 3202"/>
                  <a:gd name="T19" fmla="*/ 106 h 231"/>
                  <a:gd name="T20" fmla="*/ 417 w 3202"/>
                  <a:gd name="T21" fmla="*/ 93 h 231"/>
                  <a:gd name="T22" fmla="*/ 478 w 3202"/>
                  <a:gd name="T23" fmla="*/ 81 h 231"/>
                  <a:gd name="T24" fmla="*/ 542 w 3202"/>
                  <a:gd name="T25" fmla="*/ 70 h 231"/>
                  <a:gd name="T26" fmla="*/ 607 w 3202"/>
                  <a:gd name="T27" fmla="*/ 61 h 231"/>
                  <a:gd name="T28" fmla="*/ 678 w 3202"/>
                  <a:gd name="T29" fmla="*/ 52 h 231"/>
                  <a:gd name="T30" fmla="*/ 748 w 3202"/>
                  <a:gd name="T31" fmla="*/ 43 h 231"/>
                  <a:gd name="T32" fmla="*/ 818 w 3202"/>
                  <a:gd name="T33" fmla="*/ 34 h 231"/>
                  <a:gd name="T34" fmla="*/ 891 w 3202"/>
                  <a:gd name="T35" fmla="*/ 29 h 231"/>
                  <a:gd name="T36" fmla="*/ 961 w 3202"/>
                  <a:gd name="T37" fmla="*/ 22 h 231"/>
                  <a:gd name="T38" fmla="*/ 1031 w 3202"/>
                  <a:gd name="T39" fmla="*/ 18 h 231"/>
                  <a:gd name="T40" fmla="*/ 1100 w 3202"/>
                  <a:gd name="T41" fmla="*/ 13 h 231"/>
                  <a:gd name="T42" fmla="*/ 1165 w 3202"/>
                  <a:gd name="T43" fmla="*/ 9 h 231"/>
                  <a:gd name="T44" fmla="*/ 1227 w 3202"/>
                  <a:gd name="T45" fmla="*/ 7 h 231"/>
                  <a:gd name="T46" fmla="*/ 1288 w 3202"/>
                  <a:gd name="T47" fmla="*/ 4 h 231"/>
                  <a:gd name="T48" fmla="*/ 1344 w 3202"/>
                  <a:gd name="T49" fmla="*/ 2 h 231"/>
                  <a:gd name="T50" fmla="*/ 1397 w 3202"/>
                  <a:gd name="T51" fmla="*/ 2 h 231"/>
                  <a:gd name="T52" fmla="*/ 1446 w 3202"/>
                  <a:gd name="T53" fmla="*/ 0 h 231"/>
                  <a:gd name="T54" fmla="*/ 1494 w 3202"/>
                  <a:gd name="T55" fmla="*/ 0 h 231"/>
                  <a:gd name="T56" fmla="*/ 1539 w 3202"/>
                  <a:gd name="T57" fmla="*/ 0 h 231"/>
                  <a:gd name="T58" fmla="*/ 1580 w 3202"/>
                  <a:gd name="T59" fmla="*/ 0 h 231"/>
                  <a:gd name="T60" fmla="*/ 1601 w 3202"/>
                  <a:gd name="T61" fmla="*/ 0 h 231"/>
                  <a:gd name="T62" fmla="*/ 1641 w 3202"/>
                  <a:gd name="T63" fmla="*/ 0 h 231"/>
                  <a:gd name="T64" fmla="*/ 1685 w 3202"/>
                  <a:gd name="T65" fmla="*/ 0 h 231"/>
                  <a:gd name="T66" fmla="*/ 1730 w 3202"/>
                  <a:gd name="T67" fmla="*/ 0 h 231"/>
                  <a:gd name="T68" fmla="*/ 1778 w 3202"/>
                  <a:gd name="T69" fmla="*/ 0 h 231"/>
                  <a:gd name="T70" fmla="*/ 1830 w 3202"/>
                  <a:gd name="T71" fmla="*/ 2 h 231"/>
                  <a:gd name="T72" fmla="*/ 1886 w 3202"/>
                  <a:gd name="T73" fmla="*/ 4 h 231"/>
                  <a:gd name="T74" fmla="*/ 1943 w 3202"/>
                  <a:gd name="T75" fmla="*/ 7 h 231"/>
                  <a:gd name="T76" fmla="*/ 2004 w 3202"/>
                  <a:gd name="T77" fmla="*/ 9 h 231"/>
                  <a:gd name="T78" fmla="*/ 2070 w 3202"/>
                  <a:gd name="T79" fmla="*/ 11 h 231"/>
                  <a:gd name="T80" fmla="*/ 2136 w 3202"/>
                  <a:gd name="T81" fmla="*/ 16 h 231"/>
                  <a:gd name="T82" fmla="*/ 2204 w 3202"/>
                  <a:gd name="T83" fmla="*/ 20 h 231"/>
                  <a:gd name="T84" fmla="*/ 2274 w 3202"/>
                  <a:gd name="T85" fmla="*/ 25 h 231"/>
                  <a:gd name="T86" fmla="*/ 2347 w 3202"/>
                  <a:gd name="T87" fmla="*/ 31 h 231"/>
                  <a:gd name="T88" fmla="*/ 2419 w 3202"/>
                  <a:gd name="T89" fmla="*/ 38 h 231"/>
                  <a:gd name="T90" fmla="*/ 2490 w 3202"/>
                  <a:gd name="T91" fmla="*/ 47 h 231"/>
                  <a:gd name="T92" fmla="*/ 2560 w 3202"/>
                  <a:gd name="T93" fmla="*/ 56 h 231"/>
                  <a:gd name="T94" fmla="*/ 2628 w 3202"/>
                  <a:gd name="T95" fmla="*/ 66 h 231"/>
                  <a:gd name="T96" fmla="*/ 2694 w 3202"/>
                  <a:gd name="T97" fmla="*/ 77 h 231"/>
                  <a:gd name="T98" fmla="*/ 2755 w 3202"/>
                  <a:gd name="T99" fmla="*/ 88 h 231"/>
                  <a:gd name="T100" fmla="*/ 2814 w 3202"/>
                  <a:gd name="T101" fmla="*/ 100 h 231"/>
                  <a:gd name="T102" fmla="*/ 2868 w 3202"/>
                  <a:gd name="T103" fmla="*/ 113 h 231"/>
                  <a:gd name="T104" fmla="*/ 2920 w 3202"/>
                  <a:gd name="T105" fmla="*/ 124 h 231"/>
                  <a:gd name="T106" fmla="*/ 2968 w 3202"/>
                  <a:gd name="T107" fmla="*/ 138 h 231"/>
                  <a:gd name="T108" fmla="*/ 3011 w 3202"/>
                  <a:gd name="T109" fmla="*/ 152 h 231"/>
                  <a:gd name="T110" fmla="*/ 3050 w 3202"/>
                  <a:gd name="T111" fmla="*/ 165 h 231"/>
                  <a:gd name="T112" fmla="*/ 3088 w 3202"/>
                  <a:gd name="T113" fmla="*/ 179 h 231"/>
                  <a:gd name="T114" fmla="*/ 3120 w 3202"/>
                  <a:gd name="T115" fmla="*/ 192 h 231"/>
                  <a:gd name="T116" fmla="*/ 3149 w 3202"/>
                  <a:gd name="T117" fmla="*/ 204 h 231"/>
                  <a:gd name="T118" fmla="*/ 3177 w 3202"/>
                  <a:gd name="T119" fmla="*/ 217 h 231"/>
                  <a:gd name="T120" fmla="*/ 3202 w 3202"/>
                  <a:gd name="T121" fmla="*/ 231 h 2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02"/>
                  <a:gd name="T184" fmla="*/ 0 h 231"/>
                  <a:gd name="T185" fmla="*/ 3202 w 3202"/>
                  <a:gd name="T186" fmla="*/ 231 h 2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02" h="231">
                    <a:moveTo>
                      <a:pt x="0" y="231"/>
                    </a:moveTo>
                    <a:lnTo>
                      <a:pt x="11" y="224"/>
                    </a:lnTo>
                    <a:lnTo>
                      <a:pt x="25" y="217"/>
                    </a:lnTo>
                    <a:lnTo>
                      <a:pt x="36" y="211"/>
                    </a:lnTo>
                    <a:lnTo>
                      <a:pt x="52" y="204"/>
                    </a:lnTo>
                    <a:lnTo>
                      <a:pt x="65" y="197"/>
                    </a:lnTo>
                    <a:lnTo>
                      <a:pt x="81" y="192"/>
                    </a:lnTo>
                    <a:lnTo>
                      <a:pt x="97" y="186"/>
                    </a:lnTo>
                    <a:lnTo>
                      <a:pt x="113" y="179"/>
                    </a:lnTo>
                    <a:lnTo>
                      <a:pt x="131" y="172"/>
                    </a:lnTo>
                    <a:lnTo>
                      <a:pt x="152" y="165"/>
                    </a:lnTo>
                    <a:lnTo>
                      <a:pt x="170" y="158"/>
                    </a:lnTo>
                    <a:lnTo>
                      <a:pt x="190" y="152"/>
                    </a:lnTo>
                    <a:lnTo>
                      <a:pt x="211" y="145"/>
                    </a:lnTo>
                    <a:lnTo>
                      <a:pt x="233" y="138"/>
                    </a:lnTo>
                    <a:lnTo>
                      <a:pt x="258" y="131"/>
                    </a:lnTo>
                    <a:lnTo>
                      <a:pt x="281" y="124"/>
                    </a:lnTo>
                    <a:lnTo>
                      <a:pt x="306" y="118"/>
                    </a:lnTo>
                    <a:lnTo>
                      <a:pt x="333" y="113"/>
                    </a:lnTo>
                    <a:lnTo>
                      <a:pt x="360" y="106"/>
                    </a:lnTo>
                    <a:lnTo>
                      <a:pt x="387" y="100"/>
                    </a:lnTo>
                    <a:lnTo>
                      <a:pt x="417" y="93"/>
                    </a:lnTo>
                    <a:lnTo>
                      <a:pt x="446" y="88"/>
                    </a:lnTo>
                    <a:lnTo>
                      <a:pt x="478" y="81"/>
                    </a:lnTo>
                    <a:lnTo>
                      <a:pt x="508" y="77"/>
                    </a:lnTo>
                    <a:lnTo>
                      <a:pt x="542" y="70"/>
                    </a:lnTo>
                    <a:lnTo>
                      <a:pt x="573" y="66"/>
                    </a:lnTo>
                    <a:lnTo>
                      <a:pt x="607" y="61"/>
                    </a:lnTo>
                    <a:lnTo>
                      <a:pt x="641" y="56"/>
                    </a:lnTo>
                    <a:lnTo>
                      <a:pt x="678" y="52"/>
                    </a:lnTo>
                    <a:lnTo>
                      <a:pt x="712" y="47"/>
                    </a:lnTo>
                    <a:lnTo>
                      <a:pt x="748" y="43"/>
                    </a:lnTo>
                    <a:lnTo>
                      <a:pt x="782" y="38"/>
                    </a:lnTo>
                    <a:lnTo>
                      <a:pt x="818" y="34"/>
                    </a:lnTo>
                    <a:lnTo>
                      <a:pt x="855" y="31"/>
                    </a:lnTo>
                    <a:lnTo>
                      <a:pt x="891" y="29"/>
                    </a:lnTo>
                    <a:lnTo>
                      <a:pt x="927" y="25"/>
                    </a:lnTo>
                    <a:lnTo>
                      <a:pt x="961" y="22"/>
                    </a:lnTo>
                    <a:lnTo>
                      <a:pt x="997" y="20"/>
                    </a:lnTo>
                    <a:lnTo>
                      <a:pt x="1031" y="18"/>
                    </a:lnTo>
                    <a:lnTo>
                      <a:pt x="1065" y="16"/>
                    </a:lnTo>
                    <a:lnTo>
                      <a:pt x="1100" y="13"/>
                    </a:lnTo>
                    <a:lnTo>
                      <a:pt x="1131" y="11"/>
                    </a:lnTo>
                    <a:lnTo>
                      <a:pt x="1165" y="9"/>
                    </a:lnTo>
                    <a:lnTo>
                      <a:pt x="1197" y="9"/>
                    </a:lnTo>
                    <a:lnTo>
                      <a:pt x="1227" y="7"/>
                    </a:lnTo>
                    <a:lnTo>
                      <a:pt x="1258" y="7"/>
                    </a:lnTo>
                    <a:lnTo>
                      <a:pt x="1288" y="4"/>
                    </a:lnTo>
                    <a:lnTo>
                      <a:pt x="1315" y="4"/>
                    </a:lnTo>
                    <a:lnTo>
                      <a:pt x="1344" y="2"/>
                    </a:lnTo>
                    <a:lnTo>
                      <a:pt x="1372" y="2"/>
                    </a:lnTo>
                    <a:lnTo>
                      <a:pt x="1397" y="2"/>
                    </a:lnTo>
                    <a:lnTo>
                      <a:pt x="1424" y="0"/>
                    </a:lnTo>
                    <a:lnTo>
                      <a:pt x="1446" y="0"/>
                    </a:lnTo>
                    <a:lnTo>
                      <a:pt x="1471" y="0"/>
                    </a:lnTo>
                    <a:lnTo>
                      <a:pt x="1494" y="0"/>
                    </a:lnTo>
                    <a:lnTo>
                      <a:pt x="1517" y="0"/>
                    </a:lnTo>
                    <a:lnTo>
                      <a:pt x="1539" y="0"/>
                    </a:lnTo>
                    <a:lnTo>
                      <a:pt x="1560" y="0"/>
                    </a:lnTo>
                    <a:lnTo>
                      <a:pt x="1580" y="0"/>
                    </a:lnTo>
                    <a:lnTo>
                      <a:pt x="1601" y="0"/>
                    </a:lnTo>
                    <a:lnTo>
                      <a:pt x="1621" y="0"/>
                    </a:lnTo>
                    <a:lnTo>
                      <a:pt x="1641" y="0"/>
                    </a:lnTo>
                    <a:lnTo>
                      <a:pt x="1662" y="0"/>
                    </a:lnTo>
                    <a:lnTo>
                      <a:pt x="1685" y="0"/>
                    </a:lnTo>
                    <a:lnTo>
                      <a:pt x="1707" y="0"/>
                    </a:lnTo>
                    <a:lnTo>
                      <a:pt x="1730" y="0"/>
                    </a:lnTo>
                    <a:lnTo>
                      <a:pt x="1755" y="0"/>
                    </a:lnTo>
                    <a:lnTo>
                      <a:pt x="1778" y="0"/>
                    </a:lnTo>
                    <a:lnTo>
                      <a:pt x="1805" y="2"/>
                    </a:lnTo>
                    <a:lnTo>
                      <a:pt x="1830" y="2"/>
                    </a:lnTo>
                    <a:lnTo>
                      <a:pt x="1857" y="2"/>
                    </a:lnTo>
                    <a:lnTo>
                      <a:pt x="1886" y="4"/>
                    </a:lnTo>
                    <a:lnTo>
                      <a:pt x="1914" y="4"/>
                    </a:lnTo>
                    <a:lnTo>
                      <a:pt x="1943" y="7"/>
                    </a:lnTo>
                    <a:lnTo>
                      <a:pt x="1975" y="7"/>
                    </a:lnTo>
                    <a:lnTo>
                      <a:pt x="2004" y="9"/>
                    </a:lnTo>
                    <a:lnTo>
                      <a:pt x="2036" y="9"/>
                    </a:lnTo>
                    <a:lnTo>
                      <a:pt x="2070" y="11"/>
                    </a:lnTo>
                    <a:lnTo>
                      <a:pt x="2102" y="13"/>
                    </a:lnTo>
                    <a:lnTo>
                      <a:pt x="2136" y="16"/>
                    </a:lnTo>
                    <a:lnTo>
                      <a:pt x="2170" y="18"/>
                    </a:lnTo>
                    <a:lnTo>
                      <a:pt x="2204" y="20"/>
                    </a:lnTo>
                    <a:lnTo>
                      <a:pt x="2240" y="22"/>
                    </a:lnTo>
                    <a:lnTo>
                      <a:pt x="2274" y="25"/>
                    </a:lnTo>
                    <a:lnTo>
                      <a:pt x="2310" y="29"/>
                    </a:lnTo>
                    <a:lnTo>
                      <a:pt x="2347" y="31"/>
                    </a:lnTo>
                    <a:lnTo>
                      <a:pt x="2383" y="34"/>
                    </a:lnTo>
                    <a:lnTo>
                      <a:pt x="2419" y="38"/>
                    </a:lnTo>
                    <a:lnTo>
                      <a:pt x="2453" y="43"/>
                    </a:lnTo>
                    <a:lnTo>
                      <a:pt x="2490" y="47"/>
                    </a:lnTo>
                    <a:lnTo>
                      <a:pt x="2524" y="52"/>
                    </a:lnTo>
                    <a:lnTo>
                      <a:pt x="2560" y="56"/>
                    </a:lnTo>
                    <a:lnTo>
                      <a:pt x="2594" y="61"/>
                    </a:lnTo>
                    <a:lnTo>
                      <a:pt x="2628" y="66"/>
                    </a:lnTo>
                    <a:lnTo>
                      <a:pt x="2660" y="70"/>
                    </a:lnTo>
                    <a:lnTo>
                      <a:pt x="2694" y="77"/>
                    </a:lnTo>
                    <a:lnTo>
                      <a:pt x="2723" y="81"/>
                    </a:lnTo>
                    <a:lnTo>
                      <a:pt x="2755" y="88"/>
                    </a:lnTo>
                    <a:lnTo>
                      <a:pt x="2784" y="93"/>
                    </a:lnTo>
                    <a:lnTo>
                      <a:pt x="2814" y="100"/>
                    </a:lnTo>
                    <a:lnTo>
                      <a:pt x="2841" y="106"/>
                    </a:lnTo>
                    <a:lnTo>
                      <a:pt x="2868" y="113"/>
                    </a:lnTo>
                    <a:lnTo>
                      <a:pt x="2896" y="118"/>
                    </a:lnTo>
                    <a:lnTo>
                      <a:pt x="2920" y="124"/>
                    </a:lnTo>
                    <a:lnTo>
                      <a:pt x="2943" y="131"/>
                    </a:lnTo>
                    <a:lnTo>
                      <a:pt x="2968" y="138"/>
                    </a:lnTo>
                    <a:lnTo>
                      <a:pt x="2991" y="145"/>
                    </a:lnTo>
                    <a:lnTo>
                      <a:pt x="3011" y="152"/>
                    </a:lnTo>
                    <a:lnTo>
                      <a:pt x="3032" y="158"/>
                    </a:lnTo>
                    <a:lnTo>
                      <a:pt x="3050" y="165"/>
                    </a:lnTo>
                    <a:lnTo>
                      <a:pt x="3070" y="172"/>
                    </a:lnTo>
                    <a:lnTo>
                      <a:pt x="3088" y="179"/>
                    </a:lnTo>
                    <a:lnTo>
                      <a:pt x="3104" y="186"/>
                    </a:lnTo>
                    <a:lnTo>
                      <a:pt x="3120" y="192"/>
                    </a:lnTo>
                    <a:lnTo>
                      <a:pt x="3136" y="197"/>
                    </a:lnTo>
                    <a:lnTo>
                      <a:pt x="3149" y="204"/>
                    </a:lnTo>
                    <a:lnTo>
                      <a:pt x="3165" y="211"/>
                    </a:lnTo>
                    <a:lnTo>
                      <a:pt x="3177" y="217"/>
                    </a:lnTo>
                    <a:lnTo>
                      <a:pt x="3190" y="224"/>
                    </a:lnTo>
                    <a:lnTo>
                      <a:pt x="3202" y="231"/>
                    </a:lnTo>
                  </a:path>
                </a:pathLst>
              </a:custGeom>
              <a:noFill/>
              <a:ln w="0">
                <a:solidFill>
                  <a:srgbClr val="C0C0C0"/>
                </a:solidFill>
                <a:round/>
                <a:headEnd/>
                <a:tailEnd/>
              </a:ln>
            </p:spPr>
            <p:txBody>
              <a:bodyPr/>
              <a:lstStyle/>
              <a:p>
                <a:endParaRPr lang="fr-FR">
                  <a:latin typeface="OpenDyslexic" pitchFamily="50" charset="0"/>
                </a:endParaRPr>
              </a:p>
            </p:txBody>
          </p:sp>
          <p:sp>
            <p:nvSpPr>
              <p:cNvPr id="26816" name="Freeform 164"/>
              <p:cNvSpPr>
                <a:spLocks/>
              </p:cNvSpPr>
              <p:nvPr/>
            </p:nvSpPr>
            <p:spPr bwMode="auto">
              <a:xfrm>
                <a:off x="877" y="1469"/>
                <a:ext cx="3261" cy="218"/>
              </a:xfrm>
              <a:custGeom>
                <a:avLst/>
                <a:gdLst>
                  <a:gd name="T0" fmla="*/ 3250 w 3261"/>
                  <a:gd name="T1" fmla="*/ 7 h 218"/>
                  <a:gd name="T2" fmla="*/ 3223 w 3261"/>
                  <a:gd name="T3" fmla="*/ 19 h 218"/>
                  <a:gd name="T4" fmla="*/ 3193 w 3261"/>
                  <a:gd name="T5" fmla="*/ 32 h 218"/>
                  <a:gd name="T6" fmla="*/ 3159 w 3261"/>
                  <a:gd name="T7" fmla="*/ 44 h 218"/>
                  <a:gd name="T8" fmla="*/ 3125 w 3261"/>
                  <a:gd name="T9" fmla="*/ 57 h 218"/>
                  <a:gd name="T10" fmla="*/ 3084 w 3261"/>
                  <a:gd name="T11" fmla="*/ 68 h 218"/>
                  <a:gd name="T12" fmla="*/ 3041 w 3261"/>
                  <a:gd name="T13" fmla="*/ 82 h 218"/>
                  <a:gd name="T14" fmla="*/ 2996 w 3261"/>
                  <a:gd name="T15" fmla="*/ 96 h 218"/>
                  <a:gd name="T16" fmla="*/ 2946 w 3261"/>
                  <a:gd name="T17" fmla="*/ 107 h 218"/>
                  <a:gd name="T18" fmla="*/ 2891 w 3261"/>
                  <a:gd name="T19" fmla="*/ 118 h 218"/>
                  <a:gd name="T20" fmla="*/ 2833 w 3261"/>
                  <a:gd name="T21" fmla="*/ 130 h 218"/>
                  <a:gd name="T22" fmla="*/ 2771 w 3261"/>
                  <a:gd name="T23" fmla="*/ 141 h 218"/>
                  <a:gd name="T24" fmla="*/ 2706 w 3261"/>
                  <a:gd name="T25" fmla="*/ 152 h 218"/>
                  <a:gd name="T26" fmla="*/ 2638 w 3261"/>
                  <a:gd name="T27" fmla="*/ 161 h 218"/>
                  <a:gd name="T28" fmla="*/ 2567 w 3261"/>
                  <a:gd name="T29" fmla="*/ 171 h 218"/>
                  <a:gd name="T30" fmla="*/ 2497 w 3261"/>
                  <a:gd name="T31" fmla="*/ 180 h 218"/>
                  <a:gd name="T32" fmla="*/ 2424 w 3261"/>
                  <a:gd name="T33" fmla="*/ 186 h 218"/>
                  <a:gd name="T34" fmla="*/ 2352 w 3261"/>
                  <a:gd name="T35" fmla="*/ 191 h 218"/>
                  <a:gd name="T36" fmla="*/ 2279 w 3261"/>
                  <a:gd name="T37" fmla="*/ 198 h 218"/>
                  <a:gd name="T38" fmla="*/ 2209 w 3261"/>
                  <a:gd name="T39" fmla="*/ 202 h 218"/>
                  <a:gd name="T40" fmla="*/ 2139 w 3261"/>
                  <a:gd name="T41" fmla="*/ 207 h 218"/>
                  <a:gd name="T42" fmla="*/ 2073 w 3261"/>
                  <a:gd name="T43" fmla="*/ 209 h 218"/>
                  <a:gd name="T44" fmla="*/ 2009 w 3261"/>
                  <a:gd name="T45" fmla="*/ 211 h 218"/>
                  <a:gd name="T46" fmla="*/ 1948 w 3261"/>
                  <a:gd name="T47" fmla="*/ 214 h 218"/>
                  <a:gd name="T48" fmla="*/ 1891 w 3261"/>
                  <a:gd name="T49" fmla="*/ 216 h 218"/>
                  <a:gd name="T50" fmla="*/ 1837 w 3261"/>
                  <a:gd name="T51" fmla="*/ 218 h 218"/>
                  <a:gd name="T52" fmla="*/ 1785 w 3261"/>
                  <a:gd name="T53" fmla="*/ 218 h 218"/>
                  <a:gd name="T54" fmla="*/ 1737 w 3261"/>
                  <a:gd name="T55" fmla="*/ 218 h 218"/>
                  <a:gd name="T56" fmla="*/ 1692 w 3261"/>
                  <a:gd name="T57" fmla="*/ 218 h 218"/>
                  <a:gd name="T58" fmla="*/ 1651 w 3261"/>
                  <a:gd name="T59" fmla="*/ 218 h 218"/>
                  <a:gd name="T60" fmla="*/ 1631 w 3261"/>
                  <a:gd name="T61" fmla="*/ 218 h 218"/>
                  <a:gd name="T62" fmla="*/ 1590 w 3261"/>
                  <a:gd name="T63" fmla="*/ 218 h 218"/>
                  <a:gd name="T64" fmla="*/ 1547 w 3261"/>
                  <a:gd name="T65" fmla="*/ 218 h 218"/>
                  <a:gd name="T66" fmla="*/ 1499 w 3261"/>
                  <a:gd name="T67" fmla="*/ 218 h 218"/>
                  <a:gd name="T68" fmla="*/ 1449 w 3261"/>
                  <a:gd name="T69" fmla="*/ 218 h 218"/>
                  <a:gd name="T70" fmla="*/ 1397 w 3261"/>
                  <a:gd name="T71" fmla="*/ 216 h 218"/>
                  <a:gd name="T72" fmla="*/ 1343 w 3261"/>
                  <a:gd name="T73" fmla="*/ 216 h 218"/>
                  <a:gd name="T74" fmla="*/ 1281 w 3261"/>
                  <a:gd name="T75" fmla="*/ 214 h 218"/>
                  <a:gd name="T76" fmla="*/ 1220 w 3261"/>
                  <a:gd name="T77" fmla="*/ 211 h 218"/>
                  <a:gd name="T78" fmla="*/ 1154 w 3261"/>
                  <a:gd name="T79" fmla="*/ 207 h 218"/>
                  <a:gd name="T80" fmla="*/ 1089 w 3261"/>
                  <a:gd name="T81" fmla="*/ 205 h 218"/>
                  <a:gd name="T82" fmla="*/ 1018 w 3261"/>
                  <a:gd name="T83" fmla="*/ 200 h 218"/>
                  <a:gd name="T84" fmla="*/ 946 w 3261"/>
                  <a:gd name="T85" fmla="*/ 195 h 218"/>
                  <a:gd name="T86" fmla="*/ 873 w 3261"/>
                  <a:gd name="T87" fmla="*/ 189 h 218"/>
                  <a:gd name="T88" fmla="*/ 801 w 3261"/>
                  <a:gd name="T89" fmla="*/ 182 h 218"/>
                  <a:gd name="T90" fmla="*/ 728 w 3261"/>
                  <a:gd name="T91" fmla="*/ 175 h 218"/>
                  <a:gd name="T92" fmla="*/ 658 w 3261"/>
                  <a:gd name="T93" fmla="*/ 166 h 218"/>
                  <a:gd name="T94" fmla="*/ 590 w 3261"/>
                  <a:gd name="T95" fmla="*/ 157 h 218"/>
                  <a:gd name="T96" fmla="*/ 522 w 3261"/>
                  <a:gd name="T97" fmla="*/ 148 h 218"/>
                  <a:gd name="T98" fmla="*/ 458 w 3261"/>
                  <a:gd name="T99" fmla="*/ 137 h 218"/>
                  <a:gd name="T100" fmla="*/ 399 w 3261"/>
                  <a:gd name="T101" fmla="*/ 125 h 218"/>
                  <a:gd name="T102" fmla="*/ 343 w 3261"/>
                  <a:gd name="T103" fmla="*/ 114 h 218"/>
                  <a:gd name="T104" fmla="*/ 290 w 3261"/>
                  <a:gd name="T105" fmla="*/ 100 h 218"/>
                  <a:gd name="T106" fmla="*/ 243 w 3261"/>
                  <a:gd name="T107" fmla="*/ 89 h 218"/>
                  <a:gd name="T108" fmla="*/ 198 w 3261"/>
                  <a:gd name="T109" fmla="*/ 75 h 218"/>
                  <a:gd name="T110" fmla="*/ 157 w 3261"/>
                  <a:gd name="T111" fmla="*/ 64 h 218"/>
                  <a:gd name="T112" fmla="*/ 118 w 3261"/>
                  <a:gd name="T113" fmla="*/ 50 h 218"/>
                  <a:gd name="T114" fmla="*/ 84 w 3261"/>
                  <a:gd name="T115" fmla="*/ 39 h 218"/>
                  <a:gd name="T116" fmla="*/ 55 w 3261"/>
                  <a:gd name="T117" fmla="*/ 25 h 218"/>
                  <a:gd name="T118" fmla="*/ 25 w 3261"/>
                  <a:gd name="T119" fmla="*/ 14 h 218"/>
                  <a:gd name="T120" fmla="*/ 0 w 3261"/>
                  <a:gd name="T121" fmla="*/ 0 h 2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61"/>
                  <a:gd name="T184" fmla="*/ 0 h 218"/>
                  <a:gd name="T185" fmla="*/ 3261 w 3261"/>
                  <a:gd name="T186" fmla="*/ 218 h 2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61" h="218">
                    <a:moveTo>
                      <a:pt x="3261" y="0"/>
                    </a:moveTo>
                    <a:lnTo>
                      <a:pt x="3250" y="7"/>
                    </a:lnTo>
                    <a:lnTo>
                      <a:pt x="3236" y="14"/>
                    </a:lnTo>
                    <a:lnTo>
                      <a:pt x="3223" y="19"/>
                    </a:lnTo>
                    <a:lnTo>
                      <a:pt x="3207" y="25"/>
                    </a:lnTo>
                    <a:lnTo>
                      <a:pt x="3193" y="32"/>
                    </a:lnTo>
                    <a:lnTo>
                      <a:pt x="3177" y="39"/>
                    </a:lnTo>
                    <a:lnTo>
                      <a:pt x="3159" y="44"/>
                    </a:lnTo>
                    <a:lnTo>
                      <a:pt x="3143" y="50"/>
                    </a:lnTo>
                    <a:lnTo>
                      <a:pt x="3125" y="57"/>
                    </a:lnTo>
                    <a:lnTo>
                      <a:pt x="3105" y="64"/>
                    </a:lnTo>
                    <a:lnTo>
                      <a:pt x="3084" y="68"/>
                    </a:lnTo>
                    <a:lnTo>
                      <a:pt x="3064" y="75"/>
                    </a:lnTo>
                    <a:lnTo>
                      <a:pt x="3041" y="82"/>
                    </a:lnTo>
                    <a:lnTo>
                      <a:pt x="3018" y="89"/>
                    </a:lnTo>
                    <a:lnTo>
                      <a:pt x="2996" y="96"/>
                    </a:lnTo>
                    <a:lnTo>
                      <a:pt x="2971" y="100"/>
                    </a:lnTo>
                    <a:lnTo>
                      <a:pt x="2946" y="107"/>
                    </a:lnTo>
                    <a:lnTo>
                      <a:pt x="2919" y="114"/>
                    </a:lnTo>
                    <a:lnTo>
                      <a:pt x="2891" y="118"/>
                    </a:lnTo>
                    <a:lnTo>
                      <a:pt x="2862" y="125"/>
                    </a:lnTo>
                    <a:lnTo>
                      <a:pt x="2833" y="130"/>
                    </a:lnTo>
                    <a:lnTo>
                      <a:pt x="2803" y="137"/>
                    </a:lnTo>
                    <a:lnTo>
                      <a:pt x="2771" y="141"/>
                    </a:lnTo>
                    <a:lnTo>
                      <a:pt x="2740" y="148"/>
                    </a:lnTo>
                    <a:lnTo>
                      <a:pt x="2706" y="152"/>
                    </a:lnTo>
                    <a:lnTo>
                      <a:pt x="2672" y="157"/>
                    </a:lnTo>
                    <a:lnTo>
                      <a:pt x="2638" y="161"/>
                    </a:lnTo>
                    <a:lnTo>
                      <a:pt x="2603" y="166"/>
                    </a:lnTo>
                    <a:lnTo>
                      <a:pt x="2567" y="171"/>
                    </a:lnTo>
                    <a:lnTo>
                      <a:pt x="2533" y="175"/>
                    </a:lnTo>
                    <a:lnTo>
                      <a:pt x="2497" y="180"/>
                    </a:lnTo>
                    <a:lnTo>
                      <a:pt x="2461" y="182"/>
                    </a:lnTo>
                    <a:lnTo>
                      <a:pt x="2424" y="186"/>
                    </a:lnTo>
                    <a:lnTo>
                      <a:pt x="2388" y="189"/>
                    </a:lnTo>
                    <a:lnTo>
                      <a:pt x="2352" y="191"/>
                    </a:lnTo>
                    <a:lnTo>
                      <a:pt x="2316" y="195"/>
                    </a:lnTo>
                    <a:lnTo>
                      <a:pt x="2279" y="198"/>
                    </a:lnTo>
                    <a:lnTo>
                      <a:pt x="2243" y="200"/>
                    </a:lnTo>
                    <a:lnTo>
                      <a:pt x="2209" y="202"/>
                    </a:lnTo>
                    <a:lnTo>
                      <a:pt x="2173" y="205"/>
                    </a:lnTo>
                    <a:lnTo>
                      <a:pt x="2139" y="207"/>
                    </a:lnTo>
                    <a:lnTo>
                      <a:pt x="2107" y="207"/>
                    </a:lnTo>
                    <a:lnTo>
                      <a:pt x="2073" y="209"/>
                    </a:lnTo>
                    <a:lnTo>
                      <a:pt x="2041" y="211"/>
                    </a:lnTo>
                    <a:lnTo>
                      <a:pt x="2009" y="211"/>
                    </a:lnTo>
                    <a:lnTo>
                      <a:pt x="1980" y="214"/>
                    </a:lnTo>
                    <a:lnTo>
                      <a:pt x="1948" y="214"/>
                    </a:lnTo>
                    <a:lnTo>
                      <a:pt x="1919" y="216"/>
                    </a:lnTo>
                    <a:lnTo>
                      <a:pt x="1891" y="216"/>
                    </a:lnTo>
                    <a:lnTo>
                      <a:pt x="1864" y="216"/>
                    </a:lnTo>
                    <a:lnTo>
                      <a:pt x="1837" y="218"/>
                    </a:lnTo>
                    <a:lnTo>
                      <a:pt x="1812" y="218"/>
                    </a:lnTo>
                    <a:lnTo>
                      <a:pt x="1785" y="218"/>
                    </a:lnTo>
                    <a:lnTo>
                      <a:pt x="1762" y="218"/>
                    </a:lnTo>
                    <a:lnTo>
                      <a:pt x="1737" y="218"/>
                    </a:lnTo>
                    <a:lnTo>
                      <a:pt x="1715" y="218"/>
                    </a:lnTo>
                    <a:lnTo>
                      <a:pt x="1692" y="218"/>
                    </a:lnTo>
                    <a:lnTo>
                      <a:pt x="1671" y="218"/>
                    </a:lnTo>
                    <a:lnTo>
                      <a:pt x="1651" y="218"/>
                    </a:lnTo>
                    <a:lnTo>
                      <a:pt x="1631" y="218"/>
                    </a:lnTo>
                    <a:lnTo>
                      <a:pt x="1610" y="218"/>
                    </a:lnTo>
                    <a:lnTo>
                      <a:pt x="1590" y="218"/>
                    </a:lnTo>
                    <a:lnTo>
                      <a:pt x="1569" y="218"/>
                    </a:lnTo>
                    <a:lnTo>
                      <a:pt x="1547" y="218"/>
                    </a:lnTo>
                    <a:lnTo>
                      <a:pt x="1524" y="218"/>
                    </a:lnTo>
                    <a:lnTo>
                      <a:pt x="1499" y="218"/>
                    </a:lnTo>
                    <a:lnTo>
                      <a:pt x="1476" y="218"/>
                    </a:lnTo>
                    <a:lnTo>
                      <a:pt x="1449" y="218"/>
                    </a:lnTo>
                    <a:lnTo>
                      <a:pt x="1424" y="218"/>
                    </a:lnTo>
                    <a:lnTo>
                      <a:pt x="1397" y="216"/>
                    </a:lnTo>
                    <a:lnTo>
                      <a:pt x="1370" y="216"/>
                    </a:lnTo>
                    <a:lnTo>
                      <a:pt x="1343" y="216"/>
                    </a:lnTo>
                    <a:lnTo>
                      <a:pt x="1313" y="214"/>
                    </a:lnTo>
                    <a:lnTo>
                      <a:pt x="1281" y="214"/>
                    </a:lnTo>
                    <a:lnTo>
                      <a:pt x="1252" y="211"/>
                    </a:lnTo>
                    <a:lnTo>
                      <a:pt x="1220" y="211"/>
                    </a:lnTo>
                    <a:lnTo>
                      <a:pt x="1188" y="209"/>
                    </a:lnTo>
                    <a:lnTo>
                      <a:pt x="1154" y="207"/>
                    </a:lnTo>
                    <a:lnTo>
                      <a:pt x="1123" y="207"/>
                    </a:lnTo>
                    <a:lnTo>
                      <a:pt x="1089" y="205"/>
                    </a:lnTo>
                    <a:lnTo>
                      <a:pt x="1052" y="202"/>
                    </a:lnTo>
                    <a:lnTo>
                      <a:pt x="1018" y="200"/>
                    </a:lnTo>
                    <a:lnTo>
                      <a:pt x="982" y="198"/>
                    </a:lnTo>
                    <a:lnTo>
                      <a:pt x="946" y="195"/>
                    </a:lnTo>
                    <a:lnTo>
                      <a:pt x="910" y="191"/>
                    </a:lnTo>
                    <a:lnTo>
                      <a:pt x="873" y="189"/>
                    </a:lnTo>
                    <a:lnTo>
                      <a:pt x="837" y="186"/>
                    </a:lnTo>
                    <a:lnTo>
                      <a:pt x="801" y="182"/>
                    </a:lnTo>
                    <a:lnTo>
                      <a:pt x="764" y="180"/>
                    </a:lnTo>
                    <a:lnTo>
                      <a:pt x="728" y="175"/>
                    </a:lnTo>
                    <a:lnTo>
                      <a:pt x="694" y="171"/>
                    </a:lnTo>
                    <a:lnTo>
                      <a:pt x="658" y="166"/>
                    </a:lnTo>
                    <a:lnTo>
                      <a:pt x="624" y="161"/>
                    </a:lnTo>
                    <a:lnTo>
                      <a:pt x="590" y="157"/>
                    </a:lnTo>
                    <a:lnTo>
                      <a:pt x="556" y="152"/>
                    </a:lnTo>
                    <a:lnTo>
                      <a:pt x="522" y="148"/>
                    </a:lnTo>
                    <a:lnTo>
                      <a:pt x="490" y="141"/>
                    </a:lnTo>
                    <a:lnTo>
                      <a:pt x="458" y="137"/>
                    </a:lnTo>
                    <a:lnTo>
                      <a:pt x="429" y="130"/>
                    </a:lnTo>
                    <a:lnTo>
                      <a:pt x="399" y="125"/>
                    </a:lnTo>
                    <a:lnTo>
                      <a:pt x="370" y="118"/>
                    </a:lnTo>
                    <a:lnTo>
                      <a:pt x="343" y="114"/>
                    </a:lnTo>
                    <a:lnTo>
                      <a:pt x="315" y="107"/>
                    </a:lnTo>
                    <a:lnTo>
                      <a:pt x="290" y="100"/>
                    </a:lnTo>
                    <a:lnTo>
                      <a:pt x="266" y="96"/>
                    </a:lnTo>
                    <a:lnTo>
                      <a:pt x="243" y="89"/>
                    </a:lnTo>
                    <a:lnTo>
                      <a:pt x="220" y="82"/>
                    </a:lnTo>
                    <a:lnTo>
                      <a:pt x="198" y="75"/>
                    </a:lnTo>
                    <a:lnTo>
                      <a:pt x="177" y="68"/>
                    </a:lnTo>
                    <a:lnTo>
                      <a:pt x="157" y="64"/>
                    </a:lnTo>
                    <a:lnTo>
                      <a:pt x="136" y="57"/>
                    </a:lnTo>
                    <a:lnTo>
                      <a:pt x="118" y="50"/>
                    </a:lnTo>
                    <a:lnTo>
                      <a:pt x="102" y="44"/>
                    </a:lnTo>
                    <a:lnTo>
                      <a:pt x="84" y="39"/>
                    </a:lnTo>
                    <a:lnTo>
                      <a:pt x="68" y="32"/>
                    </a:lnTo>
                    <a:lnTo>
                      <a:pt x="55" y="25"/>
                    </a:lnTo>
                    <a:lnTo>
                      <a:pt x="39" y="19"/>
                    </a:lnTo>
                    <a:lnTo>
                      <a:pt x="25" y="14"/>
                    </a:lnTo>
                    <a:lnTo>
                      <a:pt x="12"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17" name="Freeform 165"/>
              <p:cNvSpPr>
                <a:spLocks/>
              </p:cNvSpPr>
              <p:nvPr/>
            </p:nvSpPr>
            <p:spPr bwMode="auto">
              <a:xfrm>
                <a:off x="877" y="2844"/>
                <a:ext cx="3261" cy="217"/>
              </a:xfrm>
              <a:custGeom>
                <a:avLst/>
                <a:gdLst>
                  <a:gd name="T0" fmla="*/ 12 w 3261"/>
                  <a:gd name="T1" fmla="*/ 211 h 217"/>
                  <a:gd name="T2" fmla="*/ 39 w 3261"/>
                  <a:gd name="T3" fmla="*/ 199 h 217"/>
                  <a:gd name="T4" fmla="*/ 68 w 3261"/>
                  <a:gd name="T5" fmla="*/ 186 h 217"/>
                  <a:gd name="T6" fmla="*/ 102 w 3261"/>
                  <a:gd name="T7" fmla="*/ 174 h 217"/>
                  <a:gd name="T8" fmla="*/ 136 w 3261"/>
                  <a:gd name="T9" fmla="*/ 161 h 217"/>
                  <a:gd name="T10" fmla="*/ 177 w 3261"/>
                  <a:gd name="T11" fmla="*/ 149 h 217"/>
                  <a:gd name="T12" fmla="*/ 220 w 3261"/>
                  <a:gd name="T13" fmla="*/ 136 h 217"/>
                  <a:gd name="T14" fmla="*/ 266 w 3261"/>
                  <a:gd name="T15" fmla="*/ 122 h 217"/>
                  <a:gd name="T16" fmla="*/ 315 w 3261"/>
                  <a:gd name="T17" fmla="*/ 111 h 217"/>
                  <a:gd name="T18" fmla="*/ 370 w 3261"/>
                  <a:gd name="T19" fmla="*/ 99 h 217"/>
                  <a:gd name="T20" fmla="*/ 429 w 3261"/>
                  <a:gd name="T21" fmla="*/ 88 h 217"/>
                  <a:gd name="T22" fmla="*/ 490 w 3261"/>
                  <a:gd name="T23" fmla="*/ 77 h 217"/>
                  <a:gd name="T24" fmla="*/ 556 w 3261"/>
                  <a:gd name="T25" fmla="*/ 65 h 217"/>
                  <a:gd name="T26" fmla="*/ 624 w 3261"/>
                  <a:gd name="T27" fmla="*/ 56 h 217"/>
                  <a:gd name="T28" fmla="*/ 694 w 3261"/>
                  <a:gd name="T29" fmla="*/ 47 h 217"/>
                  <a:gd name="T30" fmla="*/ 764 w 3261"/>
                  <a:gd name="T31" fmla="*/ 38 h 217"/>
                  <a:gd name="T32" fmla="*/ 837 w 3261"/>
                  <a:gd name="T33" fmla="*/ 31 h 217"/>
                  <a:gd name="T34" fmla="*/ 910 w 3261"/>
                  <a:gd name="T35" fmla="*/ 27 h 217"/>
                  <a:gd name="T36" fmla="*/ 982 w 3261"/>
                  <a:gd name="T37" fmla="*/ 20 h 217"/>
                  <a:gd name="T38" fmla="*/ 1052 w 3261"/>
                  <a:gd name="T39" fmla="*/ 16 h 217"/>
                  <a:gd name="T40" fmla="*/ 1123 w 3261"/>
                  <a:gd name="T41" fmla="*/ 11 h 217"/>
                  <a:gd name="T42" fmla="*/ 1188 w 3261"/>
                  <a:gd name="T43" fmla="*/ 9 h 217"/>
                  <a:gd name="T44" fmla="*/ 1252 w 3261"/>
                  <a:gd name="T45" fmla="*/ 6 h 217"/>
                  <a:gd name="T46" fmla="*/ 1313 w 3261"/>
                  <a:gd name="T47" fmla="*/ 4 h 217"/>
                  <a:gd name="T48" fmla="*/ 1370 w 3261"/>
                  <a:gd name="T49" fmla="*/ 2 h 217"/>
                  <a:gd name="T50" fmla="*/ 1424 w 3261"/>
                  <a:gd name="T51" fmla="*/ 0 h 217"/>
                  <a:gd name="T52" fmla="*/ 1476 w 3261"/>
                  <a:gd name="T53" fmla="*/ 0 h 217"/>
                  <a:gd name="T54" fmla="*/ 1524 w 3261"/>
                  <a:gd name="T55" fmla="*/ 0 h 217"/>
                  <a:gd name="T56" fmla="*/ 1569 w 3261"/>
                  <a:gd name="T57" fmla="*/ 0 h 217"/>
                  <a:gd name="T58" fmla="*/ 1610 w 3261"/>
                  <a:gd name="T59" fmla="*/ 0 h 217"/>
                  <a:gd name="T60" fmla="*/ 1631 w 3261"/>
                  <a:gd name="T61" fmla="*/ 0 h 217"/>
                  <a:gd name="T62" fmla="*/ 1671 w 3261"/>
                  <a:gd name="T63" fmla="*/ 0 h 217"/>
                  <a:gd name="T64" fmla="*/ 1715 w 3261"/>
                  <a:gd name="T65" fmla="*/ 0 h 217"/>
                  <a:gd name="T66" fmla="*/ 1762 w 3261"/>
                  <a:gd name="T67" fmla="*/ 0 h 217"/>
                  <a:gd name="T68" fmla="*/ 1812 w 3261"/>
                  <a:gd name="T69" fmla="*/ 0 h 217"/>
                  <a:gd name="T70" fmla="*/ 1864 w 3261"/>
                  <a:gd name="T71" fmla="*/ 2 h 217"/>
                  <a:gd name="T72" fmla="*/ 1919 w 3261"/>
                  <a:gd name="T73" fmla="*/ 2 h 217"/>
                  <a:gd name="T74" fmla="*/ 1980 w 3261"/>
                  <a:gd name="T75" fmla="*/ 4 h 217"/>
                  <a:gd name="T76" fmla="*/ 2041 w 3261"/>
                  <a:gd name="T77" fmla="*/ 6 h 217"/>
                  <a:gd name="T78" fmla="*/ 2107 w 3261"/>
                  <a:gd name="T79" fmla="*/ 11 h 217"/>
                  <a:gd name="T80" fmla="*/ 2173 w 3261"/>
                  <a:gd name="T81" fmla="*/ 13 h 217"/>
                  <a:gd name="T82" fmla="*/ 2243 w 3261"/>
                  <a:gd name="T83" fmla="*/ 18 h 217"/>
                  <a:gd name="T84" fmla="*/ 2316 w 3261"/>
                  <a:gd name="T85" fmla="*/ 22 h 217"/>
                  <a:gd name="T86" fmla="*/ 2388 w 3261"/>
                  <a:gd name="T87" fmla="*/ 29 h 217"/>
                  <a:gd name="T88" fmla="*/ 2461 w 3261"/>
                  <a:gd name="T89" fmla="*/ 36 h 217"/>
                  <a:gd name="T90" fmla="*/ 2533 w 3261"/>
                  <a:gd name="T91" fmla="*/ 43 h 217"/>
                  <a:gd name="T92" fmla="*/ 2603 w 3261"/>
                  <a:gd name="T93" fmla="*/ 52 h 217"/>
                  <a:gd name="T94" fmla="*/ 2672 w 3261"/>
                  <a:gd name="T95" fmla="*/ 61 h 217"/>
                  <a:gd name="T96" fmla="*/ 2740 w 3261"/>
                  <a:gd name="T97" fmla="*/ 70 h 217"/>
                  <a:gd name="T98" fmla="*/ 2803 w 3261"/>
                  <a:gd name="T99" fmla="*/ 81 h 217"/>
                  <a:gd name="T100" fmla="*/ 2862 w 3261"/>
                  <a:gd name="T101" fmla="*/ 93 h 217"/>
                  <a:gd name="T102" fmla="*/ 2919 w 3261"/>
                  <a:gd name="T103" fmla="*/ 104 h 217"/>
                  <a:gd name="T104" fmla="*/ 2971 w 3261"/>
                  <a:gd name="T105" fmla="*/ 118 h 217"/>
                  <a:gd name="T106" fmla="*/ 3018 w 3261"/>
                  <a:gd name="T107" fmla="*/ 129 h 217"/>
                  <a:gd name="T108" fmla="*/ 3064 w 3261"/>
                  <a:gd name="T109" fmla="*/ 143 h 217"/>
                  <a:gd name="T110" fmla="*/ 3105 w 3261"/>
                  <a:gd name="T111" fmla="*/ 154 h 217"/>
                  <a:gd name="T112" fmla="*/ 3143 w 3261"/>
                  <a:gd name="T113" fmla="*/ 167 h 217"/>
                  <a:gd name="T114" fmla="*/ 3177 w 3261"/>
                  <a:gd name="T115" fmla="*/ 179 h 217"/>
                  <a:gd name="T116" fmla="*/ 3207 w 3261"/>
                  <a:gd name="T117" fmla="*/ 192 h 217"/>
                  <a:gd name="T118" fmla="*/ 3236 w 3261"/>
                  <a:gd name="T119" fmla="*/ 204 h 217"/>
                  <a:gd name="T120" fmla="*/ 3261 w 3261"/>
                  <a:gd name="T121" fmla="*/ 217 h 2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61"/>
                  <a:gd name="T184" fmla="*/ 0 h 217"/>
                  <a:gd name="T185" fmla="*/ 3261 w 3261"/>
                  <a:gd name="T186" fmla="*/ 217 h 2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61" h="217">
                    <a:moveTo>
                      <a:pt x="0" y="217"/>
                    </a:moveTo>
                    <a:lnTo>
                      <a:pt x="12" y="211"/>
                    </a:lnTo>
                    <a:lnTo>
                      <a:pt x="25" y="204"/>
                    </a:lnTo>
                    <a:lnTo>
                      <a:pt x="39" y="199"/>
                    </a:lnTo>
                    <a:lnTo>
                      <a:pt x="55" y="192"/>
                    </a:lnTo>
                    <a:lnTo>
                      <a:pt x="68" y="186"/>
                    </a:lnTo>
                    <a:lnTo>
                      <a:pt x="84" y="179"/>
                    </a:lnTo>
                    <a:lnTo>
                      <a:pt x="102" y="174"/>
                    </a:lnTo>
                    <a:lnTo>
                      <a:pt x="118" y="167"/>
                    </a:lnTo>
                    <a:lnTo>
                      <a:pt x="136" y="161"/>
                    </a:lnTo>
                    <a:lnTo>
                      <a:pt x="157" y="154"/>
                    </a:lnTo>
                    <a:lnTo>
                      <a:pt x="177" y="149"/>
                    </a:lnTo>
                    <a:lnTo>
                      <a:pt x="198" y="143"/>
                    </a:lnTo>
                    <a:lnTo>
                      <a:pt x="220" y="136"/>
                    </a:lnTo>
                    <a:lnTo>
                      <a:pt x="243" y="129"/>
                    </a:lnTo>
                    <a:lnTo>
                      <a:pt x="266" y="122"/>
                    </a:lnTo>
                    <a:lnTo>
                      <a:pt x="290" y="118"/>
                    </a:lnTo>
                    <a:lnTo>
                      <a:pt x="315" y="111"/>
                    </a:lnTo>
                    <a:lnTo>
                      <a:pt x="343" y="104"/>
                    </a:lnTo>
                    <a:lnTo>
                      <a:pt x="370" y="99"/>
                    </a:lnTo>
                    <a:lnTo>
                      <a:pt x="399" y="93"/>
                    </a:lnTo>
                    <a:lnTo>
                      <a:pt x="429" y="88"/>
                    </a:lnTo>
                    <a:lnTo>
                      <a:pt x="458" y="81"/>
                    </a:lnTo>
                    <a:lnTo>
                      <a:pt x="490" y="77"/>
                    </a:lnTo>
                    <a:lnTo>
                      <a:pt x="522" y="70"/>
                    </a:lnTo>
                    <a:lnTo>
                      <a:pt x="556" y="65"/>
                    </a:lnTo>
                    <a:lnTo>
                      <a:pt x="590" y="61"/>
                    </a:lnTo>
                    <a:lnTo>
                      <a:pt x="624" y="56"/>
                    </a:lnTo>
                    <a:lnTo>
                      <a:pt x="658" y="52"/>
                    </a:lnTo>
                    <a:lnTo>
                      <a:pt x="694" y="47"/>
                    </a:lnTo>
                    <a:lnTo>
                      <a:pt x="728" y="43"/>
                    </a:lnTo>
                    <a:lnTo>
                      <a:pt x="764" y="38"/>
                    </a:lnTo>
                    <a:lnTo>
                      <a:pt x="801" y="36"/>
                    </a:lnTo>
                    <a:lnTo>
                      <a:pt x="837" y="31"/>
                    </a:lnTo>
                    <a:lnTo>
                      <a:pt x="873" y="29"/>
                    </a:lnTo>
                    <a:lnTo>
                      <a:pt x="910" y="27"/>
                    </a:lnTo>
                    <a:lnTo>
                      <a:pt x="946" y="22"/>
                    </a:lnTo>
                    <a:lnTo>
                      <a:pt x="982" y="20"/>
                    </a:lnTo>
                    <a:lnTo>
                      <a:pt x="1018" y="18"/>
                    </a:lnTo>
                    <a:lnTo>
                      <a:pt x="1052" y="16"/>
                    </a:lnTo>
                    <a:lnTo>
                      <a:pt x="1089" y="13"/>
                    </a:lnTo>
                    <a:lnTo>
                      <a:pt x="1123" y="11"/>
                    </a:lnTo>
                    <a:lnTo>
                      <a:pt x="1154" y="11"/>
                    </a:lnTo>
                    <a:lnTo>
                      <a:pt x="1188" y="9"/>
                    </a:lnTo>
                    <a:lnTo>
                      <a:pt x="1220" y="6"/>
                    </a:lnTo>
                    <a:lnTo>
                      <a:pt x="1252" y="6"/>
                    </a:lnTo>
                    <a:lnTo>
                      <a:pt x="1281" y="4"/>
                    </a:lnTo>
                    <a:lnTo>
                      <a:pt x="1313" y="4"/>
                    </a:lnTo>
                    <a:lnTo>
                      <a:pt x="1343" y="2"/>
                    </a:lnTo>
                    <a:lnTo>
                      <a:pt x="1370" y="2"/>
                    </a:lnTo>
                    <a:lnTo>
                      <a:pt x="1397" y="2"/>
                    </a:lnTo>
                    <a:lnTo>
                      <a:pt x="1424" y="0"/>
                    </a:lnTo>
                    <a:lnTo>
                      <a:pt x="1449" y="0"/>
                    </a:lnTo>
                    <a:lnTo>
                      <a:pt x="1476" y="0"/>
                    </a:lnTo>
                    <a:lnTo>
                      <a:pt x="1499" y="0"/>
                    </a:lnTo>
                    <a:lnTo>
                      <a:pt x="1524" y="0"/>
                    </a:lnTo>
                    <a:lnTo>
                      <a:pt x="1547" y="0"/>
                    </a:lnTo>
                    <a:lnTo>
                      <a:pt x="1569" y="0"/>
                    </a:lnTo>
                    <a:lnTo>
                      <a:pt x="1590" y="0"/>
                    </a:lnTo>
                    <a:lnTo>
                      <a:pt x="1610" y="0"/>
                    </a:lnTo>
                    <a:lnTo>
                      <a:pt x="1631" y="0"/>
                    </a:lnTo>
                    <a:lnTo>
                      <a:pt x="1651" y="0"/>
                    </a:lnTo>
                    <a:lnTo>
                      <a:pt x="1671" y="0"/>
                    </a:lnTo>
                    <a:lnTo>
                      <a:pt x="1692" y="0"/>
                    </a:lnTo>
                    <a:lnTo>
                      <a:pt x="1715" y="0"/>
                    </a:lnTo>
                    <a:lnTo>
                      <a:pt x="1737" y="0"/>
                    </a:lnTo>
                    <a:lnTo>
                      <a:pt x="1762" y="0"/>
                    </a:lnTo>
                    <a:lnTo>
                      <a:pt x="1785" y="0"/>
                    </a:lnTo>
                    <a:lnTo>
                      <a:pt x="1812" y="0"/>
                    </a:lnTo>
                    <a:lnTo>
                      <a:pt x="1837" y="0"/>
                    </a:lnTo>
                    <a:lnTo>
                      <a:pt x="1864" y="2"/>
                    </a:lnTo>
                    <a:lnTo>
                      <a:pt x="1891" y="2"/>
                    </a:lnTo>
                    <a:lnTo>
                      <a:pt x="1919" y="2"/>
                    </a:lnTo>
                    <a:lnTo>
                      <a:pt x="1948" y="4"/>
                    </a:lnTo>
                    <a:lnTo>
                      <a:pt x="1980" y="4"/>
                    </a:lnTo>
                    <a:lnTo>
                      <a:pt x="2009" y="6"/>
                    </a:lnTo>
                    <a:lnTo>
                      <a:pt x="2041" y="6"/>
                    </a:lnTo>
                    <a:lnTo>
                      <a:pt x="2073" y="9"/>
                    </a:lnTo>
                    <a:lnTo>
                      <a:pt x="2107" y="11"/>
                    </a:lnTo>
                    <a:lnTo>
                      <a:pt x="2139" y="11"/>
                    </a:lnTo>
                    <a:lnTo>
                      <a:pt x="2173" y="13"/>
                    </a:lnTo>
                    <a:lnTo>
                      <a:pt x="2209" y="16"/>
                    </a:lnTo>
                    <a:lnTo>
                      <a:pt x="2243" y="18"/>
                    </a:lnTo>
                    <a:lnTo>
                      <a:pt x="2279" y="20"/>
                    </a:lnTo>
                    <a:lnTo>
                      <a:pt x="2316" y="22"/>
                    </a:lnTo>
                    <a:lnTo>
                      <a:pt x="2352" y="27"/>
                    </a:lnTo>
                    <a:lnTo>
                      <a:pt x="2388" y="29"/>
                    </a:lnTo>
                    <a:lnTo>
                      <a:pt x="2424" y="31"/>
                    </a:lnTo>
                    <a:lnTo>
                      <a:pt x="2461" y="36"/>
                    </a:lnTo>
                    <a:lnTo>
                      <a:pt x="2497" y="38"/>
                    </a:lnTo>
                    <a:lnTo>
                      <a:pt x="2533" y="43"/>
                    </a:lnTo>
                    <a:lnTo>
                      <a:pt x="2567" y="47"/>
                    </a:lnTo>
                    <a:lnTo>
                      <a:pt x="2603" y="52"/>
                    </a:lnTo>
                    <a:lnTo>
                      <a:pt x="2638" y="56"/>
                    </a:lnTo>
                    <a:lnTo>
                      <a:pt x="2672" y="61"/>
                    </a:lnTo>
                    <a:lnTo>
                      <a:pt x="2706" y="65"/>
                    </a:lnTo>
                    <a:lnTo>
                      <a:pt x="2740" y="70"/>
                    </a:lnTo>
                    <a:lnTo>
                      <a:pt x="2771" y="77"/>
                    </a:lnTo>
                    <a:lnTo>
                      <a:pt x="2803" y="81"/>
                    </a:lnTo>
                    <a:lnTo>
                      <a:pt x="2833" y="88"/>
                    </a:lnTo>
                    <a:lnTo>
                      <a:pt x="2862" y="93"/>
                    </a:lnTo>
                    <a:lnTo>
                      <a:pt x="2891" y="99"/>
                    </a:lnTo>
                    <a:lnTo>
                      <a:pt x="2919" y="104"/>
                    </a:lnTo>
                    <a:lnTo>
                      <a:pt x="2946" y="111"/>
                    </a:lnTo>
                    <a:lnTo>
                      <a:pt x="2971" y="118"/>
                    </a:lnTo>
                    <a:lnTo>
                      <a:pt x="2996" y="122"/>
                    </a:lnTo>
                    <a:lnTo>
                      <a:pt x="3018" y="129"/>
                    </a:lnTo>
                    <a:lnTo>
                      <a:pt x="3041" y="136"/>
                    </a:lnTo>
                    <a:lnTo>
                      <a:pt x="3064" y="143"/>
                    </a:lnTo>
                    <a:lnTo>
                      <a:pt x="3084" y="149"/>
                    </a:lnTo>
                    <a:lnTo>
                      <a:pt x="3105" y="154"/>
                    </a:lnTo>
                    <a:lnTo>
                      <a:pt x="3125" y="161"/>
                    </a:lnTo>
                    <a:lnTo>
                      <a:pt x="3143" y="167"/>
                    </a:lnTo>
                    <a:lnTo>
                      <a:pt x="3159" y="174"/>
                    </a:lnTo>
                    <a:lnTo>
                      <a:pt x="3177" y="179"/>
                    </a:lnTo>
                    <a:lnTo>
                      <a:pt x="3193" y="186"/>
                    </a:lnTo>
                    <a:lnTo>
                      <a:pt x="3207" y="192"/>
                    </a:lnTo>
                    <a:lnTo>
                      <a:pt x="3223" y="199"/>
                    </a:lnTo>
                    <a:lnTo>
                      <a:pt x="3236" y="204"/>
                    </a:lnTo>
                    <a:lnTo>
                      <a:pt x="3250" y="211"/>
                    </a:lnTo>
                    <a:lnTo>
                      <a:pt x="3261" y="217"/>
                    </a:lnTo>
                  </a:path>
                </a:pathLst>
              </a:custGeom>
              <a:noFill/>
              <a:ln w="0">
                <a:solidFill>
                  <a:srgbClr val="C0C0C0"/>
                </a:solidFill>
                <a:round/>
                <a:headEnd/>
                <a:tailEnd/>
              </a:ln>
            </p:spPr>
            <p:txBody>
              <a:bodyPr/>
              <a:lstStyle/>
              <a:p>
                <a:endParaRPr lang="fr-FR">
                  <a:latin typeface="OpenDyslexic" pitchFamily="50" charset="0"/>
                </a:endParaRPr>
              </a:p>
            </p:txBody>
          </p:sp>
          <p:sp>
            <p:nvSpPr>
              <p:cNvPr id="26818" name="Freeform 166"/>
              <p:cNvSpPr>
                <a:spLocks/>
              </p:cNvSpPr>
              <p:nvPr/>
            </p:nvSpPr>
            <p:spPr bwMode="auto">
              <a:xfrm>
                <a:off x="850" y="1528"/>
                <a:ext cx="3315" cy="204"/>
              </a:xfrm>
              <a:custGeom>
                <a:avLst/>
                <a:gdLst>
                  <a:gd name="T0" fmla="*/ 3302 w 3315"/>
                  <a:gd name="T1" fmla="*/ 5 h 204"/>
                  <a:gd name="T2" fmla="*/ 3275 w 3315"/>
                  <a:gd name="T3" fmla="*/ 16 h 204"/>
                  <a:gd name="T4" fmla="*/ 3243 w 3315"/>
                  <a:gd name="T5" fmla="*/ 28 h 204"/>
                  <a:gd name="T6" fmla="*/ 3211 w 3315"/>
                  <a:gd name="T7" fmla="*/ 39 h 204"/>
                  <a:gd name="T8" fmla="*/ 3175 w 3315"/>
                  <a:gd name="T9" fmla="*/ 53 h 204"/>
                  <a:gd name="T10" fmla="*/ 3134 w 3315"/>
                  <a:gd name="T11" fmla="*/ 64 h 204"/>
                  <a:gd name="T12" fmla="*/ 3091 w 3315"/>
                  <a:gd name="T13" fmla="*/ 75 h 204"/>
                  <a:gd name="T14" fmla="*/ 3043 w 3315"/>
                  <a:gd name="T15" fmla="*/ 87 h 204"/>
                  <a:gd name="T16" fmla="*/ 2991 w 3315"/>
                  <a:gd name="T17" fmla="*/ 98 h 204"/>
                  <a:gd name="T18" fmla="*/ 2937 w 3315"/>
                  <a:gd name="T19" fmla="*/ 109 h 204"/>
                  <a:gd name="T20" fmla="*/ 2878 w 3315"/>
                  <a:gd name="T21" fmla="*/ 121 h 204"/>
                  <a:gd name="T22" fmla="*/ 2814 w 3315"/>
                  <a:gd name="T23" fmla="*/ 132 h 204"/>
                  <a:gd name="T24" fmla="*/ 2748 w 3315"/>
                  <a:gd name="T25" fmla="*/ 141 h 204"/>
                  <a:gd name="T26" fmla="*/ 2678 w 3315"/>
                  <a:gd name="T27" fmla="*/ 150 h 204"/>
                  <a:gd name="T28" fmla="*/ 2608 w 3315"/>
                  <a:gd name="T29" fmla="*/ 159 h 204"/>
                  <a:gd name="T30" fmla="*/ 2535 w 3315"/>
                  <a:gd name="T31" fmla="*/ 166 h 204"/>
                  <a:gd name="T32" fmla="*/ 2460 w 3315"/>
                  <a:gd name="T33" fmla="*/ 173 h 204"/>
                  <a:gd name="T34" fmla="*/ 2388 w 3315"/>
                  <a:gd name="T35" fmla="*/ 180 h 204"/>
                  <a:gd name="T36" fmla="*/ 2315 w 3315"/>
                  <a:gd name="T37" fmla="*/ 184 h 204"/>
                  <a:gd name="T38" fmla="*/ 2243 w 3315"/>
                  <a:gd name="T39" fmla="*/ 189 h 204"/>
                  <a:gd name="T40" fmla="*/ 2172 w 3315"/>
                  <a:gd name="T41" fmla="*/ 191 h 204"/>
                  <a:gd name="T42" fmla="*/ 2107 w 3315"/>
                  <a:gd name="T43" fmla="*/ 195 h 204"/>
                  <a:gd name="T44" fmla="*/ 2041 w 3315"/>
                  <a:gd name="T45" fmla="*/ 198 h 204"/>
                  <a:gd name="T46" fmla="*/ 1980 w 3315"/>
                  <a:gd name="T47" fmla="*/ 200 h 204"/>
                  <a:gd name="T48" fmla="*/ 1921 w 3315"/>
                  <a:gd name="T49" fmla="*/ 200 h 204"/>
                  <a:gd name="T50" fmla="*/ 1866 w 3315"/>
                  <a:gd name="T51" fmla="*/ 202 h 204"/>
                  <a:gd name="T52" fmla="*/ 1814 w 3315"/>
                  <a:gd name="T53" fmla="*/ 202 h 204"/>
                  <a:gd name="T54" fmla="*/ 1767 w 3315"/>
                  <a:gd name="T55" fmla="*/ 204 h 204"/>
                  <a:gd name="T56" fmla="*/ 1721 w 3315"/>
                  <a:gd name="T57" fmla="*/ 204 h 204"/>
                  <a:gd name="T58" fmla="*/ 1678 w 3315"/>
                  <a:gd name="T59" fmla="*/ 204 h 204"/>
                  <a:gd name="T60" fmla="*/ 1658 w 3315"/>
                  <a:gd name="T61" fmla="*/ 204 h 204"/>
                  <a:gd name="T62" fmla="*/ 1617 w 3315"/>
                  <a:gd name="T63" fmla="*/ 204 h 204"/>
                  <a:gd name="T64" fmla="*/ 1571 w 3315"/>
                  <a:gd name="T65" fmla="*/ 204 h 204"/>
                  <a:gd name="T66" fmla="*/ 1526 w 3315"/>
                  <a:gd name="T67" fmla="*/ 202 h 204"/>
                  <a:gd name="T68" fmla="*/ 1474 w 3315"/>
                  <a:gd name="T69" fmla="*/ 202 h 204"/>
                  <a:gd name="T70" fmla="*/ 1422 w 3315"/>
                  <a:gd name="T71" fmla="*/ 202 h 204"/>
                  <a:gd name="T72" fmla="*/ 1365 w 3315"/>
                  <a:gd name="T73" fmla="*/ 200 h 204"/>
                  <a:gd name="T74" fmla="*/ 1306 w 3315"/>
                  <a:gd name="T75" fmla="*/ 198 h 204"/>
                  <a:gd name="T76" fmla="*/ 1243 w 3315"/>
                  <a:gd name="T77" fmla="*/ 195 h 204"/>
                  <a:gd name="T78" fmla="*/ 1177 w 3315"/>
                  <a:gd name="T79" fmla="*/ 193 h 204"/>
                  <a:gd name="T80" fmla="*/ 1109 w 3315"/>
                  <a:gd name="T81" fmla="*/ 191 h 204"/>
                  <a:gd name="T82" fmla="*/ 1036 w 3315"/>
                  <a:gd name="T83" fmla="*/ 186 h 204"/>
                  <a:gd name="T84" fmla="*/ 964 w 3315"/>
                  <a:gd name="T85" fmla="*/ 182 h 204"/>
                  <a:gd name="T86" fmla="*/ 891 w 3315"/>
                  <a:gd name="T87" fmla="*/ 175 h 204"/>
                  <a:gd name="T88" fmla="*/ 819 w 3315"/>
                  <a:gd name="T89" fmla="*/ 170 h 204"/>
                  <a:gd name="T90" fmla="*/ 744 w 3315"/>
                  <a:gd name="T91" fmla="*/ 161 h 204"/>
                  <a:gd name="T92" fmla="*/ 671 w 3315"/>
                  <a:gd name="T93" fmla="*/ 155 h 204"/>
                  <a:gd name="T94" fmla="*/ 601 w 3315"/>
                  <a:gd name="T95" fmla="*/ 146 h 204"/>
                  <a:gd name="T96" fmla="*/ 535 w 3315"/>
                  <a:gd name="T97" fmla="*/ 136 h 204"/>
                  <a:gd name="T98" fmla="*/ 469 w 3315"/>
                  <a:gd name="T99" fmla="*/ 125 h 204"/>
                  <a:gd name="T100" fmla="*/ 408 w 3315"/>
                  <a:gd name="T101" fmla="*/ 116 h 204"/>
                  <a:gd name="T102" fmla="*/ 351 w 3315"/>
                  <a:gd name="T103" fmla="*/ 105 h 204"/>
                  <a:gd name="T104" fmla="*/ 297 w 3315"/>
                  <a:gd name="T105" fmla="*/ 93 h 204"/>
                  <a:gd name="T106" fmla="*/ 249 w 3315"/>
                  <a:gd name="T107" fmla="*/ 82 h 204"/>
                  <a:gd name="T108" fmla="*/ 202 w 3315"/>
                  <a:gd name="T109" fmla="*/ 71 h 204"/>
                  <a:gd name="T110" fmla="*/ 161 w 3315"/>
                  <a:gd name="T111" fmla="*/ 57 h 204"/>
                  <a:gd name="T112" fmla="*/ 122 w 3315"/>
                  <a:gd name="T113" fmla="*/ 46 h 204"/>
                  <a:gd name="T114" fmla="*/ 88 w 3315"/>
                  <a:gd name="T115" fmla="*/ 34 h 204"/>
                  <a:gd name="T116" fmla="*/ 57 w 3315"/>
                  <a:gd name="T117" fmla="*/ 23 h 204"/>
                  <a:gd name="T118" fmla="*/ 27 w 3315"/>
                  <a:gd name="T119" fmla="*/ 12 h 204"/>
                  <a:gd name="T120" fmla="*/ 0 w 3315"/>
                  <a:gd name="T121" fmla="*/ 0 h 2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15"/>
                  <a:gd name="T184" fmla="*/ 0 h 204"/>
                  <a:gd name="T185" fmla="*/ 3315 w 3315"/>
                  <a:gd name="T186" fmla="*/ 204 h 2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15" h="204">
                    <a:moveTo>
                      <a:pt x="3315" y="0"/>
                    </a:moveTo>
                    <a:lnTo>
                      <a:pt x="3302" y="5"/>
                    </a:lnTo>
                    <a:lnTo>
                      <a:pt x="3288" y="12"/>
                    </a:lnTo>
                    <a:lnTo>
                      <a:pt x="3275" y="16"/>
                    </a:lnTo>
                    <a:lnTo>
                      <a:pt x="3259" y="23"/>
                    </a:lnTo>
                    <a:lnTo>
                      <a:pt x="3243" y="28"/>
                    </a:lnTo>
                    <a:lnTo>
                      <a:pt x="3227" y="34"/>
                    </a:lnTo>
                    <a:lnTo>
                      <a:pt x="3211" y="39"/>
                    </a:lnTo>
                    <a:lnTo>
                      <a:pt x="3193" y="46"/>
                    </a:lnTo>
                    <a:lnTo>
                      <a:pt x="3175" y="53"/>
                    </a:lnTo>
                    <a:lnTo>
                      <a:pt x="3154" y="57"/>
                    </a:lnTo>
                    <a:lnTo>
                      <a:pt x="3134" y="64"/>
                    </a:lnTo>
                    <a:lnTo>
                      <a:pt x="3114" y="71"/>
                    </a:lnTo>
                    <a:lnTo>
                      <a:pt x="3091" y="75"/>
                    </a:lnTo>
                    <a:lnTo>
                      <a:pt x="3066" y="82"/>
                    </a:lnTo>
                    <a:lnTo>
                      <a:pt x="3043" y="87"/>
                    </a:lnTo>
                    <a:lnTo>
                      <a:pt x="3018" y="93"/>
                    </a:lnTo>
                    <a:lnTo>
                      <a:pt x="2991" y="98"/>
                    </a:lnTo>
                    <a:lnTo>
                      <a:pt x="2964" y="105"/>
                    </a:lnTo>
                    <a:lnTo>
                      <a:pt x="2937" y="109"/>
                    </a:lnTo>
                    <a:lnTo>
                      <a:pt x="2907" y="116"/>
                    </a:lnTo>
                    <a:lnTo>
                      <a:pt x="2878" y="121"/>
                    </a:lnTo>
                    <a:lnTo>
                      <a:pt x="2846" y="125"/>
                    </a:lnTo>
                    <a:lnTo>
                      <a:pt x="2814" y="132"/>
                    </a:lnTo>
                    <a:lnTo>
                      <a:pt x="2780" y="136"/>
                    </a:lnTo>
                    <a:lnTo>
                      <a:pt x="2748" y="141"/>
                    </a:lnTo>
                    <a:lnTo>
                      <a:pt x="2714" y="146"/>
                    </a:lnTo>
                    <a:lnTo>
                      <a:pt x="2678" y="150"/>
                    </a:lnTo>
                    <a:lnTo>
                      <a:pt x="2644" y="155"/>
                    </a:lnTo>
                    <a:lnTo>
                      <a:pt x="2608" y="159"/>
                    </a:lnTo>
                    <a:lnTo>
                      <a:pt x="2572" y="161"/>
                    </a:lnTo>
                    <a:lnTo>
                      <a:pt x="2535" y="166"/>
                    </a:lnTo>
                    <a:lnTo>
                      <a:pt x="2497" y="170"/>
                    </a:lnTo>
                    <a:lnTo>
                      <a:pt x="2460" y="173"/>
                    </a:lnTo>
                    <a:lnTo>
                      <a:pt x="2424" y="175"/>
                    </a:lnTo>
                    <a:lnTo>
                      <a:pt x="2388" y="180"/>
                    </a:lnTo>
                    <a:lnTo>
                      <a:pt x="2352" y="182"/>
                    </a:lnTo>
                    <a:lnTo>
                      <a:pt x="2315" y="184"/>
                    </a:lnTo>
                    <a:lnTo>
                      <a:pt x="2279" y="186"/>
                    </a:lnTo>
                    <a:lnTo>
                      <a:pt x="2243" y="189"/>
                    </a:lnTo>
                    <a:lnTo>
                      <a:pt x="2206" y="191"/>
                    </a:lnTo>
                    <a:lnTo>
                      <a:pt x="2172" y="191"/>
                    </a:lnTo>
                    <a:lnTo>
                      <a:pt x="2138" y="193"/>
                    </a:lnTo>
                    <a:lnTo>
                      <a:pt x="2107" y="195"/>
                    </a:lnTo>
                    <a:lnTo>
                      <a:pt x="2073" y="195"/>
                    </a:lnTo>
                    <a:lnTo>
                      <a:pt x="2041" y="198"/>
                    </a:lnTo>
                    <a:lnTo>
                      <a:pt x="2009" y="198"/>
                    </a:lnTo>
                    <a:lnTo>
                      <a:pt x="1980" y="200"/>
                    </a:lnTo>
                    <a:lnTo>
                      <a:pt x="1950" y="200"/>
                    </a:lnTo>
                    <a:lnTo>
                      <a:pt x="1921" y="200"/>
                    </a:lnTo>
                    <a:lnTo>
                      <a:pt x="1894" y="202"/>
                    </a:lnTo>
                    <a:lnTo>
                      <a:pt x="1866" y="202"/>
                    </a:lnTo>
                    <a:lnTo>
                      <a:pt x="1841" y="202"/>
                    </a:lnTo>
                    <a:lnTo>
                      <a:pt x="1814" y="202"/>
                    </a:lnTo>
                    <a:lnTo>
                      <a:pt x="1789" y="202"/>
                    </a:lnTo>
                    <a:lnTo>
                      <a:pt x="1767" y="204"/>
                    </a:lnTo>
                    <a:lnTo>
                      <a:pt x="1744" y="204"/>
                    </a:lnTo>
                    <a:lnTo>
                      <a:pt x="1721" y="204"/>
                    </a:lnTo>
                    <a:lnTo>
                      <a:pt x="1698" y="204"/>
                    </a:lnTo>
                    <a:lnTo>
                      <a:pt x="1678" y="204"/>
                    </a:lnTo>
                    <a:lnTo>
                      <a:pt x="1658" y="204"/>
                    </a:lnTo>
                    <a:lnTo>
                      <a:pt x="1637" y="204"/>
                    </a:lnTo>
                    <a:lnTo>
                      <a:pt x="1617" y="204"/>
                    </a:lnTo>
                    <a:lnTo>
                      <a:pt x="1594" y="204"/>
                    </a:lnTo>
                    <a:lnTo>
                      <a:pt x="1571" y="204"/>
                    </a:lnTo>
                    <a:lnTo>
                      <a:pt x="1549" y="204"/>
                    </a:lnTo>
                    <a:lnTo>
                      <a:pt x="1526" y="202"/>
                    </a:lnTo>
                    <a:lnTo>
                      <a:pt x="1501" y="202"/>
                    </a:lnTo>
                    <a:lnTo>
                      <a:pt x="1474" y="202"/>
                    </a:lnTo>
                    <a:lnTo>
                      <a:pt x="1449" y="202"/>
                    </a:lnTo>
                    <a:lnTo>
                      <a:pt x="1422" y="202"/>
                    </a:lnTo>
                    <a:lnTo>
                      <a:pt x="1395" y="200"/>
                    </a:lnTo>
                    <a:lnTo>
                      <a:pt x="1365" y="200"/>
                    </a:lnTo>
                    <a:lnTo>
                      <a:pt x="1336" y="200"/>
                    </a:lnTo>
                    <a:lnTo>
                      <a:pt x="1306" y="198"/>
                    </a:lnTo>
                    <a:lnTo>
                      <a:pt x="1274" y="198"/>
                    </a:lnTo>
                    <a:lnTo>
                      <a:pt x="1243" y="195"/>
                    </a:lnTo>
                    <a:lnTo>
                      <a:pt x="1209" y="195"/>
                    </a:lnTo>
                    <a:lnTo>
                      <a:pt x="1177" y="193"/>
                    </a:lnTo>
                    <a:lnTo>
                      <a:pt x="1143" y="191"/>
                    </a:lnTo>
                    <a:lnTo>
                      <a:pt x="1109" y="191"/>
                    </a:lnTo>
                    <a:lnTo>
                      <a:pt x="1073" y="189"/>
                    </a:lnTo>
                    <a:lnTo>
                      <a:pt x="1036" y="186"/>
                    </a:lnTo>
                    <a:lnTo>
                      <a:pt x="1000" y="184"/>
                    </a:lnTo>
                    <a:lnTo>
                      <a:pt x="964" y="182"/>
                    </a:lnTo>
                    <a:lnTo>
                      <a:pt x="927" y="180"/>
                    </a:lnTo>
                    <a:lnTo>
                      <a:pt x="891" y="175"/>
                    </a:lnTo>
                    <a:lnTo>
                      <a:pt x="855" y="173"/>
                    </a:lnTo>
                    <a:lnTo>
                      <a:pt x="819" y="170"/>
                    </a:lnTo>
                    <a:lnTo>
                      <a:pt x="780" y="166"/>
                    </a:lnTo>
                    <a:lnTo>
                      <a:pt x="744" y="161"/>
                    </a:lnTo>
                    <a:lnTo>
                      <a:pt x="708" y="159"/>
                    </a:lnTo>
                    <a:lnTo>
                      <a:pt x="671" y="155"/>
                    </a:lnTo>
                    <a:lnTo>
                      <a:pt x="637" y="150"/>
                    </a:lnTo>
                    <a:lnTo>
                      <a:pt x="601" y="146"/>
                    </a:lnTo>
                    <a:lnTo>
                      <a:pt x="567" y="141"/>
                    </a:lnTo>
                    <a:lnTo>
                      <a:pt x="535" y="136"/>
                    </a:lnTo>
                    <a:lnTo>
                      <a:pt x="501" y="132"/>
                    </a:lnTo>
                    <a:lnTo>
                      <a:pt x="469" y="125"/>
                    </a:lnTo>
                    <a:lnTo>
                      <a:pt x="438" y="121"/>
                    </a:lnTo>
                    <a:lnTo>
                      <a:pt x="408" y="116"/>
                    </a:lnTo>
                    <a:lnTo>
                      <a:pt x="379" y="109"/>
                    </a:lnTo>
                    <a:lnTo>
                      <a:pt x="351" y="105"/>
                    </a:lnTo>
                    <a:lnTo>
                      <a:pt x="324" y="98"/>
                    </a:lnTo>
                    <a:lnTo>
                      <a:pt x="297" y="93"/>
                    </a:lnTo>
                    <a:lnTo>
                      <a:pt x="272" y="87"/>
                    </a:lnTo>
                    <a:lnTo>
                      <a:pt x="249" y="82"/>
                    </a:lnTo>
                    <a:lnTo>
                      <a:pt x="225" y="75"/>
                    </a:lnTo>
                    <a:lnTo>
                      <a:pt x="202" y="71"/>
                    </a:lnTo>
                    <a:lnTo>
                      <a:pt x="181" y="64"/>
                    </a:lnTo>
                    <a:lnTo>
                      <a:pt x="161" y="57"/>
                    </a:lnTo>
                    <a:lnTo>
                      <a:pt x="141" y="53"/>
                    </a:lnTo>
                    <a:lnTo>
                      <a:pt x="122" y="46"/>
                    </a:lnTo>
                    <a:lnTo>
                      <a:pt x="104" y="39"/>
                    </a:lnTo>
                    <a:lnTo>
                      <a:pt x="88" y="34"/>
                    </a:lnTo>
                    <a:lnTo>
                      <a:pt x="73" y="28"/>
                    </a:lnTo>
                    <a:lnTo>
                      <a:pt x="57" y="23"/>
                    </a:lnTo>
                    <a:lnTo>
                      <a:pt x="41" y="16"/>
                    </a:lnTo>
                    <a:lnTo>
                      <a:pt x="27" y="12"/>
                    </a:lnTo>
                    <a:lnTo>
                      <a:pt x="14" y="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19" name="Freeform 167"/>
              <p:cNvSpPr>
                <a:spLocks/>
              </p:cNvSpPr>
              <p:nvPr/>
            </p:nvSpPr>
            <p:spPr bwMode="auto">
              <a:xfrm>
                <a:off x="850" y="2798"/>
                <a:ext cx="3315" cy="204"/>
              </a:xfrm>
              <a:custGeom>
                <a:avLst/>
                <a:gdLst>
                  <a:gd name="T0" fmla="*/ 14 w 3315"/>
                  <a:gd name="T1" fmla="*/ 200 h 204"/>
                  <a:gd name="T2" fmla="*/ 41 w 3315"/>
                  <a:gd name="T3" fmla="*/ 189 h 204"/>
                  <a:gd name="T4" fmla="*/ 73 w 3315"/>
                  <a:gd name="T5" fmla="*/ 177 h 204"/>
                  <a:gd name="T6" fmla="*/ 104 w 3315"/>
                  <a:gd name="T7" fmla="*/ 166 h 204"/>
                  <a:gd name="T8" fmla="*/ 141 w 3315"/>
                  <a:gd name="T9" fmla="*/ 152 h 204"/>
                  <a:gd name="T10" fmla="*/ 181 w 3315"/>
                  <a:gd name="T11" fmla="*/ 141 h 204"/>
                  <a:gd name="T12" fmla="*/ 225 w 3315"/>
                  <a:gd name="T13" fmla="*/ 130 h 204"/>
                  <a:gd name="T14" fmla="*/ 272 w 3315"/>
                  <a:gd name="T15" fmla="*/ 118 h 204"/>
                  <a:gd name="T16" fmla="*/ 324 w 3315"/>
                  <a:gd name="T17" fmla="*/ 107 h 204"/>
                  <a:gd name="T18" fmla="*/ 379 w 3315"/>
                  <a:gd name="T19" fmla="*/ 96 h 204"/>
                  <a:gd name="T20" fmla="*/ 438 w 3315"/>
                  <a:gd name="T21" fmla="*/ 84 h 204"/>
                  <a:gd name="T22" fmla="*/ 501 w 3315"/>
                  <a:gd name="T23" fmla="*/ 73 h 204"/>
                  <a:gd name="T24" fmla="*/ 567 w 3315"/>
                  <a:gd name="T25" fmla="*/ 64 h 204"/>
                  <a:gd name="T26" fmla="*/ 637 w 3315"/>
                  <a:gd name="T27" fmla="*/ 55 h 204"/>
                  <a:gd name="T28" fmla="*/ 708 w 3315"/>
                  <a:gd name="T29" fmla="*/ 46 h 204"/>
                  <a:gd name="T30" fmla="*/ 780 w 3315"/>
                  <a:gd name="T31" fmla="*/ 39 h 204"/>
                  <a:gd name="T32" fmla="*/ 855 w 3315"/>
                  <a:gd name="T33" fmla="*/ 32 h 204"/>
                  <a:gd name="T34" fmla="*/ 927 w 3315"/>
                  <a:gd name="T35" fmla="*/ 25 h 204"/>
                  <a:gd name="T36" fmla="*/ 1000 w 3315"/>
                  <a:gd name="T37" fmla="*/ 21 h 204"/>
                  <a:gd name="T38" fmla="*/ 1073 w 3315"/>
                  <a:gd name="T39" fmla="*/ 16 h 204"/>
                  <a:gd name="T40" fmla="*/ 1143 w 3315"/>
                  <a:gd name="T41" fmla="*/ 14 h 204"/>
                  <a:gd name="T42" fmla="*/ 1209 w 3315"/>
                  <a:gd name="T43" fmla="*/ 9 h 204"/>
                  <a:gd name="T44" fmla="*/ 1274 w 3315"/>
                  <a:gd name="T45" fmla="*/ 7 h 204"/>
                  <a:gd name="T46" fmla="*/ 1336 w 3315"/>
                  <a:gd name="T47" fmla="*/ 5 h 204"/>
                  <a:gd name="T48" fmla="*/ 1395 w 3315"/>
                  <a:gd name="T49" fmla="*/ 5 h 204"/>
                  <a:gd name="T50" fmla="*/ 1449 w 3315"/>
                  <a:gd name="T51" fmla="*/ 3 h 204"/>
                  <a:gd name="T52" fmla="*/ 1501 w 3315"/>
                  <a:gd name="T53" fmla="*/ 3 h 204"/>
                  <a:gd name="T54" fmla="*/ 1549 w 3315"/>
                  <a:gd name="T55" fmla="*/ 0 h 204"/>
                  <a:gd name="T56" fmla="*/ 1594 w 3315"/>
                  <a:gd name="T57" fmla="*/ 0 h 204"/>
                  <a:gd name="T58" fmla="*/ 1637 w 3315"/>
                  <a:gd name="T59" fmla="*/ 0 h 204"/>
                  <a:gd name="T60" fmla="*/ 1658 w 3315"/>
                  <a:gd name="T61" fmla="*/ 0 h 204"/>
                  <a:gd name="T62" fmla="*/ 1698 w 3315"/>
                  <a:gd name="T63" fmla="*/ 0 h 204"/>
                  <a:gd name="T64" fmla="*/ 1744 w 3315"/>
                  <a:gd name="T65" fmla="*/ 0 h 204"/>
                  <a:gd name="T66" fmla="*/ 1789 w 3315"/>
                  <a:gd name="T67" fmla="*/ 3 h 204"/>
                  <a:gd name="T68" fmla="*/ 1841 w 3315"/>
                  <a:gd name="T69" fmla="*/ 3 h 204"/>
                  <a:gd name="T70" fmla="*/ 1894 w 3315"/>
                  <a:gd name="T71" fmla="*/ 3 h 204"/>
                  <a:gd name="T72" fmla="*/ 1950 w 3315"/>
                  <a:gd name="T73" fmla="*/ 5 h 204"/>
                  <a:gd name="T74" fmla="*/ 2009 w 3315"/>
                  <a:gd name="T75" fmla="*/ 7 h 204"/>
                  <a:gd name="T76" fmla="*/ 2073 w 3315"/>
                  <a:gd name="T77" fmla="*/ 9 h 204"/>
                  <a:gd name="T78" fmla="*/ 2138 w 3315"/>
                  <a:gd name="T79" fmla="*/ 12 h 204"/>
                  <a:gd name="T80" fmla="*/ 2206 w 3315"/>
                  <a:gd name="T81" fmla="*/ 14 h 204"/>
                  <a:gd name="T82" fmla="*/ 2279 w 3315"/>
                  <a:gd name="T83" fmla="*/ 18 h 204"/>
                  <a:gd name="T84" fmla="*/ 2352 w 3315"/>
                  <a:gd name="T85" fmla="*/ 23 h 204"/>
                  <a:gd name="T86" fmla="*/ 2424 w 3315"/>
                  <a:gd name="T87" fmla="*/ 30 h 204"/>
                  <a:gd name="T88" fmla="*/ 2497 w 3315"/>
                  <a:gd name="T89" fmla="*/ 34 h 204"/>
                  <a:gd name="T90" fmla="*/ 2572 w 3315"/>
                  <a:gd name="T91" fmla="*/ 43 h 204"/>
                  <a:gd name="T92" fmla="*/ 2644 w 3315"/>
                  <a:gd name="T93" fmla="*/ 50 h 204"/>
                  <a:gd name="T94" fmla="*/ 2714 w 3315"/>
                  <a:gd name="T95" fmla="*/ 59 h 204"/>
                  <a:gd name="T96" fmla="*/ 2780 w 3315"/>
                  <a:gd name="T97" fmla="*/ 68 h 204"/>
                  <a:gd name="T98" fmla="*/ 2846 w 3315"/>
                  <a:gd name="T99" fmla="*/ 80 h 204"/>
                  <a:gd name="T100" fmla="*/ 2907 w 3315"/>
                  <a:gd name="T101" fmla="*/ 89 h 204"/>
                  <a:gd name="T102" fmla="*/ 2964 w 3315"/>
                  <a:gd name="T103" fmla="*/ 100 h 204"/>
                  <a:gd name="T104" fmla="*/ 3018 w 3315"/>
                  <a:gd name="T105" fmla="*/ 111 h 204"/>
                  <a:gd name="T106" fmla="*/ 3066 w 3315"/>
                  <a:gd name="T107" fmla="*/ 123 h 204"/>
                  <a:gd name="T108" fmla="*/ 3114 w 3315"/>
                  <a:gd name="T109" fmla="*/ 134 h 204"/>
                  <a:gd name="T110" fmla="*/ 3154 w 3315"/>
                  <a:gd name="T111" fmla="*/ 148 h 204"/>
                  <a:gd name="T112" fmla="*/ 3193 w 3315"/>
                  <a:gd name="T113" fmla="*/ 159 h 204"/>
                  <a:gd name="T114" fmla="*/ 3227 w 3315"/>
                  <a:gd name="T115" fmla="*/ 170 h 204"/>
                  <a:gd name="T116" fmla="*/ 3259 w 3315"/>
                  <a:gd name="T117" fmla="*/ 182 h 204"/>
                  <a:gd name="T118" fmla="*/ 3288 w 3315"/>
                  <a:gd name="T119" fmla="*/ 193 h 204"/>
                  <a:gd name="T120" fmla="*/ 3315 w 3315"/>
                  <a:gd name="T121" fmla="*/ 204 h 2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15"/>
                  <a:gd name="T184" fmla="*/ 0 h 204"/>
                  <a:gd name="T185" fmla="*/ 3315 w 3315"/>
                  <a:gd name="T186" fmla="*/ 204 h 2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15" h="204">
                    <a:moveTo>
                      <a:pt x="0" y="204"/>
                    </a:moveTo>
                    <a:lnTo>
                      <a:pt x="14" y="200"/>
                    </a:lnTo>
                    <a:lnTo>
                      <a:pt x="27" y="193"/>
                    </a:lnTo>
                    <a:lnTo>
                      <a:pt x="41" y="189"/>
                    </a:lnTo>
                    <a:lnTo>
                      <a:pt x="57" y="182"/>
                    </a:lnTo>
                    <a:lnTo>
                      <a:pt x="73" y="177"/>
                    </a:lnTo>
                    <a:lnTo>
                      <a:pt x="88" y="170"/>
                    </a:lnTo>
                    <a:lnTo>
                      <a:pt x="104" y="166"/>
                    </a:lnTo>
                    <a:lnTo>
                      <a:pt x="122" y="159"/>
                    </a:lnTo>
                    <a:lnTo>
                      <a:pt x="141" y="152"/>
                    </a:lnTo>
                    <a:lnTo>
                      <a:pt x="161" y="148"/>
                    </a:lnTo>
                    <a:lnTo>
                      <a:pt x="181" y="141"/>
                    </a:lnTo>
                    <a:lnTo>
                      <a:pt x="202" y="134"/>
                    </a:lnTo>
                    <a:lnTo>
                      <a:pt x="225" y="130"/>
                    </a:lnTo>
                    <a:lnTo>
                      <a:pt x="249" y="123"/>
                    </a:lnTo>
                    <a:lnTo>
                      <a:pt x="272" y="118"/>
                    </a:lnTo>
                    <a:lnTo>
                      <a:pt x="297" y="111"/>
                    </a:lnTo>
                    <a:lnTo>
                      <a:pt x="324" y="107"/>
                    </a:lnTo>
                    <a:lnTo>
                      <a:pt x="351" y="100"/>
                    </a:lnTo>
                    <a:lnTo>
                      <a:pt x="379" y="96"/>
                    </a:lnTo>
                    <a:lnTo>
                      <a:pt x="408" y="89"/>
                    </a:lnTo>
                    <a:lnTo>
                      <a:pt x="438" y="84"/>
                    </a:lnTo>
                    <a:lnTo>
                      <a:pt x="469" y="80"/>
                    </a:lnTo>
                    <a:lnTo>
                      <a:pt x="501" y="73"/>
                    </a:lnTo>
                    <a:lnTo>
                      <a:pt x="535" y="68"/>
                    </a:lnTo>
                    <a:lnTo>
                      <a:pt x="567" y="64"/>
                    </a:lnTo>
                    <a:lnTo>
                      <a:pt x="601" y="59"/>
                    </a:lnTo>
                    <a:lnTo>
                      <a:pt x="637" y="55"/>
                    </a:lnTo>
                    <a:lnTo>
                      <a:pt x="671" y="50"/>
                    </a:lnTo>
                    <a:lnTo>
                      <a:pt x="708" y="46"/>
                    </a:lnTo>
                    <a:lnTo>
                      <a:pt x="744" y="43"/>
                    </a:lnTo>
                    <a:lnTo>
                      <a:pt x="780" y="39"/>
                    </a:lnTo>
                    <a:lnTo>
                      <a:pt x="819" y="34"/>
                    </a:lnTo>
                    <a:lnTo>
                      <a:pt x="855" y="32"/>
                    </a:lnTo>
                    <a:lnTo>
                      <a:pt x="891" y="30"/>
                    </a:lnTo>
                    <a:lnTo>
                      <a:pt x="927" y="25"/>
                    </a:lnTo>
                    <a:lnTo>
                      <a:pt x="964" y="23"/>
                    </a:lnTo>
                    <a:lnTo>
                      <a:pt x="1000" y="21"/>
                    </a:lnTo>
                    <a:lnTo>
                      <a:pt x="1036" y="18"/>
                    </a:lnTo>
                    <a:lnTo>
                      <a:pt x="1073" y="16"/>
                    </a:lnTo>
                    <a:lnTo>
                      <a:pt x="1109" y="14"/>
                    </a:lnTo>
                    <a:lnTo>
                      <a:pt x="1143" y="14"/>
                    </a:lnTo>
                    <a:lnTo>
                      <a:pt x="1177" y="12"/>
                    </a:lnTo>
                    <a:lnTo>
                      <a:pt x="1209" y="9"/>
                    </a:lnTo>
                    <a:lnTo>
                      <a:pt x="1243" y="9"/>
                    </a:lnTo>
                    <a:lnTo>
                      <a:pt x="1274" y="7"/>
                    </a:lnTo>
                    <a:lnTo>
                      <a:pt x="1306" y="7"/>
                    </a:lnTo>
                    <a:lnTo>
                      <a:pt x="1336" y="5"/>
                    </a:lnTo>
                    <a:lnTo>
                      <a:pt x="1365" y="5"/>
                    </a:lnTo>
                    <a:lnTo>
                      <a:pt x="1395" y="5"/>
                    </a:lnTo>
                    <a:lnTo>
                      <a:pt x="1422" y="3"/>
                    </a:lnTo>
                    <a:lnTo>
                      <a:pt x="1449" y="3"/>
                    </a:lnTo>
                    <a:lnTo>
                      <a:pt x="1474" y="3"/>
                    </a:lnTo>
                    <a:lnTo>
                      <a:pt x="1501" y="3"/>
                    </a:lnTo>
                    <a:lnTo>
                      <a:pt x="1526" y="3"/>
                    </a:lnTo>
                    <a:lnTo>
                      <a:pt x="1549" y="0"/>
                    </a:lnTo>
                    <a:lnTo>
                      <a:pt x="1571" y="0"/>
                    </a:lnTo>
                    <a:lnTo>
                      <a:pt x="1594" y="0"/>
                    </a:lnTo>
                    <a:lnTo>
                      <a:pt x="1617" y="0"/>
                    </a:lnTo>
                    <a:lnTo>
                      <a:pt x="1637" y="0"/>
                    </a:lnTo>
                    <a:lnTo>
                      <a:pt x="1658" y="0"/>
                    </a:lnTo>
                    <a:lnTo>
                      <a:pt x="1678" y="0"/>
                    </a:lnTo>
                    <a:lnTo>
                      <a:pt x="1698" y="0"/>
                    </a:lnTo>
                    <a:lnTo>
                      <a:pt x="1721" y="0"/>
                    </a:lnTo>
                    <a:lnTo>
                      <a:pt x="1744" y="0"/>
                    </a:lnTo>
                    <a:lnTo>
                      <a:pt x="1767" y="0"/>
                    </a:lnTo>
                    <a:lnTo>
                      <a:pt x="1789" y="3"/>
                    </a:lnTo>
                    <a:lnTo>
                      <a:pt x="1814" y="3"/>
                    </a:lnTo>
                    <a:lnTo>
                      <a:pt x="1841" y="3"/>
                    </a:lnTo>
                    <a:lnTo>
                      <a:pt x="1866" y="3"/>
                    </a:lnTo>
                    <a:lnTo>
                      <a:pt x="1894" y="3"/>
                    </a:lnTo>
                    <a:lnTo>
                      <a:pt x="1921" y="5"/>
                    </a:lnTo>
                    <a:lnTo>
                      <a:pt x="1950" y="5"/>
                    </a:lnTo>
                    <a:lnTo>
                      <a:pt x="1980" y="5"/>
                    </a:lnTo>
                    <a:lnTo>
                      <a:pt x="2009" y="7"/>
                    </a:lnTo>
                    <a:lnTo>
                      <a:pt x="2041" y="7"/>
                    </a:lnTo>
                    <a:lnTo>
                      <a:pt x="2073" y="9"/>
                    </a:lnTo>
                    <a:lnTo>
                      <a:pt x="2107" y="9"/>
                    </a:lnTo>
                    <a:lnTo>
                      <a:pt x="2138" y="12"/>
                    </a:lnTo>
                    <a:lnTo>
                      <a:pt x="2172" y="14"/>
                    </a:lnTo>
                    <a:lnTo>
                      <a:pt x="2206" y="14"/>
                    </a:lnTo>
                    <a:lnTo>
                      <a:pt x="2243" y="16"/>
                    </a:lnTo>
                    <a:lnTo>
                      <a:pt x="2279" y="18"/>
                    </a:lnTo>
                    <a:lnTo>
                      <a:pt x="2315" y="21"/>
                    </a:lnTo>
                    <a:lnTo>
                      <a:pt x="2352" y="23"/>
                    </a:lnTo>
                    <a:lnTo>
                      <a:pt x="2388" y="25"/>
                    </a:lnTo>
                    <a:lnTo>
                      <a:pt x="2424" y="30"/>
                    </a:lnTo>
                    <a:lnTo>
                      <a:pt x="2460" y="32"/>
                    </a:lnTo>
                    <a:lnTo>
                      <a:pt x="2497" y="34"/>
                    </a:lnTo>
                    <a:lnTo>
                      <a:pt x="2535" y="39"/>
                    </a:lnTo>
                    <a:lnTo>
                      <a:pt x="2572" y="43"/>
                    </a:lnTo>
                    <a:lnTo>
                      <a:pt x="2608" y="46"/>
                    </a:lnTo>
                    <a:lnTo>
                      <a:pt x="2644" y="50"/>
                    </a:lnTo>
                    <a:lnTo>
                      <a:pt x="2678" y="55"/>
                    </a:lnTo>
                    <a:lnTo>
                      <a:pt x="2714" y="59"/>
                    </a:lnTo>
                    <a:lnTo>
                      <a:pt x="2748" y="64"/>
                    </a:lnTo>
                    <a:lnTo>
                      <a:pt x="2780" y="68"/>
                    </a:lnTo>
                    <a:lnTo>
                      <a:pt x="2814" y="73"/>
                    </a:lnTo>
                    <a:lnTo>
                      <a:pt x="2846" y="80"/>
                    </a:lnTo>
                    <a:lnTo>
                      <a:pt x="2878" y="84"/>
                    </a:lnTo>
                    <a:lnTo>
                      <a:pt x="2907" y="89"/>
                    </a:lnTo>
                    <a:lnTo>
                      <a:pt x="2937" y="96"/>
                    </a:lnTo>
                    <a:lnTo>
                      <a:pt x="2964" y="100"/>
                    </a:lnTo>
                    <a:lnTo>
                      <a:pt x="2991" y="107"/>
                    </a:lnTo>
                    <a:lnTo>
                      <a:pt x="3018" y="111"/>
                    </a:lnTo>
                    <a:lnTo>
                      <a:pt x="3043" y="118"/>
                    </a:lnTo>
                    <a:lnTo>
                      <a:pt x="3066" y="123"/>
                    </a:lnTo>
                    <a:lnTo>
                      <a:pt x="3091" y="130"/>
                    </a:lnTo>
                    <a:lnTo>
                      <a:pt x="3114" y="134"/>
                    </a:lnTo>
                    <a:lnTo>
                      <a:pt x="3134" y="141"/>
                    </a:lnTo>
                    <a:lnTo>
                      <a:pt x="3154" y="148"/>
                    </a:lnTo>
                    <a:lnTo>
                      <a:pt x="3175" y="152"/>
                    </a:lnTo>
                    <a:lnTo>
                      <a:pt x="3193" y="159"/>
                    </a:lnTo>
                    <a:lnTo>
                      <a:pt x="3211" y="166"/>
                    </a:lnTo>
                    <a:lnTo>
                      <a:pt x="3227" y="170"/>
                    </a:lnTo>
                    <a:lnTo>
                      <a:pt x="3243" y="177"/>
                    </a:lnTo>
                    <a:lnTo>
                      <a:pt x="3259" y="182"/>
                    </a:lnTo>
                    <a:lnTo>
                      <a:pt x="3275" y="189"/>
                    </a:lnTo>
                    <a:lnTo>
                      <a:pt x="3288" y="193"/>
                    </a:lnTo>
                    <a:lnTo>
                      <a:pt x="3302" y="200"/>
                    </a:lnTo>
                    <a:lnTo>
                      <a:pt x="3315" y="204"/>
                    </a:lnTo>
                  </a:path>
                </a:pathLst>
              </a:custGeom>
              <a:noFill/>
              <a:ln w="0">
                <a:solidFill>
                  <a:srgbClr val="C0C0C0"/>
                </a:solidFill>
                <a:round/>
                <a:headEnd/>
                <a:tailEnd/>
              </a:ln>
            </p:spPr>
            <p:txBody>
              <a:bodyPr/>
              <a:lstStyle/>
              <a:p>
                <a:endParaRPr lang="fr-FR">
                  <a:latin typeface="OpenDyslexic" pitchFamily="50" charset="0"/>
                </a:endParaRPr>
              </a:p>
            </p:txBody>
          </p:sp>
          <p:sp>
            <p:nvSpPr>
              <p:cNvPr id="26820" name="Freeform 168"/>
              <p:cNvSpPr>
                <a:spLocks/>
              </p:cNvSpPr>
              <p:nvPr/>
            </p:nvSpPr>
            <p:spPr bwMode="auto">
              <a:xfrm>
                <a:off x="825" y="1585"/>
                <a:ext cx="3365" cy="191"/>
              </a:xfrm>
              <a:custGeom>
                <a:avLst/>
                <a:gdLst>
                  <a:gd name="T0" fmla="*/ 3352 w 3365"/>
                  <a:gd name="T1" fmla="*/ 7 h 191"/>
                  <a:gd name="T2" fmla="*/ 3322 w 3365"/>
                  <a:gd name="T3" fmla="*/ 16 h 191"/>
                  <a:gd name="T4" fmla="*/ 3293 w 3365"/>
                  <a:gd name="T5" fmla="*/ 27 h 191"/>
                  <a:gd name="T6" fmla="*/ 3256 w 3365"/>
                  <a:gd name="T7" fmla="*/ 39 h 191"/>
                  <a:gd name="T8" fmla="*/ 3220 w 3365"/>
                  <a:gd name="T9" fmla="*/ 50 h 191"/>
                  <a:gd name="T10" fmla="*/ 3179 w 3365"/>
                  <a:gd name="T11" fmla="*/ 61 h 191"/>
                  <a:gd name="T12" fmla="*/ 3134 w 3365"/>
                  <a:gd name="T13" fmla="*/ 73 h 191"/>
                  <a:gd name="T14" fmla="*/ 3086 w 3365"/>
                  <a:gd name="T15" fmla="*/ 82 h 191"/>
                  <a:gd name="T16" fmla="*/ 3034 w 3365"/>
                  <a:gd name="T17" fmla="*/ 93 h 191"/>
                  <a:gd name="T18" fmla="*/ 2978 w 3365"/>
                  <a:gd name="T19" fmla="*/ 104 h 191"/>
                  <a:gd name="T20" fmla="*/ 2916 w 3365"/>
                  <a:gd name="T21" fmla="*/ 113 h 191"/>
                  <a:gd name="T22" fmla="*/ 2853 w 3365"/>
                  <a:gd name="T23" fmla="*/ 123 h 191"/>
                  <a:gd name="T24" fmla="*/ 2787 w 3365"/>
                  <a:gd name="T25" fmla="*/ 132 h 191"/>
                  <a:gd name="T26" fmla="*/ 2717 w 3365"/>
                  <a:gd name="T27" fmla="*/ 141 h 191"/>
                  <a:gd name="T28" fmla="*/ 2644 w 3365"/>
                  <a:gd name="T29" fmla="*/ 150 h 191"/>
                  <a:gd name="T30" fmla="*/ 2569 w 3365"/>
                  <a:gd name="T31" fmla="*/ 157 h 191"/>
                  <a:gd name="T32" fmla="*/ 2494 w 3365"/>
                  <a:gd name="T33" fmla="*/ 161 h 191"/>
                  <a:gd name="T34" fmla="*/ 2420 w 3365"/>
                  <a:gd name="T35" fmla="*/ 168 h 191"/>
                  <a:gd name="T36" fmla="*/ 2347 w 3365"/>
                  <a:gd name="T37" fmla="*/ 172 h 191"/>
                  <a:gd name="T38" fmla="*/ 2275 w 3365"/>
                  <a:gd name="T39" fmla="*/ 177 h 191"/>
                  <a:gd name="T40" fmla="*/ 2204 w 3365"/>
                  <a:gd name="T41" fmla="*/ 179 h 191"/>
                  <a:gd name="T42" fmla="*/ 2136 w 3365"/>
                  <a:gd name="T43" fmla="*/ 182 h 191"/>
                  <a:gd name="T44" fmla="*/ 2070 w 3365"/>
                  <a:gd name="T45" fmla="*/ 184 h 191"/>
                  <a:gd name="T46" fmla="*/ 2009 w 3365"/>
                  <a:gd name="T47" fmla="*/ 186 h 191"/>
                  <a:gd name="T48" fmla="*/ 1950 w 3365"/>
                  <a:gd name="T49" fmla="*/ 188 h 191"/>
                  <a:gd name="T50" fmla="*/ 1894 w 3365"/>
                  <a:gd name="T51" fmla="*/ 188 h 191"/>
                  <a:gd name="T52" fmla="*/ 1841 w 3365"/>
                  <a:gd name="T53" fmla="*/ 191 h 191"/>
                  <a:gd name="T54" fmla="*/ 1792 w 3365"/>
                  <a:gd name="T55" fmla="*/ 191 h 191"/>
                  <a:gd name="T56" fmla="*/ 1746 w 3365"/>
                  <a:gd name="T57" fmla="*/ 191 h 191"/>
                  <a:gd name="T58" fmla="*/ 1703 w 3365"/>
                  <a:gd name="T59" fmla="*/ 191 h 191"/>
                  <a:gd name="T60" fmla="*/ 1683 w 3365"/>
                  <a:gd name="T61" fmla="*/ 191 h 191"/>
                  <a:gd name="T62" fmla="*/ 1642 w 3365"/>
                  <a:gd name="T63" fmla="*/ 191 h 191"/>
                  <a:gd name="T64" fmla="*/ 1596 w 3365"/>
                  <a:gd name="T65" fmla="*/ 191 h 191"/>
                  <a:gd name="T66" fmla="*/ 1549 w 3365"/>
                  <a:gd name="T67" fmla="*/ 191 h 191"/>
                  <a:gd name="T68" fmla="*/ 1499 w 3365"/>
                  <a:gd name="T69" fmla="*/ 191 h 191"/>
                  <a:gd name="T70" fmla="*/ 1445 w 3365"/>
                  <a:gd name="T71" fmla="*/ 188 h 191"/>
                  <a:gd name="T72" fmla="*/ 1386 w 3365"/>
                  <a:gd name="T73" fmla="*/ 188 h 191"/>
                  <a:gd name="T74" fmla="*/ 1327 w 3365"/>
                  <a:gd name="T75" fmla="*/ 186 h 191"/>
                  <a:gd name="T76" fmla="*/ 1263 w 3365"/>
                  <a:gd name="T77" fmla="*/ 184 h 191"/>
                  <a:gd name="T78" fmla="*/ 1195 w 3365"/>
                  <a:gd name="T79" fmla="*/ 182 h 191"/>
                  <a:gd name="T80" fmla="*/ 1127 w 3365"/>
                  <a:gd name="T81" fmla="*/ 177 h 191"/>
                  <a:gd name="T82" fmla="*/ 1055 w 3365"/>
                  <a:gd name="T83" fmla="*/ 175 h 191"/>
                  <a:gd name="T84" fmla="*/ 982 w 3365"/>
                  <a:gd name="T85" fmla="*/ 170 h 191"/>
                  <a:gd name="T86" fmla="*/ 907 w 3365"/>
                  <a:gd name="T87" fmla="*/ 166 h 191"/>
                  <a:gd name="T88" fmla="*/ 832 w 3365"/>
                  <a:gd name="T89" fmla="*/ 159 h 191"/>
                  <a:gd name="T90" fmla="*/ 757 w 3365"/>
                  <a:gd name="T91" fmla="*/ 152 h 191"/>
                  <a:gd name="T92" fmla="*/ 685 w 3365"/>
                  <a:gd name="T93" fmla="*/ 145 h 191"/>
                  <a:gd name="T94" fmla="*/ 615 w 3365"/>
                  <a:gd name="T95" fmla="*/ 136 h 191"/>
                  <a:gd name="T96" fmla="*/ 544 w 3365"/>
                  <a:gd name="T97" fmla="*/ 127 h 191"/>
                  <a:gd name="T98" fmla="*/ 481 w 3365"/>
                  <a:gd name="T99" fmla="*/ 118 h 191"/>
                  <a:gd name="T100" fmla="*/ 417 w 3365"/>
                  <a:gd name="T101" fmla="*/ 109 h 191"/>
                  <a:gd name="T102" fmla="*/ 361 w 3365"/>
                  <a:gd name="T103" fmla="*/ 100 h 191"/>
                  <a:gd name="T104" fmla="*/ 306 w 3365"/>
                  <a:gd name="T105" fmla="*/ 89 h 191"/>
                  <a:gd name="T106" fmla="*/ 254 w 3365"/>
                  <a:gd name="T107" fmla="*/ 77 h 191"/>
                  <a:gd name="T108" fmla="*/ 209 w 3365"/>
                  <a:gd name="T109" fmla="*/ 66 h 191"/>
                  <a:gd name="T110" fmla="*/ 166 w 3365"/>
                  <a:gd name="T111" fmla="*/ 55 h 191"/>
                  <a:gd name="T112" fmla="*/ 127 w 3365"/>
                  <a:gd name="T113" fmla="*/ 43 h 191"/>
                  <a:gd name="T114" fmla="*/ 91 w 3365"/>
                  <a:gd name="T115" fmla="*/ 34 h 191"/>
                  <a:gd name="T116" fmla="*/ 57 w 3365"/>
                  <a:gd name="T117" fmla="*/ 23 h 191"/>
                  <a:gd name="T118" fmla="*/ 27 w 3365"/>
                  <a:gd name="T119" fmla="*/ 11 h 191"/>
                  <a:gd name="T120" fmla="*/ 0 w 3365"/>
                  <a:gd name="T121" fmla="*/ 0 h 1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65"/>
                  <a:gd name="T184" fmla="*/ 0 h 191"/>
                  <a:gd name="T185" fmla="*/ 3365 w 3365"/>
                  <a:gd name="T186" fmla="*/ 191 h 1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65" h="191">
                    <a:moveTo>
                      <a:pt x="3365" y="0"/>
                    </a:moveTo>
                    <a:lnTo>
                      <a:pt x="3352" y="7"/>
                    </a:lnTo>
                    <a:lnTo>
                      <a:pt x="3338" y="11"/>
                    </a:lnTo>
                    <a:lnTo>
                      <a:pt x="3322" y="16"/>
                    </a:lnTo>
                    <a:lnTo>
                      <a:pt x="3309" y="23"/>
                    </a:lnTo>
                    <a:lnTo>
                      <a:pt x="3293" y="27"/>
                    </a:lnTo>
                    <a:lnTo>
                      <a:pt x="3275" y="34"/>
                    </a:lnTo>
                    <a:lnTo>
                      <a:pt x="3256" y="39"/>
                    </a:lnTo>
                    <a:lnTo>
                      <a:pt x="3238" y="43"/>
                    </a:lnTo>
                    <a:lnTo>
                      <a:pt x="3220" y="50"/>
                    </a:lnTo>
                    <a:lnTo>
                      <a:pt x="3200" y="55"/>
                    </a:lnTo>
                    <a:lnTo>
                      <a:pt x="3179" y="61"/>
                    </a:lnTo>
                    <a:lnTo>
                      <a:pt x="3157" y="66"/>
                    </a:lnTo>
                    <a:lnTo>
                      <a:pt x="3134" y="73"/>
                    </a:lnTo>
                    <a:lnTo>
                      <a:pt x="3111" y="77"/>
                    </a:lnTo>
                    <a:lnTo>
                      <a:pt x="3086" y="82"/>
                    </a:lnTo>
                    <a:lnTo>
                      <a:pt x="3059" y="89"/>
                    </a:lnTo>
                    <a:lnTo>
                      <a:pt x="3034" y="93"/>
                    </a:lnTo>
                    <a:lnTo>
                      <a:pt x="3005" y="100"/>
                    </a:lnTo>
                    <a:lnTo>
                      <a:pt x="2978" y="104"/>
                    </a:lnTo>
                    <a:lnTo>
                      <a:pt x="2948" y="109"/>
                    </a:lnTo>
                    <a:lnTo>
                      <a:pt x="2916" y="113"/>
                    </a:lnTo>
                    <a:lnTo>
                      <a:pt x="2885" y="118"/>
                    </a:lnTo>
                    <a:lnTo>
                      <a:pt x="2853" y="123"/>
                    </a:lnTo>
                    <a:lnTo>
                      <a:pt x="2821" y="127"/>
                    </a:lnTo>
                    <a:lnTo>
                      <a:pt x="2787" y="132"/>
                    </a:lnTo>
                    <a:lnTo>
                      <a:pt x="2751" y="136"/>
                    </a:lnTo>
                    <a:lnTo>
                      <a:pt x="2717" y="141"/>
                    </a:lnTo>
                    <a:lnTo>
                      <a:pt x="2680" y="145"/>
                    </a:lnTo>
                    <a:lnTo>
                      <a:pt x="2644" y="150"/>
                    </a:lnTo>
                    <a:lnTo>
                      <a:pt x="2608" y="152"/>
                    </a:lnTo>
                    <a:lnTo>
                      <a:pt x="2569" y="157"/>
                    </a:lnTo>
                    <a:lnTo>
                      <a:pt x="2533" y="159"/>
                    </a:lnTo>
                    <a:lnTo>
                      <a:pt x="2494" y="161"/>
                    </a:lnTo>
                    <a:lnTo>
                      <a:pt x="2458" y="166"/>
                    </a:lnTo>
                    <a:lnTo>
                      <a:pt x="2420" y="168"/>
                    </a:lnTo>
                    <a:lnTo>
                      <a:pt x="2383" y="170"/>
                    </a:lnTo>
                    <a:lnTo>
                      <a:pt x="2347" y="172"/>
                    </a:lnTo>
                    <a:lnTo>
                      <a:pt x="2311" y="175"/>
                    </a:lnTo>
                    <a:lnTo>
                      <a:pt x="2275" y="177"/>
                    </a:lnTo>
                    <a:lnTo>
                      <a:pt x="2238" y="177"/>
                    </a:lnTo>
                    <a:lnTo>
                      <a:pt x="2204" y="179"/>
                    </a:lnTo>
                    <a:lnTo>
                      <a:pt x="2170" y="182"/>
                    </a:lnTo>
                    <a:lnTo>
                      <a:pt x="2136" y="182"/>
                    </a:lnTo>
                    <a:lnTo>
                      <a:pt x="2102" y="184"/>
                    </a:lnTo>
                    <a:lnTo>
                      <a:pt x="2070" y="184"/>
                    </a:lnTo>
                    <a:lnTo>
                      <a:pt x="2039" y="186"/>
                    </a:lnTo>
                    <a:lnTo>
                      <a:pt x="2009" y="186"/>
                    </a:lnTo>
                    <a:lnTo>
                      <a:pt x="1980" y="188"/>
                    </a:lnTo>
                    <a:lnTo>
                      <a:pt x="1950" y="188"/>
                    </a:lnTo>
                    <a:lnTo>
                      <a:pt x="1921" y="188"/>
                    </a:lnTo>
                    <a:lnTo>
                      <a:pt x="1894" y="188"/>
                    </a:lnTo>
                    <a:lnTo>
                      <a:pt x="1866" y="191"/>
                    </a:lnTo>
                    <a:lnTo>
                      <a:pt x="1841" y="191"/>
                    </a:lnTo>
                    <a:lnTo>
                      <a:pt x="1816" y="191"/>
                    </a:lnTo>
                    <a:lnTo>
                      <a:pt x="1792" y="191"/>
                    </a:lnTo>
                    <a:lnTo>
                      <a:pt x="1769" y="191"/>
                    </a:lnTo>
                    <a:lnTo>
                      <a:pt x="1746" y="191"/>
                    </a:lnTo>
                    <a:lnTo>
                      <a:pt x="1723" y="191"/>
                    </a:lnTo>
                    <a:lnTo>
                      <a:pt x="1703" y="191"/>
                    </a:lnTo>
                    <a:lnTo>
                      <a:pt x="1683" y="191"/>
                    </a:lnTo>
                    <a:lnTo>
                      <a:pt x="1662" y="191"/>
                    </a:lnTo>
                    <a:lnTo>
                      <a:pt x="1642" y="191"/>
                    </a:lnTo>
                    <a:lnTo>
                      <a:pt x="1619" y="191"/>
                    </a:lnTo>
                    <a:lnTo>
                      <a:pt x="1596" y="191"/>
                    </a:lnTo>
                    <a:lnTo>
                      <a:pt x="1574" y="191"/>
                    </a:lnTo>
                    <a:lnTo>
                      <a:pt x="1549" y="191"/>
                    </a:lnTo>
                    <a:lnTo>
                      <a:pt x="1524" y="191"/>
                    </a:lnTo>
                    <a:lnTo>
                      <a:pt x="1499" y="191"/>
                    </a:lnTo>
                    <a:lnTo>
                      <a:pt x="1472" y="188"/>
                    </a:lnTo>
                    <a:lnTo>
                      <a:pt x="1445" y="188"/>
                    </a:lnTo>
                    <a:lnTo>
                      <a:pt x="1415" y="188"/>
                    </a:lnTo>
                    <a:lnTo>
                      <a:pt x="1386" y="188"/>
                    </a:lnTo>
                    <a:lnTo>
                      <a:pt x="1356" y="186"/>
                    </a:lnTo>
                    <a:lnTo>
                      <a:pt x="1327" y="186"/>
                    </a:lnTo>
                    <a:lnTo>
                      <a:pt x="1295" y="184"/>
                    </a:lnTo>
                    <a:lnTo>
                      <a:pt x="1263" y="184"/>
                    </a:lnTo>
                    <a:lnTo>
                      <a:pt x="1229" y="182"/>
                    </a:lnTo>
                    <a:lnTo>
                      <a:pt x="1195" y="182"/>
                    </a:lnTo>
                    <a:lnTo>
                      <a:pt x="1161" y="179"/>
                    </a:lnTo>
                    <a:lnTo>
                      <a:pt x="1127" y="177"/>
                    </a:lnTo>
                    <a:lnTo>
                      <a:pt x="1091" y="177"/>
                    </a:lnTo>
                    <a:lnTo>
                      <a:pt x="1055" y="175"/>
                    </a:lnTo>
                    <a:lnTo>
                      <a:pt x="1018" y="172"/>
                    </a:lnTo>
                    <a:lnTo>
                      <a:pt x="982" y="170"/>
                    </a:lnTo>
                    <a:lnTo>
                      <a:pt x="946" y="168"/>
                    </a:lnTo>
                    <a:lnTo>
                      <a:pt x="907" y="166"/>
                    </a:lnTo>
                    <a:lnTo>
                      <a:pt x="871" y="161"/>
                    </a:lnTo>
                    <a:lnTo>
                      <a:pt x="832" y="159"/>
                    </a:lnTo>
                    <a:lnTo>
                      <a:pt x="796" y="157"/>
                    </a:lnTo>
                    <a:lnTo>
                      <a:pt x="757" y="152"/>
                    </a:lnTo>
                    <a:lnTo>
                      <a:pt x="721" y="150"/>
                    </a:lnTo>
                    <a:lnTo>
                      <a:pt x="685" y="145"/>
                    </a:lnTo>
                    <a:lnTo>
                      <a:pt x="649" y="141"/>
                    </a:lnTo>
                    <a:lnTo>
                      <a:pt x="615" y="136"/>
                    </a:lnTo>
                    <a:lnTo>
                      <a:pt x="578" y="132"/>
                    </a:lnTo>
                    <a:lnTo>
                      <a:pt x="544" y="127"/>
                    </a:lnTo>
                    <a:lnTo>
                      <a:pt x="513" y="123"/>
                    </a:lnTo>
                    <a:lnTo>
                      <a:pt x="481" y="118"/>
                    </a:lnTo>
                    <a:lnTo>
                      <a:pt x="449" y="113"/>
                    </a:lnTo>
                    <a:lnTo>
                      <a:pt x="417" y="109"/>
                    </a:lnTo>
                    <a:lnTo>
                      <a:pt x="388" y="104"/>
                    </a:lnTo>
                    <a:lnTo>
                      <a:pt x="361" y="100"/>
                    </a:lnTo>
                    <a:lnTo>
                      <a:pt x="331" y="93"/>
                    </a:lnTo>
                    <a:lnTo>
                      <a:pt x="306" y="89"/>
                    </a:lnTo>
                    <a:lnTo>
                      <a:pt x="279" y="82"/>
                    </a:lnTo>
                    <a:lnTo>
                      <a:pt x="254" y="77"/>
                    </a:lnTo>
                    <a:lnTo>
                      <a:pt x="231" y="73"/>
                    </a:lnTo>
                    <a:lnTo>
                      <a:pt x="209" y="66"/>
                    </a:lnTo>
                    <a:lnTo>
                      <a:pt x="186" y="61"/>
                    </a:lnTo>
                    <a:lnTo>
                      <a:pt x="166" y="55"/>
                    </a:lnTo>
                    <a:lnTo>
                      <a:pt x="145" y="50"/>
                    </a:lnTo>
                    <a:lnTo>
                      <a:pt x="127" y="43"/>
                    </a:lnTo>
                    <a:lnTo>
                      <a:pt x="109" y="39"/>
                    </a:lnTo>
                    <a:lnTo>
                      <a:pt x="91" y="34"/>
                    </a:lnTo>
                    <a:lnTo>
                      <a:pt x="73" y="27"/>
                    </a:lnTo>
                    <a:lnTo>
                      <a:pt x="57" y="23"/>
                    </a:lnTo>
                    <a:lnTo>
                      <a:pt x="43" y="16"/>
                    </a:lnTo>
                    <a:lnTo>
                      <a:pt x="27" y="11"/>
                    </a:lnTo>
                    <a:lnTo>
                      <a:pt x="14"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21" name="Freeform 169"/>
              <p:cNvSpPr>
                <a:spLocks/>
              </p:cNvSpPr>
              <p:nvPr/>
            </p:nvSpPr>
            <p:spPr bwMode="auto">
              <a:xfrm>
                <a:off x="825" y="2755"/>
                <a:ext cx="3365" cy="191"/>
              </a:xfrm>
              <a:custGeom>
                <a:avLst/>
                <a:gdLst>
                  <a:gd name="T0" fmla="*/ 14 w 3365"/>
                  <a:gd name="T1" fmla="*/ 184 h 191"/>
                  <a:gd name="T2" fmla="*/ 43 w 3365"/>
                  <a:gd name="T3" fmla="*/ 175 h 191"/>
                  <a:gd name="T4" fmla="*/ 73 w 3365"/>
                  <a:gd name="T5" fmla="*/ 163 h 191"/>
                  <a:gd name="T6" fmla="*/ 109 w 3365"/>
                  <a:gd name="T7" fmla="*/ 152 h 191"/>
                  <a:gd name="T8" fmla="*/ 145 w 3365"/>
                  <a:gd name="T9" fmla="*/ 141 h 191"/>
                  <a:gd name="T10" fmla="*/ 186 w 3365"/>
                  <a:gd name="T11" fmla="*/ 129 h 191"/>
                  <a:gd name="T12" fmla="*/ 231 w 3365"/>
                  <a:gd name="T13" fmla="*/ 118 h 191"/>
                  <a:gd name="T14" fmla="*/ 279 w 3365"/>
                  <a:gd name="T15" fmla="*/ 109 h 191"/>
                  <a:gd name="T16" fmla="*/ 331 w 3365"/>
                  <a:gd name="T17" fmla="*/ 98 h 191"/>
                  <a:gd name="T18" fmla="*/ 388 w 3365"/>
                  <a:gd name="T19" fmla="*/ 86 h 191"/>
                  <a:gd name="T20" fmla="*/ 449 w 3365"/>
                  <a:gd name="T21" fmla="*/ 77 h 191"/>
                  <a:gd name="T22" fmla="*/ 513 w 3365"/>
                  <a:gd name="T23" fmla="*/ 68 h 191"/>
                  <a:gd name="T24" fmla="*/ 578 w 3365"/>
                  <a:gd name="T25" fmla="*/ 59 h 191"/>
                  <a:gd name="T26" fmla="*/ 649 w 3365"/>
                  <a:gd name="T27" fmla="*/ 50 h 191"/>
                  <a:gd name="T28" fmla="*/ 721 w 3365"/>
                  <a:gd name="T29" fmla="*/ 41 h 191"/>
                  <a:gd name="T30" fmla="*/ 796 w 3365"/>
                  <a:gd name="T31" fmla="*/ 34 h 191"/>
                  <a:gd name="T32" fmla="*/ 871 w 3365"/>
                  <a:gd name="T33" fmla="*/ 30 h 191"/>
                  <a:gd name="T34" fmla="*/ 946 w 3365"/>
                  <a:gd name="T35" fmla="*/ 23 h 191"/>
                  <a:gd name="T36" fmla="*/ 1018 w 3365"/>
                  <a:gd name="T37" fmla="*/ 18 h 191"/>
                  <a:gd name="T38" fmla="*/ 1091 w 3365"/>
                  <a:gd name="T39" fmla="*/ 14 h 191"/>
                  <a:gd name="T40" fmla="*/ 1161 w 3365"/>
                  <a:gd name="T41" fmla="*/ 12 h 191"/>
                  <a:gd name="T42" fmla="*/ 1229 w 3365"/>
                  <a:gd name="T43" fmla="*/ 9 h 191"/>
                  <a:gd name="T44" fmla="*/ 1295 w 3365"/>
                  <a:gd name="T45" fmla="*/ 7 h 191"/>
                  <a:gd name="T46" fmla="*/ 1356 w 3365"/>
                  <a:gd name="T47" fmla="*/ 5 h 191"/>
                  <a:gd name="T48" fmla="*/ 1415 w 3365"/>
                  <a:gd name="T49" fmla="*/ 2 h 191"/>
                  <a:gd name="T50" fmla="*/ 1472 w 3365"/>
                  <a:gd name="T51" fmla="*/ 2 h 191"/>
                  <a:gd name="T52" fmla="*/ 1524 w 3365"/>
                  <a:gd name="T53" fmla="*/ 0 h 191"/>
                  <a:gd name="T54" fmla="*/ 1574 w 3365"/>
                  <a:gd name="T55" fmla="*/ 0 h 191"/>
                  <a:gd name="T56" fmla="*/ 1619 w 3365"/>
                  <a:gd name="T57" fmla="*/ 0 h 191"/>
                  <a:gd name="T58" fmla="*/ 1662 w 3365"/>
                  <a:gd name="T59" fmla="*/ 0 h 191"/>
                  <a:gd name="T60" fmla="*/ 1683 w 3365"/>
                  <a:gd name="T61" fmla="*/ 0 h 191"/>
                  <a:gd name="T62" fmla="*/ 1723 w 3365"/>
                  <a:gd name="T63" fmla="*/ 0 h 191"/>
                  <a:gd name="T64" fmla="*/ 1769 w 3365"/>
                  <a:gd name="T65" fmla="*/ 0 h 191"/>
                  <a:gd name="T66" fmla="*/ 1816 w 3365"/>
                  <a:gd name="T67" fmla="*/ 0 h 191"/>
                  <a:gd name="T68" fmla="*/ 1866 w 3365"/>
                  <a:gd name="T69" fmla="*/ 0 h 191"/>
                  <a:gd name="T70" fmla="*/ 1921 w 3365"/>
                  <a:gd name="T71" fmla="*/ 2 h 191"/>
                  <a:gd name="T72" fmla="*/ 1980 w 3365"/>
                  <a:gd name="T73" fmla="*/ 2 h 191"/>
                  <a:gd name="T74" fmla="*/ 2039 w 3365"/>
                  <a:gd name="T75" fmla="*/ 5 h 191"/>
                  <a:gd name="T76" fmla="*/ 2102 w 3365"/>
                  <a:gd name="T77" fmla="*/ 7 h 191"/>
                  <a:gd name="T78" fmla="*/ 2170 w 3365"/>
                  <a:gd name="T79" fmla="*/ 9 h 191"/>
                  <a:gd name="T80" fmla="*/ 2238 w 3365"/>
                  <a:gd name="T81" fmla="*/ 14 h 191"/>
                  <a:gd name="T82" fmla="*/ 2311 w 3365"/>
                  <a:gd name="T83" fmla="*/ 16 h 191"/>
                  <a:gd name="T84" fmla="*/ 2383 w 3365"/>
                  <a:gd name="T85" fmla="*/ 21 h 191"/>
                  <a:gd name="T86" fmla="*/ 2458 w 3365"/>
                  <a:gd name="T87" fmla="*/ 25 h 191"/>
                  <a:gd name="T88" fmla="*/ 2533 w 3365"/>
                  <a:gd name="T89" fmla="*/ 32 h 191"/>
                  <a:gd name="T90" fmla="*/ 2608 w 3365"/>
                  <a:gd name="T91" fmla="*/ 39 h 191"/>
                  <a:gd name="T92" fmla="*/ 2680 w 3365"/>
                  <a:gd name="T93" fmla="*/ 46 h 191"/>
                  <a:gd name="T94" fmla="*/ 2751 w 3365"/>
                  <a:gd name="T95" fmla="*/ 55 h 191"/>
                  <a:gd name="T96" fmla="*/ 2821 w 3365"/>
                  <a:gd name="T97" fmla="*/ 64 h 191"/>
                  <a:gd name="T98" fmla="*/ 2885 w 3365"/>
                  <a:gd name="T99" fmla="*/ 73 h 191"/>
                  <a:gd name="T100" fmla="*/ 2948 w 3365"/>
                  <a:gd name="T101" fmla="*/ 82 h 191"/>
                  <a:gd name="T102" fmla="*/ 3005 w 3365"/>
                  <a:gd name="T103" fmla="*/ 91 h 191"/>
                  <a:gd name="T104" fmla="*/ 3059 w 3365"/>
                  <a:gd name="T105" fmla="*/ 102 h 191"/>
                  <a:gd name="T106" fmla="*/ 3111 w 3365"/>
                  <a:gd name="T107" fmla="*/ 114 h 191"/>
                  <a:gd name="T108" fmla="*/ 3157 w 3365"/>
                  <a:gd name="T109" fmla="*/ 125 h 191"/>
                  <a:gd name="T110" fmla="*/ 3200 w 3365"/>
                  <a:gd name="T111" fmla="*/ 136 h 191"/>
                  <a:gd name="T112" fmla="*/ 3238 w 3365"/>
                  <a:gd name="T113" fmla="*/ 148 h 191"/>
                  <a:gd name="T114" fmla="*/ 3275 w 3365"/>
                  <a:gd name="T115" fmla="*/ 157 h 191"/>
                  <a:gd name="T116" fmla="*/ 3309 w 3365"/>
                  <a:gd name="T117" fmla="*/ 168 h 191"/>
                  <a:gd name="T118" fmla="*/ 3338 w 3365"/>
                  <a:gd name="T119" fmla="*/ 179 h 191"/>
                  <a:gd name="T120" fmla="*/ 3365 w 3365"/>
                  <a:gd name="T121" fmla="*/ 191 h 1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65"/>
                  <a:gd name="T184" fmla="*/ 0 h 191"/>
                  <a:gd name="T185" fmla="*/ 3365 w 3365"/>
                  <a:gd name="T186" fmla="*/ 191 h 1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65" h="191">
                    <a:moveTo>
                      <a:pt x="0" y="191"/>
                    </a:moveTo>
                    <a:lnTo>
                      <a:pt x="14" y="184"/>
                    </a:lnTo>
                    <a:lnTo>
                      <a:pt x="27" y="179"/>
                    </a:lnTo>
                    <a:lnTo>
                      <a:pt x="43" y="175"/>
                    </a:lnTo>
                    <a:lnTo>
                      <a:pt x="57" y="168"/>
                    </a:lnTo>
                    <a:lnTo>
                      <a:pt x="73" y="163"/>
                    </a:lnTo>
                    <a:lnTo>
                      <a:pt x="91" y="157"/>
                    </a:lnTo>
                    <a:lnTo>
                      <a:pt x="109" y="152"/>
                    </a:lnTo>
                    <a:lnTo>
                      <a:pt x="127" y="148"/>
                    </a:lnTo>
                    <a:lnTo>
                      <a:pt x="145" y="141"/>
                    </a:lnTo>
                    <a:lnTo>
                      <a:pt x="166" y="136"/>
                    </a:lnTo>
                    <a:lnTo>
                      <a:pt x="186" y="129"/>
                    </a:lnTo>
                    <a:lnTo>
                      <a:pt x="209" y="125"/>
                    </a:lnTo>
                    <a:lnTo>
                      <a:pt x="231" y="118"/>
                    </a:lnTo>
                    <a:lnTo>
                      <a:pt x="254" y="114"/>
                    </a:lnTo>
                    <a:lnTo>
                      <a:pt x="279" y="109"/>
                    </a:lnTo>
                    <a:lnTo>
                      <a:pt x="306" y="102"/>
                    </a:lnTo>
                    <a:lnTo>
                      <a:pt x="331" y="98"/>
                    </a:lnTo>
                    <a:lnTo>
                      <a:pt x="361" y="91"/>
                    </a:lnTo>
                    <a:lnTo>
                      <a:pt x="388" y="86"/>
                    </a:lnTo>
                    <a:lnTo>
                      <a:pt x="417" y="82"/>
                    </a:lnTo>
                    <a:lnTo>
                      <a:pt x="449" y="77"/>
                    </a:lnTo>
                    <a:lnTo>
                      <a:pt x="481" y="73"/>
                    </a:lnTo>
                    <a:lnTo>
                      <a:pt x="513" y="68"/>
                    </a:lnTo>
                    <a:lnTo>
                      <a:pt x="544" y="64"/>
                    </a:lnTo>
                    <a:lnTo>
                      <a:pt x="578" y="59"/>
                    </a:lnTo>
                    <a:lnTo>
                      <a:pt x="615" y="55"/>
                    </a:lnTo>
                    <a:lnTo>
                      <a:pt x="649" y="50"/>
                    </a:lnTo>
                    <a:lnTo>
                      <a:pt x="685" y="46"/>
                    </a:lnTo>
                    <a:lnTo>
                      <a:pt x="721" y="41"/>
                    </a:lnTo>
                    <a:lnTo>
                      <a:pt x="757" y="39"/>
                    </a:lnTo>
                    <a:lnTo>
                      <a:pt x="796" y="34"/>
                    </a:lnTo>
                    <a:lnTo>
                      <a:pt x="832" y="32"/>
                    </a:lnTo>
                    <a:lnTo>
                      <a:pt x="871" y="30"/>
                    </a:lnTo>
                    <a:lnTo>
                      <a:pt x="907" y="25"/>
                    </a:lnTo>
                    <a:lnTo>
                      <a:pt x="946" y="23"/>
                    </a:lnTo>
                    <a:lnTo>
                      <a:pt x="982" y="21"/>
                    </a:lnTo>
                    <a:lnTo>
                      <a:pt x="1018" y="18"/>
                    </a:lnTo>
                    <a:lnTo>
                      <a:pt x="1055" y="16"/>
                    </a:lnTo>
                    <a:lnTo>
                      <a:pt x="1091" y="14"/>
                    </a:lnTo>
                    <a:lnTo>
                      <a:pt x="1127" y="14"/>
                    </a:lnTo>
                    <a:lnTo>
                      <a:pt x="1161" y="12"/>
                    </a:lnTo>
                    <a:lnTo>
                      <a:pt x="1195" y="9"/>
                    </a:lnTo>
                    <a:lnTo>
                      <a:pt x="1229" y="9"/>
                    </a:lnTo>
                    <a:lnTo>
                      <a:pt x="1263" y="7"/>
                    </a:lnTo>
                    <a:lnTo>
                      <a:pt x="1295" y="7"/>
                    </a:lnTo>
                    <a:lnTo>
                      <a:pt x="1327" y="5"/>
                    </a:lnTo>
                    <a:lnTo>
                      <a:pt x="1356" y="5"/>
                    </a:lnTo>
                    <a:lnTo>
                      <a:pt x="1386" y="2"/>
                    </a:lnTo>
                    <a:lnTo>
                      <a:pt x="1415" y="2"/>
                    </a:lnTo>
                    <a:lnTo>
                      <a:pt x="1445" y="2"/>
                    </a:lnTo>
                    <a:lnTo>
                      <a:pt x="1472" y="2"/>
                    </a:lnTo>
                    <a:lnTo>
                      <a:pt x="1499" y="0"/>
                    </a:lnTo>
                    <a:lnTo>
                      <a:pt x="1524" y="0"/>
                    </a:lnTo>
                    <a:lnTo>
                      <a:pt x="1549" y="0"/>
                    </a:lnTo>
                    <a:lnTo>
                      <a:pt x="1574" y="0"/>
                    </a:lnTo>
                    <a:lnTo>
                      <a:pt x="1596" y="0"/>
                    </a:lnTo>
                    <a:lnTo>
                      <a:pt x="1619" y="0"/>
                    </a:lnTo>
                    <a:lnTo>
                      <a:pt x="1642" y="0"/>
                    </a:lnTo>
                    <a:lnTo>
                      <a:pt x="1662" y="0"/>
                    </a:lnTo>
                    <a:lnTo>
                      <a:pt x="1683" y="0"/>
                    </a:lnTo>
                    <a:lnTo>
                      <a:pt x="1703" y="0"/>
                    </a:lnTo>
                    <a:lnTo>
                      <a:pt x="1723" y="0"/>
                    </a:lnTo>
                    <a:lnTo>
                      <a:pt x="1746" y="0"/>
                    </a:lnTo>
                    <a:lnTo>
                      <a:pt x="1769" y="0"/>
                    </a:lnTo>
                    <a:lnTo>
                      <a:pt x="1792" y="0"/>
                    </a:lnTo>
                    <a:lnTo>
                      <a:pt x="1816" y="0"/>
                    </a:lnTo>
                    <a:lnTo>
                      <a:pt x="1841" y="0"/>
                    </a:lnTo>
                    <a:lnTo>
                      <a:pt x="1866" y="0"/>
                    </a:lnTo>
                    <a:lnTo>
                      <a:pt x="1894" y="2"/>
                    </a:lnTo>
                    <a:lnTo>
                      <a:pt x="1921" y="2"/>
                    </a:lnTo>
                    <a:lnTo>
                      <a:pt x="1950" y="2"/>
                    </a:lnTo>
                    <a:lnTo>
                      <a:pt x="1980" y="2"/>
                    </a:lnTo>
                    <a:lnTo>
                      <a:pt x="2009" y="5"/>
                    </a:lnTo>
                    <a:lnTo>
                      <a:pt x="2039" y="5"/>
                    </a:lnTo>
                    <a:lnTo>
                      <a:pt x="2070" y="7"/>
                    </a:lnTo>
                    <a:lnTo>
                      <a:pt x="2102" y="7"/>
                    </a:lnTo>
                    <a:lnTo>
                      <a:pt x="2136" y="9"/>
                    </a:lnTo>
                    <a:lnTo>
                      <a:pt x="2170" y="9"/>
                    </a:lnTo>
                    <a:lnTo>
                      <a:pt x="2204" y="12"/>
                    </a:lnTo>
                    <a:lnTo>
                      <a:pt x="2238" y="14"/>
                    </a:lnTo>
                    <a:lnTo>
                      <a:pt x="2275" y="14"/>
                    </a:lnTo>
                    <a:lnTo>
                      <a:pt x="2311" y="16"/>
                    </a:lnTo>
                    <a:lnTo>
                      <a:pt x="2347" y="18"/>
                    </a:lnTo>
                    <a:lnTo>
                      <a:pt x="2383" y="21"/>
                    </a:lnTo>
                    <a:lnTo>
                      <a:pt x="2420" y="23"/>
                    </a:lnTo>
                    <a:lnTo>
                      <a:pt x="2458" y="25"/>
                    </a:lnTo>
                    <a:lnTo>
                      <a:pt x="2494" y="30"/>
                    </a:lnTo>
                    <a:lnTo>
                      <a:pt x="2533" y="32"/>
                    </a:lnTo>
                    <a:lnTo>
                      <a:pt x="2569" y="34"/>
                    </a:lnTo>
                    <a:lnTo>
                      <a:pt x="2608" y="39"/>
                    </a:lnTo>
                    <a:lnTo>
                      <a:pt x="2644" y="41"/>
                    </a:lnTo>
                    <a:lnTo>
                      <a:pt x="2680" y="46"/>
                    </a:lnTo>
                    <a:lnTo>
                      <a:pt x="2717" y="50"/>
                    </a:lnTo>
                    <a:lnTo>
                      <a:pt x="2751" y="55"/>
                    </a:lnTo>
                    <a:lnTo>
                      <a:pt x="2787" y="59"/>
                    </a:lnTo>
                    <a:lnTo>
                      <a:pt x="2821" y="64"/>
                    </a:lnTo>
                    <a:lnTo>
                      <a:pt x="2853" y="68"/>
                    </a:lnTo>
                    <a:lnTo>
                      <a:pt x="2885" y="73"/>
                    </a:lnTo>
                    <a:lnTo>
                      <a:pt x="2916" y="77"/>
                    </a:lnTo>
                    <a:lnTo>
                      <a:pt x="2948" y="82"/>
                    </a:lnTo>
                    <a:lnTo>
                      <a:pt x="2978" y="86"/>
                    </a:lnTo>
                    <a:lnTo>
                      <a:pt x="3005" y="91"/>
                    </a:lnTo>
                    <a:lnTo>
                      <a:pt x="3034" y="98"/>
                    </a:lnTo>
                    <a:lnTo>
                      <a:pt x="3059" y="102"/>
                    </a:lnTo>
                    <a:lnTo>
                      <a:pt x="3086" y="109"/>
                    </a:lnTo>
                    <a:lnTo>
                      <a:pt x="3111" y="114"/>
                    </a:lnTo>
                    <a:lnTo>
                      <a:pt x="3134" y="118"/>
                    </a:lnTo>
                    <a:lnTo>
                      <a:pt x="3157" y="125"/>
                    </a:lnTo>
                    <a:lnTo>
                      <a:pt x="3179" y="129"/>
                    </a:lnTo>
                    <a:lnTo>
                      <a:pt x="3200" y="136"/>
                    </a:lnTo>
                    <a:lnTo>
                      <a:pt x="3220" y="141"/>
                    </a:lnTo>
                    <a:lnTo>
                      <a:pt x="3238" y="148"/>
                    </a:lnTo>
                    <a:lnTo>
                      <a:pt x="3256" y="152"/>
                    </a:lnTo>
                    <a:lnTo>
                      <a:pt x="3275" y="157"/>
                    </a:lnTo>
                    <a:lnTo>
                      <a:pt x="3293" y="163"/>
                    </a:lnTo>
                    <a:lnTo>
                      <a:pt x="3309" y="168"/>
                    </a:lnTo>
                    <a:lnTo>
                      <a:pt x="3322" y="175"/>
                    </a:lnTo>
                    <a:lnTo>
                      <a:pt x="3338" y="179"/>
                    </a:lnTo>
                    <a:lnTo>
                      <a:pt x="3352" y="184"/>
                    </a:lnTo>
                    <a:lnTo>
                      <a:pt x="3365" y="191"/>
                    </a:lnTo>
                  </a:path>
                </a:pathLst>
              </a:custGeom>
              <a:noFill/>
              <a:ln w="0">
                <a:solidFill>
                  <a:srgbClr val="C0C0C0"/>
                </a:solidFill>
                <a:round/>
                <a:headEnd/>
                <a:tailEnd/>
              </a:ln>
            </p:spPr>
            <p:txBody>
              <a:bodyPr/>
              <a:lstStyle/>
              <a:p>
                <a:endParaRPr lang="fr-FR">
                  <a:latin typeface="OpenDyslexic" pitchFamily="50" charset="0"/>
                </a:endParaRPr>
              </a:p>
            </p:txBody>
          </p:sp>
          <p:sp>
            <p:nvSpPr>
              <p:cNvPr id="26822" name="Freeform 170"/>
              <p:cNvSpPr>
                <a:spLocks/>
              </p:cNvSpPr>
              <p:nvPr/>
            </p:nvSpPr>
            <p:spPr bwMode="auto">
              <a:xfrm>
                <a:off x="802" y="1644"/>
                <a:ext cx="3411" cy="177"/>
              </a:xfrm>
              <a:custGeom>
                <a:avLst/>
                <a:gdLst>
                  <a:gd name="T0" fmla="*/ 3397 w 3411"/>
                  <a:gd name="T1" fmla="*/ 7 h 177"/>
                  <a:gd name="T2" fmla="*/ 3368 w 3411"/>
                  <a:gd name="T3" fmla="*/ 16 h 177"/>
                  <a:gd name="T4" fmla="*/ 3336 w 3411"/>
                  <a:gd name="T5" fmla="*/ 25 h 177"/>
                  <a:gd name="T6" fmla="*/ 3300 w 3411"/>
                  <a:gd name="T7" fmla="*/ 36 h 177"/>
                  <a:gd name="T8" fmla="*/ 3261 w 3411"/>
                  <a:gd name="T9" fmla="*/ 45 h 177"/>
                  <a:gd name="T10" fmla="*/ 3220 w 3411"/>
                  <a:gd name="T11" fmla="*/ 57 h 177"/>
                  <a:gd name="T12" fmla="*/ 3175 w 3411"/>
                  <a:gd name="T13" fmla="*/ 66 h 177"/>
                  <a:gd name="T14" fmla="*/ 3125 w 3411"/>
                  <a:gd name="T15" fmla="*/ 77 h 177"/>
                  <a:gd name="T16" fmla="*/ 3073 w 3411"/>
                  <a:gd name="T17" fmla="*/ 86 h 177"/>
                  <a:gd name="T18" fmla="*/ 3014 w 3411"/>
                  <a:gd name="T19" fmla="*/ 95 h 177"/>
                  <a:gd name="T20" fmla="*/ 2955 w 3411"/>
                  <a:gd name="T21" fmla="*/ 104 h 177"/>
                  <a:gd name="T22" fmla="*/ 2889 w 3411"/>
                  <a:gd name="T23" fmla="*/ 113 h 177"/>
                  <a:gd name="T24" fmla="*/ 2821 w 3411"/>
                  <a:gd name="T25" fmla="*/ 123 h 177"/>
                  <a:gd name="T26" fmla="*/ 2751 w 3411"/>
                  <a:gd name="T27" fmla="*/ 129 h 177"/>
                  <a:gd name="T28" fmla="*/ 2676 w 3411"/>
                  <a:gd name="T29" fmla="*/ 136 h 177"/>
                  <a:gd name="T30" fmla="*/ 2601 w 3411"/>
                  <a:gd name="T31" fmla="*/ 143 h 177"/>
                  <a:gd name="T32" fmla="*/ 2527 w 3411"/>
                  <a:gd name="T33" fmla="*/ 150 h 177"/>
                  <a:gd name="T34" fmla="*/ 2452 w 3411"/>
                  <a:gd name="T35" fmla="*/ 154 h 177"/>
                  <a:gd name="T36" fmla="*/ 2377 w 3411"/>
                  <a:gd name="T37" fmla="*/ 159 h 177"/>
                  <a:gd name="T38" fmla="*/ 2304 w 3411"/>
                  <a:gd name="T39" fmla="*/ 163 h 177"/>
                  <a:gd name="T40" fmla="*/ 2232 w 3411"/>
                  <a:gd name="T41" fmla="*/ 166 h 177"/>
                  <a:gd name="T42" fmla="*/ 2164 w 3411"/>
                  <a:gd name="T43" fmla="*/ 168 h 177"/>
                  <a:gd name="T44" fmla="*/ 2098 w 3411"/>
                  <a:gd name="T45" fmla="*/ 170 h 177"/>
                  <a:gd name="T46" fmla="*/ 2034 w 3411"/>
                  <a:gd name="T47" fmla="*/ 172 h 177"/>
                  <a:gd name="T48" fmla="*/ 1976 w 3411"/>
                  <a:gd name="T49" fmla="*/ 172 h 177"/>
                  <a:gd name="T50" fmla="*/ 1919 w 3411"/>
                  <a:gd name="T51" fmla="*/ 175 h 177"/>
                  <a:gd name="T52" fmla="*/ 1867 w 3411"/>
                  <a:gd name="T53" fmla="*/ 175 h 177"/>
                  <a:gd name="T54" fmla="*/ 1817 w 3411"/>
                  <a:gd name="T55" fmla="*/ 175 h 177"/>
                  <a:gd name="T56" fmla="*/ 1769 w 3411"/>
                  <a:gd name="T57" fmla="*/ 175 h 177"/>
                  <a:gd name="T58" fmla="*/ 1726 w 3411"/>
                  <a:gd name="T59" fmla="*/ 177 h 177"/>
                  <a:gd name="T60" fmla="*/ 1706 w 3411"/>
                  <a:gd name="T61" fmla="*/ 177 h 177"/>
                  <a:gd name="T62" fmla="*/ 1663 w 3411"/>
                  <a:gd name="T63" fmla="*/ 177 h 177"/>
                  <a:gd name="T64" fmla="*/ 1619 w 3411"/>
                  <a:gd name="T65" fmla="*/ 175 h 177"/>
                  <a:gd name="T66" fmla="*/ 1570 w 3411"/>
                  <a:gd name="T67" fmla="*/ 175 h 177"/>
                  <a:gd name="T68" fmla="*/ 1520 w 3411"/>
                  <a:gd name="T69" fmla="*/ 175 h 177"/>
                  <a:gd name="T70" fmla="*/ 1465 w 3411"/>
                  <a:gd name="T71" fmla="*/ 175 h 177"/>
                  <a:gd name="T72" fmla="*/ 1406 w 3411"/>
                  <a:gd name="T73" fmla="*/ 172 h 177"/>
                  <a:gd name="T74" fmla="*/ 1345 w 3411"/>
                  <a:gd name="T75" fmla="*/ 170 h 177"/>
                  <a:gd name="T76" fmla="*/ 1282 w 3411"/>
                  <a:gd name="T77" fmla="*/ 170 h 177"/>
                  <a:gd name="T78" fmla="*/ 1214 w 3411"/>
                  <a:gd name="T79" fmla="*/ 168 h 177"/>
                  <a:gd name="T80" fmla="*/ 1143 w 3411"/>
                  <a:gd name="T81" fmla="*/ 163 h 177"/>
                  <a:gd name="T82" fmla="*/ 1071 w 3411"/>
                  <a:gd name="T83" fmla="*/ 161 h 177"/>
                  <a:gd name="T84" fmla="*/ 998 w 3411"/>
                  <a:gd name="T85" fmla="*/ 157 h 177"/>
                  <a:gd name="T86" fmla="*/ 921 w 3411"/>
                  <a:gd name="T87" fmla="*/ 152 h 177"/>
                  <a:gd name="T88" fmla="*/ 846 w 3411"/>
                  <a:gd name="T89" fmla="*/ 147 h 177"/>
                  <a:gd name="T90" fmla="*/ 771 w 3411"/>
                  <a:gd name="T91" fmla="*/ 141 h 177"/>
                  <a:gd name="T92" fmla="*/ 697 w 3411"/>
                  <a:gd name="T93" fmla="*/ 134 h 177"/>
                  <a:gd name="T94" fmla="*/ 626 w 3411"/>
                  <a:gd name="T95" fmla="*/ 127 h 177"/>
                  <a:gd name="T96" fmla="*/ 556 w 3411"/>
                  <a:gd name="T97" fmla="*/ 118 h 177"/>
                  <a:gd name="T98" fmla="*/ 490 w 3411"/>
                  <a:gd name="T99" fmla="*/ 109 h 177"/>
                  <a:gd name="T100" fmla="*/ 427 w 3411"/>
                  <a:gd name="T101" fmla="*/ 100 h 177"/>
                  <a:gd name="T102" fmla="*/ 368 w 3411"/>
                  <a:gd name="T103" fmla="*/ 91 h 177"/>
                  <a:gd name="T104" fmla="*/ 311 w 3411"/>
                  <a:gd name="T105" fmla="*/ 82 h 177"/>
                  <a:gd name="T106" fmla="*/ 261 w 3411"/>
                  <a:gd name="T107" fmla="*/ 73 h 177"/>
                  <a:gd name="T108" fmla="*/ 214 w 3411"/>
                  <a:gd name="T109" fmla="*/ 61 h 177"/>
                  <a:gd name="T110" fmla="*/ 170 w 3411"/>
                  <a:gd name="T111" fmla="*/ 52 h 177"/>
                  <a:gd name="T112" fmla="*/ 130 w 3411"/>
                  <a:gd name="T113" fmla="*/ 41 h 177"/>
                  <a:gd name="T114" fmla="*/ 93 w 3411"/>
                  <a:gd name="T115" fmla="*/ 32 h 177"/>
                  <a:gd name="T116" fmla="*/ 59 w 3411"/>
                  <a:gd name="T117" fmla="*/ 20 h 177"/>
                  <a:gd name="T118" fmla="*/ 30 w 3411"/>
                  <a:gd name="T119" fmla="*/ 11 h 177"/>
                  <a:gd name="T120" fmla="*/ 0 w 3411"/>
                  <a:gd name="T121" fmla="*/ 0 h 1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11"/>
                  <a:gd name="T184" fmla="*/ 0 h 177"/>
                  <a:gd name="T185" fmla="*/ 3411 w 3411"/>
                  <a:gd name="T186" fmla="*/ 177 h 1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11" h="177">
                    <a:moveTo>
                      <a:pt x="3411" y="0"/>
                    </a:moveTo>
                    <a:lnTo>
                      <a:pt x="3397" y="7"/>
                    </a:lnTo>
                    <a:lnTo>
                      <a:pt x="3381" y="11"/>
                    </a:lnTo>
                    <a:lnTo>
                      <a:pt x="3368" y="16"/>
                    </a:lnTo>
                    <a:lnTo>
                      <a:pt x="3352" y="20"/>
                    </a:lnTo>
                    <a:lnTo>
                      <a:pt x="3336" y="25"/>
                    </a:lnTo>
                    <a:lnTo>
                      <a:pt x="3318" y="32"/>
                    </a:lnTo>
                    <a:lnTo>
                      <a:pt x="3300" y="36"/>
                    </a:lnTo>
                    <a:lnTo>
                      <a:pt x="3282" y="41"/>
                    </a:lnTo>
                    <a:lnTo>
                      <a:pt x="3261" y="45"/>
                    </a:lnTo>
                    <a:lnTo>
                      <a:pt x="3241" y="52"/>
                    </a:lnTo>
                    <a:lnTo>
                      <a:pt x="3220" y="57"/>
                    </a:lnTo>
                    <a:lnTo>
                      <a:pt x="3198" y="61"/>
                    </a:lnTo>
                    <a:lnTo>
                      <a:pt x="3175" y="66"/>
                    </a:lnTo>
                    <a:lnTo>
                      <a:pt x="3150" y="73"/>
                    </a:lnTo>
                    <a:lnTo>
                      <a:pt x="3125" y="77"/>
                    </a:lnTo>
                    <a:lnTo>
                      <a:pt x="3100" y="82"/>
                    </a:lnTo>
                    <a:lnTo>
                      <a:pt x="3073" y="86"/>
                    </a:lnTo>
                    <a:lnTo>
                      <a:pt x="3044" y="91"/>
                    </a:lnTo>
                    <a:lnTo>
                      <a:pt x="3014" y="95"/>
                    </a:lnTo>
                    <a:lnTo>
                      <a:pt x="2985" y="100"/>
                    </a:lnTo>
                    <a:lnTo>
                      <a:pt x="2955" y="104"/>
                    </a:lnTo>
                    <a:lnTo>
                      <a:pt x="2921" y="109"/>
                    </a:lnTo>
                    <a:lnTo>
                      <a:pt x="2889" y="113"/>
                    </a:lnTo>
                    <a:lnTo>
                      <a:pt x="2855" y="118"/>
                    </a:lnTo>
                    <a:lnTo>
                      <a:pt x="2821" y="123"/>
                    </a:lnTo>
                    <a:lnTo>
                      <a:pt x="2785" y="127"/>
                    </a:lnTo>
                    <a:lnTo>
                      <a:pt x="2751" y="129"/>
                    </a:lnTo>
                    <a:lnTo>
                      <a:pt x="2715" y="134"/>
                    </a:lnTo>
                    <a:lnTo>
                      <a:pt x="2676" y="136"/>
                    </a:lnTo>
                    <a:lnTo>
                      <a:pt x="2640" y="141"/>
                    </a:lnTo>
                    <a:lnTo>
                      <a:pt x="2601" y="143"/>
                    </a:lnTo>
                    <a:lnTo>
                      <a:pt x="2565" y="147"/>
                    </a:lnTo>
                    <a:lnTo>
                      <a:pt x="2527" y="150"/>
                    </a:lnTo>
                    <a:lnTo>
                      <a:pt x="2490" y="152"/>
                    </a:lnTo>
                    <a:lnTo>
                      <a:pt x="2452" y="154"/>
                    </a:lnTo>
                    <a:lnTo>
                      <a:pt x="2413" y="157"/>
                    </a:lnTo>
                    <a:lnTo>
                      <a:pt x="2377" y="159"/>
                    </a:lnTo>
                    <a:lnTo>
                      <a:pt x="2341" y="161"/>
                    </a:lnTo>
                    <a:lnTo>
                      <a:pt x="2304" y="163"/>
                    </a:lnTo>
                    <a:lnTo>
                      <a:pt x="2268" y="163"/>
                    </a:lnTo>
                    <a:lnTo>
                      <a:pt x="2232" y="166"/>
                    </a:lnTo>
                    <a:lnTo>
                      <a:pt x="2198" y="168"/>
                    </a:lnTo>
                    <a:lnTo>
                      <a:pt x="2164" y="168"/>
                    </a:lnTo>
                    <a:lnTo>
                      <a:pt x="2130" y="170"/>
                    </a:lnTo>
                    <a:lnTo>
                      <a:pt x="2098" y="170"/>
                    </a:lnTo>
                    <a:lnTo>
                      <a:pt x="2066" y="170"/>
                    </a:lnTo>
                    <a:lnTo>
                      <a:pt x="2034" y="172"/>
                    </a:lnTo>
                    <a:lnTo>
                      <a:pt x="2005" y="172"/>
                    </a:lnTo>
                    <a:lnTo>
                      <a:pt x="1976" y="172"/>
                    </a:lnTo>
                    <a:lnTo>
                      <a:pt x="1946" y="175"/>
                    </a:lnTo>
                    <a:lnTo>
                      <a:pt x="1919" y="175"/>
                    </a:lnTo>
                    <a:lnTo>
                      <a:pt x="1892" y="175"/>
                    </a:lnTo>
                    <a:lnTo>
                      <a:pt x="1867" y="175"/>
                    </a:lnTo>
                    <a:lnTo>
                      <a:pt x="1842" y="175"/>
                    </a:lnTo>
                    <a:lnTo>
                      <a:pt x="1817" y="175"/>
                    </a:lnTo>
                    <a:lnTo>
                      <a:pt x="1792" y="175"/>
                    </a:lnTo>
                    <a:lnTo>
                      <a:pt x="1769" y="175"/>
                    </a:lnTo>
                    <a:lnTo>
                      <a:pt x="1749" y="177"/>
                    </a:lnTo>
                    <a:lnTo>
                      <a:pt x="1726" y="177"/>
                    </a:lnTo>
                    <a:lnTo>
                      <a:pt x="1706" y="177"/>
                    </a:lnTo>
                    <a:lnTo>
                      <a:pt x="1685" y="177"/>
                    </a:lnTo>
                    <a:lnTo>
                      <a:pt x="1663" y="177"/>
                    </a:lnTo>
                    <a:lnTo>
                      <a:pt x="1642" y="175"/>
                    </a:lnTo>
                    <a:lnTo>
                      <a:pt x="1619" y="175"/>
                    </a:lnTo>
                    <a:lnTo>
                      <a:pt x="1595" y="175"/>
                    </a:lnTo>
                    <a:lnTo>
                      <a:pt x="1570" y="175"/>
                    </a:lnTo>
                    <a:lnTo>
                      <a:pt x="1545" y="175"/>
                    </a:lnTo>
                    <a:lnTo>
                      <a:pt x="1520" y="175"/>
                    </a:lnTo>
                    <a:lnTo>
                      <a:pt x="1493" y="175"/>
                    </a:lnTo>
                    <a:lnTo>
                      <a:pt x="1465" y="175"/>
                    </a:lnTo>
                    <a:lnTo>
                      <a:pt x="1436" y="172"/>
                    </a:lnTo>
                    <a:lnTo>
                      <a:pt x="1406" y="172"/>
                    </a:lnTo>
                    <a:lnTo>
                      <a:pt x="1377" y="172"/>
                    </a:lnTo>
                    <a:lnTo>
                      <a:pt x="1345" y="170"/>
                    </a:lnTo>
                    <a:lnTo>
                      <a:pt x="1313" y="170"/>
                    </a:lnTo>
                    <a:lnTo>
                      <a:pt x="1282" y="170"/>
                    </a:lnTo>
                    <a:lnTo>
                      <a:pt x="1248" y="168"/>
                    </a:lnTo>
                    <a:lnTo>
                      <a:pt x="1214" y="168"/>
                    </a:lnTo>
                    <a:lnTo>
                      <a:pt x="1180" y="166"/>
                    </a:lnTo>
                    <a:lnTo>
                      <a:pt x="1143" y="163"/>
                    </a:lnTo>
                    <a:lnTo>
                      <a:pt x="1107" y="163"/>
                    </a:lnTo>
                    <a:lnTo>
                      <a:pt x="1071" y="161"/>
                    </a:lnTo>
                    <a:lnTo>
                      <a:pt x="1034" y="159"/>
                    </a:lnTo>
                    <a:lnTo>
                      <a:pt x="998" y="157"/>
                    </a:lnTo>
                    <a:lnTo>
                      <a:pt x="960" y="154"/>
                    </a:lnTo>
                    <a:lnTo>
                      <a:pt x="921" y="152"/>
                    </a:lnTo>
                    <a:lnTo>
                      <a:pt x="885" y="150"/>
                    </a:lnTo>
                    <a:lnTo>
                      <a:pt x="846" y="147"/>
                    </a:lnTo>
                    <a:lnTo>
                      <a:pt x="810" y="143"/>
                    </a:lnTo>
                    <a:lnTo>
                      <a:pt x="771" y="141"/>
                    </a:lnTo>
                    <a:lnTo>
                      <a:pt x="735" y="136"/>
                    </a:lnTo>
                    <a:lnTo>
                      <a:pt x="697" y="134"/>
                    </a:lnTo>
                    <a:lnTo>
                      <a:pt x="660" y="129"/>
                    </a:lnTo>
                    <a:lnTo>
                      <a:pt x="626" y="127"/>
                    </a:lnTo>
                    <a:lnTo>
                      <a:pt x="590" y="123"/>
                    </a:lnTo>
                    <a:lnTo>
                      <a:pt x="556" y="118"/>
                    </a:lnTo>
                    <a:lnTo>
                      <a:pt x="522" y="113"/>
                    </a:lnTo>
                    <a:lnTo>
                      <a:pt x="490" y="109"/>
                    </a:lnTo>
                    <a:lnTo>
                      <a:pt x="456" y="104"/>
                    </a:lnTo>
                    <a:lnTo>
                      <a:pt x="427" y="100"/>
                    </a:lnTo>
                    <a:lnTo>
                      <a:pt x="397" y="95"/>
                    </a:lnTo>
                    <a:lnTo>
                      <a:pt x="368" y="91"/>
                    </a:lnTo>
                    <a:lnTo>
                      <a:pt x="338" y="86"/>
                    </a:lnTo>
                    <a:lnTo>
                      <a:pt x="311" y="82"/>
                    </a:lnTo>
                    <a:lnTo>
                      <a:pt x="286" y="77"/>
                    </a:lnTo>
                    <a:lnTo>
                      <a:pt x="261" y="73"/>
                    </a:lnTo>
                    <a:lnTo>
                      <a:pt x="236" y="66"/>
                    </a:lnTo>
                    <a:lnTo>
                      <a:pt x="214" y="61"/>
                    </a:lnTo>
                    <a:lnTo>
                      <a:pt x="191" y="57"/>
                    </a:lnTo>
                    <a:lnTo>
                      <a:pt x="170" y="52"/>
                    </a:lnTo>
                    <a:lnTo>
                      <a:pt x="150" y="45"/>
                    </a:lnTo>
                    <a:lnTo>
                      <a:pt x="130" y="41"/>
                    </a:lnTo>
                    <a:lnTo>
                      <a:pt x="111" y="36"/>
                    </a:lnTo>
                    <a:lnTo>
                      <a:pt x="93" y="32"/>
                    </a:lnTo>
                    <a:lnTo>
                      <a:pt x="75" y="25"/>
                    </a:lnTo>
                    <a:lnTo>
                      <a:pt x="59" y="20"/>
                    </a:lnTo>
                    <a:lnTo>
                      <a:pt x="43" y="16"/>
                    </a:lnTo>
                    <a:lnTo>
                      <a:pt x="30" y="11"/>
                    </a:lnTo>
                    <a:lnTo>
                      <a:pt x="14" y="7"/>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23" name="Freeform 171"/>
              <p:cNvSpPr>
                <a:spLocks/>
              </p:cNvSpPr>
              <p:nvPr/>
            </p:nvSpPr>
            <p:spPr bwMode="auto">
              <a:xfrm>
                <a:off x="802" y="2710"/>
                <a:ext cx="3411" cy="177"/>
              </a:xfrm>
              <a:custGeom>
                <a:avLst/>
                <a:gdLst>
                  <a:gd name="T0" fmla="*/ 14 w 3411"/>
                  <a:gd name="T1" fmla="*/ 170 h 177"/>
                  <a:gd name="T2" fmla="*/ 43 w 3411"/>
                  <a:gd name="T3" fmla="*/ 161 h 177"/>
                  <a:gd name="T4" fmla="*/ 75 w 3411"/>
                  <a:gd name="T5" fmla="*/ 152 h 177"/>
                  <a:gd name="T6" fmla="*/ 111 w 3411"/>
                  <a:gd name="T7" fmla="*/ 140 h 177"/>
                  <a:gd name="T8" fmla="*/ 150 w 3411"/>
                  <a:gd name="T9" fmla="*/ 131 h 177"/>
                  <a:gd name="T10" fmla="*/ 191 w 3411"/>
                  <a:gd name="T11" fmla="*/ 120 h 177"/>
                  <a:gd name="T12" fmla="*/ 236 w 3411"/>
                  <a:gd name="T13" fmla="*/ 111 h 177"/>
                  <a:gd name="T14" fmla="*/ 286 w 3411"/>
                  <a:gd name="T15" fmla="*/ 100 h 177"/>
                  <a:gd name="T16" fmla="*/ 338 w 3411"/>
                  <a:gd name="T17" fmla="*/ 91 h 177"/>
                  <a:gd name="T18" fmla="*/ 397 w 3411"/>
                  <a:gd name="T19" fmla="*/ 81 h 177"/>
                  <a:gd name="T20" fmla="*/ 456 w 3411"/>
                  <a:gd name="T21" fmla="*/ 72 h 177"/>
                  <a:gd name="T22" fmla="*/ 522 w 3411"/>
                  <a:gd name="T23" fmla="*/ 63 h 177"/>
                  <a:gd name="T24" fmla="*/ 590 w 3411"/>
                  <a:gd name="T25" fmla="*/ 54 h 177"/>
                  <a:gd name="T26" fmla="*/ 660 w 3411"/>
                  <a:gd name="T27" fmla="*/ 47 h 177"/>
                  <a:gd name="T28" fmla="*/ 735 w 3411"/>
                  <a:gd name="T29" fmla="*/ 41 h 177"/>
                  <a:gd name="T30" fmla="*/ 810 w 3411"/>
                  <a:gd name="T31" fmla="*/ 34 h 177"/>
                  <a:gd name="T32" fmla="*/ 885 w 3411"/>
                  <a:gd name="T33" fmla="*/ 27 h 177"/>
                  <a:gd name="T34" fmla="*/ 960 w 3411"/>
                  <a:gd name="T35" fmla="*/ 23 h 177"/>
                  <a:gd name="T36" fmla="*/ 1034 w 3411"/>
                  <a:gd name="T37" fmla="*/ 18 h 177"/>
                  <a:gd name="T38" fmla="*/ 1107 w 3411"/>
                  <a:gd name="T39" fmla="*/ 13 h 177"/>
                  <a:gd name="T40" fmla="*/ 1180 w 3411"/>
                  <a:gd name="T41" fmla="*/ 11 h 177"/>
                  <a:gd name="T42" fmla="*/ 1248 w 3411"/>
                  <a:gd name="T43" fmla="*/ 9 h 177"/>
                  <a:gd name="T44" fmla="*/ 1313 w 3411"/>
                  <a:gd name="T45" fmla="*/ 7 h 177"/>
                  <a:gd name="T46" fmla="*/ 1377 w 3411"/>
                  <a:gd name="T47" fmla="*/ 4 h 177"/>
                  <a:gd name="T48" fmla="*/ 1436 w 3411"/>
                  <a:gd name="T49" fmla="*/ 4 h 177"/>
                  <a:gd name="T50" fmla="*/ 1493 w 3411"/>
                  <a:gd name="T51" fmla="*/ 2 h 177"/>
                  <a:gd name="T52" fmla="*/ 1545 w 3411"/>
                  <a:gd name="T53" fmla="*/ 2 h 177"/>
                  <a:gd name="T54" fmla="*/ 1595 w 3411"/>
                  <a:gd name="T55" fmla="*/ 2 h 177"/>
                  <a:gd name="T56" fmla="*/ 1642 w 3411"/>
                  <a:gd name="T57" fmla="*/ 2 h 177"/>
                  <a:gd name="T58" fmla="*/ 1685 w 3411"/>
                  <a:gd name="T59" fmla="*/ 0 h 177"/>
                  <a:gd name="T60" fmla="*/ 1706 w 3411"/>
                  <a:gd name="T61" fmla="*/ 0 h 177"/>
                  <a:gd name="T62" fmla="*/ 1749 w 3411"/>
                  <a:gd name="T63" fmla="*/ 0 h 177"/>
                  <a:gd name="T64" fmla="*/ 1792 w 3411"/>
                  <a:gd name="T65" fmla="*/ 2 h 177"/>
                  <a:gd name="T66" fmla="*/ 1842 w 3411"/>
                  <a:gd name="T67" fmla="*/ 2 h 177"/>
                  <a:gd name="T68" fmla="*/ 1892 w 3411"/>
                  <a:gd name="T69" fmla="*/ 2 h 177"/>
                  <a:gd name="T70" fmla="*/ 1946 w 3411"/>
                  <a:gd name="T71" fmla="*/ 2 h 177"/>
                  <a:gd name="T72" fmla="*/ 2005 w 3411"/>
                  <a:gd name="T73" fmla="*/ 4 h 177"/>
                  <a:gd name="T74" fmla="*/ 2066 w 3411"/>
                  <a:gd name="T75" fmla="*/ 7 h 177"/>
                  <a:gd name="T76" fmla="*/ 2130 w 3411"/>
                  <a:gd name="T77" fmla="*/ 7 h 177"/>
                  <a:gd name="T78" fmla="*/ 2198 w 3411"/>
                  <a:gd name="T79" fmla="*/ 9 h 177"/>
                  <a:gd name="T80" fmla="*/ 2268 w 3411"/>
                  <a:gd name="T81" fmla="*/ 13 h 177"/>
                  <a:gd name="T82" fmla="*/ 2341 w 3411"/>
                  <a:gd name="T83" fmla="*/ 16 h 177"/>
                  <a:gd name="T84" fmla="*/ 2413 w 3411"/>
                  <a:gd name="T85" fmla="*/ 20 h 177"/>
                  <a:gd name="T86" fmla="*/ 2490 w 3411"/>
                  <a:gd name="T87" fmla="*/ 25 h 177"/>
                  <a:gd name="T88" fmla="*/ 2565 w 3411"/>
                  <a:gd name="T89" fmla="*/ 29 h 177"/>
                  <a:gd name="T90" fmla="*/ 2640 w 3411"/>
                  <a:gd name="T91" fmla="*/ 36 h 177"/>
                  <a:gd name="T92" fmla="*/ 2715 w 3411"/>
                  <a:gd name="T93" fmla="*/ 43 h 177"/>
                  <a:gd name="T94" fmla="*/ 2785 w 3411"/>
                  <a:gd name="T95" fmla="*/ 50 h 177"/>
                  <a:gd name="T96" fmla="*/ 2855 w 3411"/>
                  <a:gd name="T97" fmla="*/ 59 h 177"/>
                  <a:gd name="T98" fmla="*/ 2921 w 3411"/>
                  <a:gd name="T99" fmla="*/ 68 h 177"/>
                  <a:gd name="T100" fmla="*/ 2985 w 3411"/>
                  <a:gd name="T101" fmla="*/ 77 h 177"/>
                  <a:gd name="T102" fmla="*/ 3044 w 3411"/>
                  <a:gd name="T103" fmla="*/ 86 h 177"/>
                  <a:gd name="T104" fmla="*/ 3100 w 3411"/>
                  <a:gd name="T105" fmla="*/ 95 h 177"/>
                  <a:gd name="T106" fmla="*/ 3150 w 3411"/>
                  <a:gd name="T107" fmla="*/ 104 h 177"/>
                  <a:gd name="T108" fmla="*/ 3198 w 3411"/>
                  <a:gd name="T109" fmla="*/ 116 h 177"/>
                  <a:gd name="T110" fmla="*/ 3241 w 3411"/>
                  <a:gd name="T111" fmla="*/ 125 h 177"/>
                  <a:gd name="T112" fmla="*/ 3282 w 3411"/>
                  <a:gd name="T113" fmla="*/ 136 h 177"/>
                  <a:gd name="T114" fmla="*/ 3318 w 3411"/>
                  <a:gd name="T115" fmla="*/ 145 h 177"/>
                  <a:gd name="T116" fmla="*/ 3352 w 3411"/>
                  <a:gd name="T117" fmla="*/ 156 h 177"/>
                  <a:gd name="T118" fmla="*/ 3381 w 3411"/>
                  <a:gd name="T119" fmla="*/ 165 h 177"/>
                  <a:gd name="T120" fmla="*/ 3411 w 3411"/>
                  <a:gd name="T121" fmla="*/ 177 h 1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11"/>
                  <a:gd name="T184" fmla="*/ 0 h 177"/>
                  <a:gd name="T185" fmla="*/ 3411 w 3411"/>
                  <a:gd name="T186" fmla="*/ 177 h 1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11" h="177">
                    <a:moveTo>
                      <a:pt x="0" y="177"/>
                    </a:moveTo>
                    <a:lnTo>
                      <a:pt x="14" y="170"/>
                    </a:lnTo>
                    <a:lnTo>
                      <a:pt x="30" y="165"/>
                    </a:lnTo>
                    <a:lnTo>
                      <a:pt x="43" y="161"/>
                    </a:lnTo>
                    <a:lnTo>
                      <a:pt x="59" y="156"/>
                    </a:lnTo>
                    <a:lnTo>
                      <a:pt x="75" y="152"/>
                    </a:lnTo>
                    <a:lnTo>
                      <a:pt x="93" y="145"/>
                    </a:lnTo>
                    <a:lnTo>
                      <a:pt x="111" y="140"/>
                    </a:lnTo>
                    <a:lnTo>
                      <a:pt x="130" y="136"/>
                    </a:lnTo>
                    <a:lnTo>
                      <a:pt x="150" y="131"/>
                    </a:lnTo>
                    <a:lnTo>
                      <a:pt x="170" y="125"/>
                    </a:lnTo>
                    <a:lnTo>
                      <a:pt x="191" y="120"/>
                    </a:lnTo>
                    <a:lnTo>
                      <a:pt x="214" y="116"/>
                    </a:lnTo>
                    <a:lnTo>
                      <a:pt x="236" y="111"/>
                    </a:lnTo>
                    <a:lnTo>
                      <a:pt x="261" y="104"/>
                    </a:lnTo>
                    <a:lnTo>
                      <a:pt x="286" y="100"/>
                    </a:lnTo>
                    <a:lnTo>
                      <a:pt x="311" y="95"/>
                    </a:lnTo>
                    <a:lnTo>
                      <a:pt x="338" y="91"/>
                    </a:lnTo>
                    <a:lnTo>
                      <a:pt x="368" y="86"/>
                    </a:lnTo>
                    <a:lnTo>
                      <a:pt x="397" y="81"/>
                    </a:lnTo>
                    <a:lnTo>
                      <a:pt x="427" y="77"/>
                    </a:lnTo>
                    <a:lnTo>
                      <a:pt x="456" y="72"/>
                    </a:lnTo>
                    <a:lnTo>
                      <a:pt x="490" y="68"/>
                    </a:lnTo>
                    <a:lnTo>
                      <a:pt x="522" y="63"/>
                    </a:lnTo>
                    <a:lnTo>
                      <a:pt x="556" y="59"/>
                    </a:lnTo>
                    <a:lnTo>
                      <a:pt x="590" y="54"/>
                    </a:lnTo>
                    <a:lnTo>
                      <a:pt x="626" y="50"/>
                    </a:lnTo>
                    <a:lnTo>
                      <a:pt x="660" y="47"/>
                    </a:lnTo>
                    <a:lnTo>
                      <a:pt x="697" y="43"/>
                    </a:lnTo>
                    <a:lnTo>
                      <a:pt x="735" y="41"/>
                    </a:lnTo>
                    <a:lnTo>
                      <a:pt x="771" y="36"/>
                    </a:lnTo>
                    <a:lnTo>
                      <a:pt x="810" y="34"/>
                    </a:lnTo>
                    <a:lnTo>
                      <a:pt x="846" y="29"/>
                    </a:lnTo>
                    <a:lnTo>
                      <a:pt x="885" y="27"/>
                    </a:lnTo>
                    <a:lnTo>
                      <a:pt x="921" y="25"/>
                    </a:lnTo>
                    <a:lnTo>
                      <a:pt x="960" y="23"/>
                    </a:lnTo>
                    <a:lnTo>
                      <a:pt x="998" y="20"/>
                    </a:lnTo>
                    <a:lnTo>
                      <a:pt x="1034" y="18"/>
                    </a:lnTo>
                    <a:lnTo>
                      <a:pt x="1071" y="16"/>
                    </a:lnTo>
                    <a:lnTo>
                      <a:pt x="1107" y="13"/>
                    </a:lnTo>
                    <a:lnTo>
                      <a:pt x="1143" y="13"/>
                    </a:lnTo>
                    <a:lnTo>
                      <a:pt x="1180" y="11"/>
                    </a:lnTo>
                    <a:lnTo>
                      <a:pt x="1214" y="9"/>
                    </a:lnTo>
                    <a:lnTo>
                      <a:pt x="1248" y="9"/>
                    </a:lnTo>
                    <a:lnTo>
                      <a:pt x="1282" y="7"/>
                    </a:lnTo>
                    <a:lnTo>
                      <a:pt x="1313" y="7"/>
                    </a:lnTo>
                    <a:lnTo>
                      <a:pt x="1345" y="7"/>
                    </a:lnTo>
                    <a:lnTo>
                      <a:pt x="1377" y="4"/>
                    </a:lnTo>
                    <a:lnTo>
                      <a:pt x="1406" y="4"/>
                    </a:lnTo>
                    <a:lnTo>
                      <a:pt x="1436" y="4"/>
                    </a:lnTo>
                    <a:lnTo>
                      <a:pt x="1465" y="2"/>
                    </a:lnTo>
                    <a:lnTo>
                      <a:pt x="1493" y="2"/>
                    </a:lnTo>
                    <a:lnTo>
                      <a:pt x="1520" y="2"/>
                    </a:lnTo>
                    <a:lnTo>
                      <a:pt x="1545" y="2"/>
                    </a:lnTo>
                    <a:lnTo>
                      <a:pt x="1570" y="2"/>
                    </a:lnTo>
                    <a:lnTo>
                      <a:pt x="1595" y="2"/>
                    </a:lnTo>
                    <a:lnTo>
                      <a:pt x="1619" y="2"/>
                    </a:lnTo>
                    <a:lnTo>
                      <a:pt x="1642" y="2"/>
                    </a:lnTo>
                    <a:lnTo>
                      <a:pt x="1663" y="0"/>
                    </a:lnTo>
                    <a:lnTo>
                      <a:pt x="1685" y="0"/>
                    </a:lnTo>
                    <a:lnTo>
                      <a:pt x="1706" y="0"/>
                    </a:lnTo>
                    <a:lnTo>
                      <a:pt x="1726" y="0"/>
                    </a:lnTo>
                    <a:lnTo>
                      <a:pt x="1749" y="0"/>
                    </a:lnTo>
                    <a:lnTo>
                      <a:pt x="1769" y="2"/>
                    </a:lnTo>
                    <a:lnTo>
                      <a:pt x="1792" y="2"/>
                    </a:lnTo>
                    <a:lnTo>
                      <a:pt x="1817" y="2"/>
                    </a:lnTo>
                    <a:lnTo>
                      <a:pt x="1842" y="2"/>
                    </a:lnTo>
                    <a:lnTo>
                      <a:pt x="1867" y="2"/>
                    </a:lnTo>
                    <a:lnTo>
                      <a:pt x="1892" y="2"/>
                    </a:lnTo>
                    <a:lnTo>
                      <a:pt x="1919" y="2"/>
                    </a:lnTo>
                    <a:lnTo>
                      <a:pt x="1946" y="2"/>
                    </a:lnTo>
                    <a:lnTo>
                      <a:pt x="1976" y="4"/>
                    </a:lnTo>
                    <a:lnTo>
                      <a:pt x="2005" y="4"/>
                    </a:lnTo>
                    <a:lnTo>
                      <a:pt x="2034" y="4"/>
                    </a:lnTo>
                    <a:lnTo>
                      <a:pt x="2066" y="7"/>
                    </a:lnTo>
                    <a:lnTo>
                      <a:pt x="2098" y="7"/>
                    </a:lnTo>
                    <a:lnTo>
                      <a:pt x="2130" y="7"/>
                    </a:lnTo>
                    <a:lnTo>
                      <a:pt x="2164" y="9"/>
                    </a:lnTo>
                    <a:lnTo>
                      <a:pt x="2198" y="9"/>
                    </a:lnTo>
                    <a:lnTo>
                      <a:pt x="2232" y="11"/>
                    </a:lnTo>
                    <a:lnTo>
                      <a:pt x="2268" y="13"/>
                    </a:lnTo>
                    <a:lnTo>
                      <a:pt x="2304" y="13"/>
                    </a:lnTo>
                    <a:lnTo>
                      <a:pt x="2341" y="16"/>
                    </a:lnTo>
                    <a:lnTo>
                      <a:pt x="2377" y="18"/>
                    </a:lnTo>
                    <a:lnTo>
                      <a:pt x="2413" y="20"/>
                    </a:lnTo>
                    <a:lnTo>
                      <a:pt x="2452" y="23"/>
                    </a:lnTo>
                    <a:lnTo>
                      <a:pt x="2490" y="25"/>
                    </a:lnTo>
                    <a:lnTo>
                      <a:pt x="2527" y="27"/>
                    </a:lnTo>
                    <a:lnTo>
                      <a:pt x="2565" y="29"/>
                    </a:lnTo>
                    <a:lnTo>
                      <a:pt x="2601" y="34"/>
                    </a:lnTo>
                    <a:lnTo>
                      <a:pt x="2640" y="36"/>
                    </a:lnTo>
                    <a:lnTo>
                      <a:pt x="2676" y="41"/>
                    </a:lnTo>
                    <a:lnTo>
                      <a:pt x="2715" y="43"/>
                    </a:lnTo>
                    <a:lnTo>
                      <a:pt x="2751" y="47"/>
                    </a:lnTo>
                    <a:lnTo>
                      <a:pt x="2785" y="50"/>
                    </a:lnTo>
                    <a:lnTo>
                      <a:pt x="2821" y="54"/>
                    </a:lnTo>
                    <a:lnTo>
                      <a:pt x="2855" y="59"/>
                    </a:lnTo>
                    <a:lnTo>
                      <a:pt x="2889" y="63"/>
                    </a:lnTo>
                    <a:lnTo>
                      <a:pt x="2921" y="68"/>
                    </a:lnTo>
                    <a:lnTo>
                      <a:pt x="2955" y="72"/>
                    </a:lnTo>
                    <a:lnTo>
                      <a:pt x="2985" y="77"/>
                    </a:lnTo>
                    <a:lnTo>
                      <a:pt x="3014" y="81"/>
                    </a:lnTo>
                    <a:lnTo>
                      <a:pt x="3044" y="86"/>
                    </a:lnTo>
                    <a:lnTo>
                      <a:pt x="3073" y="91"/>
                    </a:lnTo>
                    <a:lnTo>
                      <a:pt x="3100" y="95"/>
                    </a:lnTo>
                    <a:lnTo>
                      <a:pt x="3125" y="100"/>
                    </a:lnTo>
                    <a:lnTo>
                      <a:pt x="3150" y="104"/>
                    </a:lnTo>
                    <a:lnTo>
                      <a:pt x="3175" y="111"/>
                    </a:lnTo>
                    <a:lnTo>
                      <a:pt x="3198" y="116"/>
                    </a:lnTo>
                    <a:lnTo>
                      <a:pt x="3220" y="120"/>
                    </a:lnTo>
                    <a:lnTo>
                      <a:pt x="3241" y="125"/>
                    </a:lnTo>
                    <a:lnTo>
                      <a:pt x="3261" y="131"/>
                    </a:lnTo>
                    <a:lnTo>
                      <a:pt x="3282" y="136"/>
                    </a:lnTo>
                    <a:lnTo>
                      <a:pt x="3300" y="140"/>
                    </a:lnTo>
                    <a:lnTo>
                      <a:pt x="3318" y="145"/>
                    </a:lnTo>
                    <a:lnTo>
                      <a:pt x="3336" y="152"/>
                    </a:lnTo>
                    <a:lnTo>
                      <a:pt x="3352" y="156"/>
                    </a:lnTo>
                    <a:lnTo>
                      <a:pt x="3368" y="161"/>
                    </a:lnTo>
                    <a:lnTo>
                      <a:pt x="3381" y="165"/>
                    </a:lnTo>
                    <a:lnTo>
                      <a:pt x="3397" y="170"/>
                    </a:lnTo>
                    <a:lnTo>
                      <a:pt x="3411" y="177"/>
                    </a:lnTo>
                  </a:path>
                </a:pathLst>
              </a:custGeom>
              <a:noFill/>
              <a:ln w="0">
                <a:solidFill>
                  <a:srgbClr val="C0C0C0"/>
                </a:solidFill>
                <a:round/>
                <a:headEnd/>
                <a:tailEnd/>
              </a:ln>
            </p:spPr>
            <p:txBody>
              <a:bodyPr/>
              <a:lstStyle/>
              <a:p>
                <a:endParaRPr lang="fr-FR">
                  <a:latin typeface="OpenDyslexic" pitchFamily="50" charset="0"/>
                </a:endParaRPr>
              </a:p>
            </p:txBody>
          </p:sp>
          <p:sp>
            <p:nvSpPr>
              <p:cNvPr id="26824" name="Freeform 172"/>
              <p:cNvSpPr>
                <a:spLocks/>
              </p:cNvSpPr>
              <p:nvPr/>
            </p:nvSpPr>
            <p:spPr bwMode="auto">
              <a:xfrm>
                <a:off x="782" y="1705"/>
                <a:ext cx="3451" cy="159"/>
              </a:xfrm>
              <a:custGeom>
                <a:avLst/>
                <a:gdLst>
                  <a:gd name="T0" fmla="*/ 3438 w 3451"/>
                  <a:gd name="T1" fmla="*/ 5 h 159"/>
                  <a:gd name="T2" fmla="*/ 3406 w 3451"/>
                  <a:gd name="T3" fmla="*/ 14 h 159"/>
                  <a:gd name="T4" fmla="*/ 3374 w 3451"/>
                  <a:gd name="T5" fmla="*/ 23 h 159"/>
                  <a:gd name="T6" fmla="*/ 3338 w 3451"/>
                  <a:gd name="T7" fmla="*/ 32 h 159"/>
                  <a:gd name="T8" fmla="*/ 3299 w 3451"/>
                  <a:gd name="T9" fmla="*/ 41 h 159"/>
                  <a:gd name="T10" fmla="*/ 3256 w 3451"/>
                  <a:gd name="T11" fmla="*/ 50 h 159"/>
                  <a:gd name="T12" fmla="*/ 3211 w 3451"/>
                  <a:gd name="T13" fmla="*/ 59 h 159"/>
                  <a:gd name="T14" fmla="*/ 3161 w 3451"/>
                  <a:gd name="T15" fmla="*/ 68 h 159"/>
                  <a:gd name="T16" fmla="*/ 3107 w 3451"/>
                  <a:gd name="T17" fmla="*/ 77 h 159"/>
                  <a:gd name="T18" fmla="*/ 3048 w 3451"/>
                  <a:gd name="T19" fmla="*/ 86 h 159"/>
                  <a:gd name="T20" fmla="*/ 2986 w 3451"/>
                  <a:gd name="T21" fmla="*/ 96 h 159"/>
                  <a:gd name="T22" fmla="*/ 2921 w 3451"/>
                  <a:gd name="T23" fmla="*/ 102 h 159"/>
                  <a:gd name="T24" fmla="*/ 2853 w 3451"/>
                  <a:gd name="T25" fmla="*/ 111 h 159"/>
                  <a:gd name="T26" fmla="*/ 2780 w 3451"/>
                  <a:gd name="T27" fmla="*/ 118 h 159"/>
                  <a:gd name="T28" fmla="*/ 2708 w 3451"/>
                  <a:gd name="T29" fmla="*/ 125 h 159"/>
                  <a:gd name="T30" fmla="*/ 2630 w 3451"/>
                  <a:gd name="T31" fmla="*/ 130 h 159"/>
                  <a:gd name="T32" fmla="*/ 2556 w 3451"/>
                  <a:gd name="T33" fmla="*/ 134 h 159"/>
                  <a:gd name="T34" fmla="*/ 2479 w 3451"/>
                  <a:gd name="T35" fmla="*/ 139 h 159"/>
                  <a:gd name="T36" fmla="*/ 2404 w 3451"/>
                  <a:gd name="T37" fmla="*/ 143 h 159"/>
                  <a:gd name="T38" fmla="*/ 2329 w 3451"/>
                  <a:gd name="T39" fmla="*/ 148 h 159"/>
                  <a:gd name="T40" fmla="*/ 2256 w 3451"/>
                  <a:gd name="T41" fmla="*/ 150 h 159"/>
                  <a:gd name="T42" fmla="*/ 2188 w 3451"/>
                  <a:gd name="T43" fmla="*/ 152 h 159"/>
                  <a:gd name="T44" fmla="*/ 2120 w 3451"/>
                  <a:gd name="T45" fmla="*/ 154 h 159"/>
                  <a:gd name="T46" fmla="*/ 2059 w 3451"/>
                  <a:gd name="T47" fmla="*/ 154 h 159"/>
                  <a:gd name="T48" fmla="*/ 1998 w 3451"/>
                  <a:gd name="T49" fmla="*/ 157 h 159"/>
                  <a:gd name="T50" fmla="*/ 1941 w 3451"/>
                  <a:gd name="T51" fmla="*/ 157 h 159"/>
                  <a:gd name="T52" fmla="*/ 1887 w 3451"/>
                  <a:gd name="T53" fmla="*/ 159 h 159"/>
                  <a:gd name="T54" fmla="*/ 1837 w 3451"/>
                  <a:gd name="T55" fmla="*/ 159 h 159"/>
                  <a:gd name="T56" fmla="*/ 1791 w 3451"/>
                  <a:gd name="T57" fmla="*/ 159 h 159"/>
                  <a:gd name="T58" fmla="*/ 1746 w 3451"/>
                  <a:gd name="T59" fmla="*/ 159 h 159"/>
                  <a:gd name="T60" fmla="*/ 1726 w 3451"/>
                  <a:gd name="T61" fmla="*/ 159 h 159"/>
                  <a:gd name="T62" fmla="*/ 1683 w 3451"/>
                  <a:gd name="T63" fmla="*/ 159 h 159"/>
                  <a:gd name="T64" fmla="*/ 1637 w 3451"/>
                  <a:gd name="T65" fmla="*/ 159 h 159"/>
                  <a:gd name="T66" fmla="*/ 1590 w 3451"/>
                  <a:gd name="T67" fmla="*/ 159 h 159"/>
                  <a:gd name="T68" fmla="*/ 1537 w 3451"/>
                  <a:gd name="T69" fmla="*/ 159 h 159"/>
                  <a:gd name="T70" fmla="*/ 1483 w 3451"/>
                  <a:gd name="T71" fmla="*/ 157 h 159"/>
                  <a:gd name="T72" fmla="*/ 1424 w 3451"/>
                  <a:gd name="T73" fmla="*/ 157 h 159"/>
                  <a:gd name="T74" fmla="*/ 1363 w 3451"/>
                  <a:gd name="T75" fmla="*/ 154 h 159"/>
                  <a:gd name="T76" fmla="*/ 1297 w 3451"/>
                  <a:gd name="T77" fmla="*/ 152 h 159"/>
                  <a:gd name="T78" fmla="*/ 1229 w 3451"/>
                  <a:gd name="T79" fmla="*/ 150 h 159"/>
                  <a:gd name="T80" fmla="*/ 1159 w 3451"/>
                  <a:gd name="T81" fmla="*/ 148 h 159"/>
                  <a:gd name="T82" fmla="*/ 1086 w 3451"/>
                  <a:gd name="T83" fmla="*/ 145 h 159"/>
                  <a:gd name="T84" fmla="*/ 1011 w 3451"/>
                  <a:gd name="T85" fmla="*/ 141 h 159"/>
                  <a:gd name="T86" fmla="*/ 934 w 3451"/>
                  <a:gd name="T87" fmla="*/ 136 h 159"/>
                  <a:gd name="T88" fmla="*/ 859 w 3451"/>
                  <a:gd name="T89" fmla="*/ 132 h 159"/>
                  <a:gd name="T90" fmla="*/ 782 w 3451"/>
                  <a:gd name="T91" fmla="*/ 127 h 159"/>
                  <a:gd name="T92" fmla="*/ 707 w 3451"/>
                  <a:gd name="T93" fmla="*/ 120 h 159"/>
                  <a:gd name="T94" fmla="*/ 635 w 3451"/>
                  <a:gd name="T95" fmla="*/ 114 h 159"/>
                  <a:gd name="T96" fmla="*/ 565 w 3451"/>
                  <a:gd name="T97" fmla="*/ 107 h 159"/>
                  <a:gd name="T98" fmla="*/ 497 w 3451"/>
                  <a:gd name="T99" fmla="*/ 100 h 159"/>
                  <a:gd name="T100" fmla="*/ 433 w 3451"/>
                  <a:gd name="T101" fmla="*/ 91 h 159"/>
                  <a:gd name="T102" fmla="*/ 374 w 3451"/>
                  <a:gd name="T103" fmla="*/ 82 h 159"/>
                  <a:gd name="T104" fmla="*/ 317 w 3451"/>
                  <a:gd name="T105" fmla="*/ 73 h 159"/>
                  <a:gd name="T106" fmla="*/ 265 w 3451"/>
                  <a:gd name="T107" fmla="*/ 64 h 159"/>
                  <a:gd name="T108" fmla="*/ 218 w 3451"/>
                  <a:gd name="T109" fmla="*/ 55 h 159"/>
                  <a:gd name="T110" fmla="*/ 172 w 3451"/>
                  <a:gd name="T111" fmla="*/ 46 h 159"/>
                  <a:gd name="T112" fmla="*/ 131 w 3451"/>
                  <a:gd name="T113" fmla="*/ 37 h 159"/>
                  <a:gd name="T114" fmla="*/ 95 w 3451"/>
                  <a:gd name="T115" fmla="*/ 27 h 159"/>
                  <a:gd name="T116" fmla="*/ 61 w 3451"/>
                  <a:gd name="T117" fmla="*/ 18 h 159"/>
                  <a:gd name="T118" fmla="*/ 29 w 3451"/>
                  <a:gd name="T119" fmla="*/ 9 h 159"/>
                  <a:gd name="T120" fmla="*/ 0 w 3451"/>
                  <a:gd name="T121" fmla="*/ 0 h 1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51"/>
                  <a:gd name="T184" fmla="*/ 0 h 159"/>
                  <a:gd name="T185" fmla="*/ 3451 w 3451"/>
                  <a:gd name="T186" fmla="*/ 159 h 1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51" h="159">
                    <a:moveTo>
                      <a:pt x="3451" y="0"/>
                    </a:moveTo>
                    <a:lnTo>
                      <a:pt x="3438" y="5"/>
                    </a:lnTo>
                    <a:lnTo>
                      <a:pt x="3422" y="9"/>
                    </a:lnTo>
                    <a:lnTo>
                      <a:pt x="3406" y="14"/>
                    </a:lnTo>
                    <a:lnTo>
                      <a:pt x="3390" y="18"/>
                    </a:lnTo>
                    <a:lnTo>
                      <a:pt x="3374" y="23"/>
                    </a:lnTo>
                    <a:lnTo>
                      <a:pt x="3356" y="27"/>
                    </a:lnTo>
                    <a:lnTo>
                      <a:pt x="3338" y="32"/>
                    </a:lnTo>
                    <a:lnTo>
                      <a:pt x="3320" y="37"/>
                    </a:lnTo>
                    <a:lnTo>
                      <a:pt x="3299" y="41"/>
                    </a:lnTo>
                    <a:lnTo>
                      <a:pt x="3279" y="46"/>
                    </a:lnTo>
                    <a:lnTo>
                      <a:pt x="3256" y="50"/>
                    </a:lnTo>
                    <a:lnTo>
                      <a:pt x="3234" y="55"/>
                    </a:lnTo>
                    <a:lnTo>
                      <a:pt x="3211" y="59"/>
                    </a:lnTo>
                    <a:lnTo>
                      <a:pt x="3186" y="64"/>
                    </a:lnTo>
                    <a:lnTo>
                      <a:pt x="3161" y="68"/>
                    </a:lnTo>
                    <a:lnTo>
                      <a:pt x="3134" y="73"/>
                    </a:lnTo>
                    <a:lnTo>
                      <a:pt x="3107" y="77"/>
                    </a:lnTo>
                    <a:lnTo>
                      <a:pt x="3077" y="82"/>
                    </a:lnTo>
                    <a:lnTo>
                      <a:pt x="3048" y="86"/>
                    </a:lnTo>
                    <a:lnTo>
                      <a:pt x="3018" y="91"/>
                    </a:lnTo>
                    <a:lnTo>
                      <a:pt x="2986" y="96"/>
                    </a:lnTo>
                    <a:lnTo>
                      <a:pt x="2955" y="100"/>
                    </a:lnTo>
                    <a:lnTo>
                      <a:pt x="2921" y="102"/>
                    </a:lnTo>
                    <a:lnTo>
                      <a:pt x="2887" y="107"/>
                    </a:lnTo>
                    <a:lnTo>
                      <a:pt x="2853" y="111"/>
                    </a:lnTo>
                    <a:lnTo>
                      <a:pt x="2816" y="114"/>
                    </a:lnTo>
                    <a:lnTo>
                      <a:pt x="2780" y="118"/>
                    </a:lnTo>
                    <a:lnTo>
                      <a:pt x="2744" y="120"/>
                    </a:lnTo>
                    <a:lnTo>
                      <a:pt x="2708" y="125"/>
                    </a:lnTo>
                    <a:lnTo>
                      <a:pt x="2669" y="127"/>
                    </a:lnTo>
                    <a:lnTo>
                      <a:pt x="2630" y="130"/>
                    </a:lnTo>
                    <a:lnTo>
                      <a:pt x="2592" y="132"/>
                    </a:lnTo>
                    <a:lnTo>
                      <a:pt x="2556" y="134"/>
                    </a:lnTo>
                    <a:lnTo>
                      <a:pt x="2517" y="136"/>
                    </a:lnTo>
                    <a:lnTo>
                      <a:pt x="2479" y="139"/>
                    </a:lnTo>
                    <a:lnTo>
                      <a:pt x="2440" y="141"/>
                    </a:lnTo>
                    <a:lnTo>
                      <a:pt x="2404" y="143"/>
                    </a:lnTo>
                    <a:lnTo>
                      <a:pt x="2365" y="145"/>
                    </a:lnTo>
                    <a:lnTo>
                      <a:pt x="2329" y="148"/>
                    </a:lnTo>
                    <a:lnTo>
                      <a:pt x="2293" y="148"/>
                    </a:lnTo>
                    <a:lnTo>
                      <a:pt x="2256" y="150"/>
                    </a:lnTo>
                    <a:lnTo>
                      <a:pt x="2222" y="150"/>
                    </a:lnTo>
                    <a:lnTo>
                      <a:pt x="2188" y="152"/>
                    </a:lnTo>
                    <a:lnTo>
                      <a:pt x="2154" y="152"/>
                    </a:lnTo>
                    <a:lnTo>
                      <a:pt x="2120" y="154"/>
                    </a:lnTo>
                    <a:lnTo>
                      <a:pt x="2088" y="154"/>
                    </a:lnTo>
                    <a:lnTo>
                      <a:pt x="2059" y="154"/>
                    </a:lnTo>
                    <a:lnTo>
                      <a:pt x="2027" y="157"/>
                    </a:lnTo>
                    <a:lnTo>
                      <a:pt x="1998" y="157"/>
                    </a:lnTo>
                    <a:lnTo>
                      <a:pt x="1968" y="157"/>
                    </a:lnTo>
                    <a:lnTo>
                      <a:pt x="1941" y="157"/>
                    </a:lnTo>
                    <a:lnTo>
                      <a:pt x="1914" y="159"/>
                    </a:lnTo>
                    <a:lnTo>
                      <a:pt x="1887" y="159"/>
                    </a:lnTo>
                    <a:lnTo>
                      <a:pt x="1862" y="159"/>
                    </a:lnTo>
                    <a:lnTo>
                      <a:pt x="1837" y="159"/>
                    </a:lnTo>
                    <a:lnTo>
                      <a:pt x="1814" y="159"/>
                    </a:lnTo>
                    <a:lnTo>
                      <a:pt x="1791" y="159"/>
                    </a:lnTo>
                    <a:lnTo>
                      <a:pt x="1769" y="159"/>
                    </a:lnTo>
                    <a:lnTo>
                      <a:pt x="1746" y="159"/>
                    </a:lnTo>
                    <a:lnTo>
                      <a:pt x="1726" y="159"/>
                    </a:lnTo>
                    <a:lnTo>
                      <a:pt x="1705" y="159"/>
                    </a:lnTo>
                    <a:lnTo>
                      <a:pt x="1683" y="159"/>
                    </a:lnTo>
                    <a:lnTo>
                      <a:pt x="1660" y="159"/>
                    </a:lnTo>
                    <a:lnTo>
                      <a:pt x="1637" y="159"/>
                    </a:lnTo>
                    <a:lnTo>
                      <a:pt x="1615" y="159"/>
                    </a:lnTo>
                    <a:lnTo>
                      <a:pt x="1590" y="159"/>
                    </a:lnTo>
                    <a:lnTo>
                      <a:pt x="1565" y="159"/>
                    </a:lnTo>
                    <a:lnTo>
                      <a:pt x="1537" y="159"/>
                    </a:lnTo>
                    <a:lnTo>
                      <a:pt x="1510" y="157"/>
                    </a:lnTo>
                    <a:lnTo>
                      <a:pt x="1483" y="157"/>
                    </a:lnTo>
                    <a:lnTo>
                      <a:pt x="1454" y="157"/>
                    </a:lnTo>
                    <a:lnTo>
                      <a:pt x="1424" y="157"/>
                    </a:lnTo>
                    <a:lnTo>
                      <a:pt x="1392" y="154"/>
                    </a:lnTo>
                    <a:lnTo>
                      <a:pt x="1363" y="154"/>
                    </a:lnTo>
                    <a:lnTo>
                      <a:pt x="1331" y="154"/>
                    </a:lnTo>
                    <a:lnTo>
                      <a:pt x="1297" y="152"/>
                    </a:lnTo>
                    <a:lnTo>
                      <a:pt x="1263" y="152"/>
                    </a:lnTo>
                    <a:lnTo>
                      <a:pt x="1229" y="150"/>
                    </a:lnTo>
                    <a:lnTo>
                      <a:pt x="1195" y="150"/>
                    </a:lnTo>
                    <a:lnTo>
                      <a:pt x="1159" y="148"/>
                    </a:lnTo>
                    <a:lnTo>
                      <a:pt x="1122" y="148"/>
                    </a:lnTo>
                    <a:lnTo>
                      <a:pt x="1086" y="145"/>
                    </a:lnTo>
                    <a:lnTo>
                      <a:pt x="1048" y="143"/>
                    </a:lnTo>
                    <a:lnTo>
                      <a:pt x="1011" y="141"/>
                    </a:lnTo>
                    <a:lnTo>
                      <a:pt x="973" y="139"/>
                    </a:lnTo>
                    <a:lnTo>
                      <a:pt x="934" y="136"/>
                    </a:lnTo>
                    <a:lnTo>
                      <a:pt x="896" y="134"/>
                    </a:lnTo>
                    <a:lnTo>
                      <a:pt x="859" y="132"/>
                    </a:lnTo>
                    <a:lnTo>
                      <a:pt x="821" y="130"/>
                    </a:lnTo>
                    <a:lnTo>
                      <a:pt x="782" y="127"/>
                    </a:lnTo>
                    <a:lnTo>
                      <a:pt x="744" y="125"/>
                    </a:lnTo>
                    <a:lnTo>
                      <a:pt x="707" y="120"/>
                    </a:lnTo>
                    <a:lnTo>
                      <a:pt x="671" y="118"/>
                    </a:lnTo>
                    <a:lnTo>
                      <a:pt x="635" y="114"/>
                    </a:lnTo>
                    <a:lnTo>
                      <a:pt x="599" y="111"/>
                    </a:lnTo>
                    <a:lnTo>
                      <a:pt x="565" y="107"/>
                    </a:lnTo>
                    <a:lnTo>
                      <a:pt x="531" y="102"/>
                    </a:lnTo>
                    <a:lnTo>
                      <a:pt x="497" y="100"/>
                    </a:lnTo>
                    <a:lnTo>
                      <a:pt x="465" y="96"/>
                    </a:lnTo>
                    <a:lnTo>
                      <a:pt x="433" y="91"/>
                    </a:lnTo>
                    <a:lnTo>
                      <a:pt x="404" y="86"/>
                    </a:lnTo>
                    <a:lnTo>
                      <a:pt x="374" y="82"/>
                    </a:lnTo>
                    <a:lnTo>
                      <a:pt x="345" y="77"/>
                    </a:lnTo>
                    <a:lnTo>
                      <a:pt x="317" y="73"/>
                    </a:lnTo>
                    <a:lnTo>
                      <a:pt x="290" y="68"/>
                    </a:lnTo>
                    <a:lnTo>
                      <a:pt x="265" y="64"/>
                    </a:lnTo>
                    <a:lnTo>
                      <a:pt x="240" y="59"/>
                    </a:lnTo>
                    <a:lnTo>
                      <a:pt x="218" y="55"/>
                    </a:lnTo>
                    <a:lnTo>
                      <a:pt x="195" y="50"/>
                    </a:lnTo>
                    <a:lnTo>
                      <a:pt x="172" y="46"/>
                    </a:lnTo>
                    <a:lnTo>
                      <a:pt x="152" y="41"/>
                    </a:lnTo>
                    <a:lnTo>
                      <a:pt x="131" y="37"/>
                    </a:lnTo>
                    <a:lnTo>
                      <a:pt x="113" y="32"/>
                    </a:lnTo>
                    <a:lnTo>
                      <a:pt x="95" y="27"/>
                    </a:lnTo>
                    <a:lnTo>
                      <a:pt x="77" y="23"/>
                    </a:lnTo>
                    <a:lnTo>
                      <a:pt x="61" y="18"/>
                    </a:lnTo>
                    <a:lnTo>
                      <a:pt x="45" y="14"/>
                    </a:lnTo>
                    <a:lnTo>
                      <a:pt x="29" y="9"/>
                    </a:lnTo>
                    <a:lnTo>
                      <a:pt x="14" y="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25" name="Freeform 173"/>
              <p:cNvSpPr>
                <a:spLocks/>
              </p:cNvSpPr>
              <p:nvPr/>
            </p:nvSpPr>
            <p:spPr bwMode="auto">
              <a:xfrm>
                <a:off x="782" y="2667"/>
                <a:ext cx="3451" cy="159"/>
              </a:xfrm>
              <a:custGeom>
                <a:avLst/>
                <a:gdLst>
                  <a:gd name="T0" fmla="*/ 14 w 3451"/>
                  <a:gd name="T1" fmla="*/ 154 h 159"/>
                  <a:gd name="T2" fmla="*/ 45 w 3451"/>
                  <a:gd name="T3" fmla="*/ 145 h 159"/>
                  <a:gd name="T4" fmla="*/ 77 w 3451"/>
                  <a:gd name="T5" fmla="*/ 136 h 159"/>
                  <a:gd name="T6" fmla="*/ 113 w 3451"/>
                  <a:gd name="T7" fmla="*/ 127 h 159"/>
                  <a:gd name="T8" fmla="*/ 152 w 3451"/>
                  <a:gd name="T9" fmla="*/ 118 h 159"/>
                  <a:gd name="T10" fmla="*/ 195 w 3451"/>
                  <a:gd name="T11" fmla="*/ 109 h 159"/>
                  <a:gd name="T12" fmla="*/ 240 w 3451"/>
                  <a:gd name="T13" fmla="*/ 100 h 159"/>
                  <a:gd name="T14" fmla="*/ 290 w 3451"/>
                  <a:gd name="T15" fmla="*/ 90 h 159"/>
                  <a:gd name="T16" fmla="*/ 345 w 3451"/>
                  <a:gd name="T17" fmla="*/ 81 h 159"/>
                  <a:gd name="T18" fmla="*/ 404 w 3451"/>
                  <a:gd name="T19" fmla="*/ 72 h 159"/>
                  <a:gd name="T20" fmla="*/ 465 w 3451"/>
                  <a:gd name="T21" fmla="*/ 63 h 159"/>
                  <a:gd name="T22" fmla="*/ 531 w 3451"/>
                  <a:gd name="T23" fmla="*/ 56 h 159"/>
                  <a:gd name="T24" fmla="*/ 599 w 3451"/>
                  <a:gd name="T25" fmla="*/ 47 h 159"/>
                  <a:gd name="T26" fmla="*/ 671 w 3451"/>
                  <a:gd name="T27" fmla="*/ 41 h 159"/>
                  <a:gd name="T28" fmla="*/ 744 w 3451"/>
                  <a:gd name="T29" fmla="*/ 34 h 159"/>
                  <a:gd name="T30" fmla="*/ 821 w 3451"/>
                  <a:gd name="T31" fmla="*/ 29 h 159"/>
                  <a:gd name="T32" fmla="*/ 896 w 3451"/>
                  <a:gd name="T33" fmla="*/ 25 h 159"/>
                  <a:gd name="T34" fmla="*/ 973 w 3451"/>
                  <a:gd name="T35" fmla="*/ 20 h 159"/>
                  <a:gd name="T36" fmla="*/ 1048 w 3451"/>
                  <a:gd name="T37" fmla="*/ 16 h 159"/>
                  <a:gd name="T38" fmla="*/ 1122 w 3451"/>
                  <a:gd name="T39" fmla="*/ 11 h 159"/>
                  <a:gd name="T40" fmla="*/ 1195 w 3451"/>
                  <a:gd name="T41" fmla="*/ 9 h 159"/>
                  <a:gd name="T42" fmla="*/ 1263 w 3451"/>
                  <a:gd name="T43" fmla="*/ 7 h 159"/>
                  <a:gd name="T44" fmla="*/ 1331 w 3451"/>
                  <a:gd name="T45" fmla="*/ 4 h 159"/>
                  <a:gd name="T46" fmla="*/ 1392 w 3451"/>
                  <a:gd name="T47" fmla="*/ 4 h 159"/>
                  <a:gd name="T48" fmla="*/ 1454 w 3451"/>
                  <a:gd name="T49" fmla="*/ 2 h 159"/>
                  <a:gd name="T50" fmla="*/ 1510 w 3451"/>
                  <a:gd name="T51" fmla="*/ 2 h 159"/>
                  <a:gd name="T52" fmla="*/ 1565 w 3451"/>
                  <a:gd name="T53" fmla="*/ 0 h 159"/>
                  <a:gd name="T54" fmla="*/ 1615 w 3451"/>
                  <a:gd name="T55" fmla="*/ 0 h 159"/>
                  <a:gd name="T56" fmla="*/ 1660 w 3451"/>
                  <a:gd name="T57" fmla="*/ 0 h 159"/>
                  <a:gd name="T58" fmla="*/ 1705 w 3451"/>
                  <a:gd name="T59" fmla="*/ 0 h 159"/>
                  <a:gd name="T60" fmla="*/ 1726 w 3451"/>
                  <a:gd name="T61" fmla="*/ 0 h 159"/>
                  <a:gd name="T62" fmla="*/ 1769 w 3451"/>
                  <a:gd name="T63" fmla="*/ 0 h 159"/>
                  <a:gd name="T64" fmla="*/ 1814 w 3451"/>
                  <a:gd name="T65" fmla="*/ 0 h 159"/>
                  <a:gd name="T66" fmla="*/ 1862 w 3451"/>
                  <a:gd name="T67" fmla="*/ 0 h 159"/>
                  <a:gd name="T68" fmla="*/ 1914 w 3451"/>
                  <a:gd name="T69" fmla="*/ 0 h 159"/>
                  <a:gd name="T70" fmla="*/ 1968 w 3451"/>
                  <a:gd name="T71" fmla="*/ 2 h 159"/>
                  <a:gd name="T72" fmla="*/ 2027 w 3451"/>
                  <a:gd name="T73" fmla="*/ 2 h 159"/>
                  <a:gd name="T74" fmla="*/ 2088 w 3451"/>
                  <a:gd name="T75" fmla="*/ 4 h 159"/>
                  <a:gd name="T76" fmla="*/ 2154 w 3451"/>
                  <a:gd name="T77" fmla="*/ 7 h 159"/>
                  <a:gd name="T78" fmla="*/ 2222 w 3451"/>
                  <a:gd name="T79" fmla="*/ 9 h 159"/>
                  <a:gd name="T80" fmla="*/ 2293 w 3451"/>
                  <a:gd name="T81" fmla="*/ 11 h 159"/>
                  <a:gd name="T82" fmla="*/ 2365 w 3451"/>
                  <a:gd name="T83" fmla="*/ 13 h 159"/>
                  <a:gd name="T84" fmla="*/ 2440 w 3451"/>
                  <a:gd name="T85" fmla="*/ 18 h 159"/>
                  <a:gd name="T86" fmla="*/ 2517 w 3451"/>
                  <a:gd name="T87" fmla="*/ 22 h 159"/>
                  <a:gd name="T88" fmla="*/ 2592 w 3451"/>
                  <a:gd name="T89" fmla="*/ 27 h 159"/>
                  <a:gd name="T90" fmla="*/ 2669 w 3451"/>
                  <a:gd name="T91" fmla="*/ 32 h 159"/>
                  <a:gd name="T92" fmla="*/ 2744 w 3451"/>
                  <a:gd name="T93" fmla="*/ 38 h 159"/>
                  <a:gd name="T94" fmla="*/ 2816 w 3451"/>
                  <a:gd name="T95" fmla="*/ 45 h 159"/>
                  <a:gd name="T96" fmla="*/ 2887 w 3451"/>
                  <a:gd name="T97" fmla="*/ 52 h 159"/>
                  <a:gd name="T98" fmla="*/ 2955 w 3451"/>
                  <a:gd name="T99" fmla="*/ 59 h 159"/>
                  <a:gd name="T100" fmla="*/ 3018 w 3451"/>
                  <a:gd name="T101" fmla="*/ 68 h 159"/>
                  <a:gd name="T102" fmla="*/ 3077 w 3451"/>
                  <a:gd name="T103" fmla="*/ 77 h 159"/>
                  <a:gd name="T104" fmla="*/ 3134 w 3451"/>
                  <a:gd name="T105" fmla="*/ 86 h 159"/>
                  <a:gd name="T106" fmla="*/ 3186 w 3451"/>
                  <a:gd name="T107" fmla="*/ 95 h 159"/>
                  <a:gd name="T108" fmla="*/ 3234 w 3451"/>
                  <a:gd name="T109" fmla="*/ 104 h 159"/>
                  <a:gd name="T110" fmla="*/ 3279 w 3451"/>
                  <a:gd name="T111" fmla="*/ 113 h 159"/>
                  <a:gd name="T112" fmla="*/ 3320 w 3451"/>
                  <a:gd name="T113" fmla="*/ 122 h 159"/>
                  <a:gd name="T114" fmla="*/ 3356 w 3451"/>
                  <a:gd name="T115" fmla="*/ 131 h 159"/>
                  <a:gd name="T116" fmla="*/ 3390 w 3451"/>
                  <a:gd name="T117" fmla="*/ 140 h 159"/>
                  <a:gd name="T118" fmla="*/ 3422 w 3451"/>
                  <a:gd name="T119" fmla="*/ 149 h 159"/>
                  <a:gd name="T120" fmla="*/ 3451 w 3451"/>
                  <a:gd name="T121" fmla="*/ 159 h 1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51"/>
                  <a:gd name="T184" fmla="*/ 0 h 159"/>
                  <a:gd name="T185" fmla="*/ 3451 w 3451"/>
                  <a:gd name="T186" fmla="*/ 159 h 1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51" h="159">
                    <a:moveTo>
                      <a:pt x="0" y="159"/>
                    </a:moveTo>
                    <a:lnTo>
                      <a:pt x="14" y="154"/>
                    </a:lnTo>
                    <a:lnTo>
                      <a:pt x="29" y="149"/>
                    </a:lnTo>
                    <a:lnTo>
                      <a:pt x="45" y="145"/>
                    </a:lnTo>
                    <a:lnTo>
                      <a:pt x="61" y="140"/>
                    </a:lnTo>
                    <a:lnTo>
                      <a:pt x="77" y="136"/>
                    </a:lnTo>
                    <a:lnTo>
                      <a:pt x="95" y="131"/>
                    </a:lnTo>
                    <a:lnTo>
                      <a:pt x="113" y="127"/>
                    </a:lnTo>
                    <a:lnTo>
                      <a:pt x="131" y="122"/>
                    </a:lnTo>
                    <a:lnTo>
                      <a:pt x="152" y="118"/>
                    </a:lnTo>
                    <a:lnTo>
                      <a:pt x="172" y="113"/>
                    </a:lnTo>
                    <a:lnTo>
                      <a:pt x="195" y="109"/>
                    </a:lnTo>
                    <a:lnTo>
                      <a:pt x="218" y="104"/>
                    </a:lnTo>
                    <a:lnTo>
                      <a:pt x="240" y="100"/>
                    </a:lnTo>
                    <a:lnTo>
                      <a:pt x="265" y="95"/>
                    </a:lnTo>
                    <a:lnTo>
                      <a:pt x="290" y="90"/>
                    </a:lnTo>
                    <a:lnTo>
                      <a:pt x="317" y="86"/>
                    </a:lnTo>
                    <a:lnTo>
                      <a:pt x="345" y="81"/>
                    </a:lnTo>
                    <a:lnTo>
                      <a:pt x="374" y="77"/>
                    </a:lnTo>
                    <a:lnTo>
                      <a:pt x="404" y="72"/>
                    </a:lnTo>
                    <a:lnTo>
                      <a:pt x="433" y="68"/>
                    </a:lnTo>
                    <a:lnTo>
                      <a:pt x="465" y="63"/>
                    </a:lnTo>
                    <a:lnTo>
                      <a:pt x="497" y="59"/>
                    </a:lnTo>
                    <a:lnTo>
                      <a:pt x="531" y="56"/>
                    </a:lnTo>
                    <a:lnTo>
                      <a:pt x="565" y="52"/>
                    </a:lnTo>
                    <a:lnTo>
                      <a:pt x="599" y="47"/>
                    </a:lnTo>
                    <a:lnTo>
                      <a:pt x="635" y="45"/>
                    </a:lnTo>
                    <a:lnTo>
                      <a:pt x="671" y="41"/>
                    </a:lnTo>
                    <a:lnTo>
                      <a:pt x="707" y="38"/>
                    </a:lnTo>
                    <a:lnTo>
                      <a:pt x="744" y="34"/>
                    </a:lnTo>
                    <a:lnTo>
                      <a:pt x="782" y="32"/>
                    </a:lnTo>
                    <a:lnTo>
                      <a:pt x="821" y="29"/>
                    </a:lnTo>
                    <a:lnTo>
                      <a:pt x="859" y="27"/>
                    </a:lnTo>
                    <a:lnTo>
                      <a:pt x="896" y="25"/>
                    </a:lnTo>
                    <a:lnTo>
                      <a:pt x="934" y="22"/>
                    </a:lnTo>
                    <a:lnTo>
                      <a:pt x="973" y="20"/>
                    </a:lnTo>
                    <a:lnTo>
                      <a:pt x="1011" y="18"/>
                    </a:lnTo>
                    <a:lnTo>
                      <a:pt x="1048" y="16"/>
                    </a:lnTo>
                    <a:lnTo>
                      <a:pt x="1086" y="13"/>
                    </a:lnTo>
                    <a:lnTo>
                      <a:pt x="1122" y="11"/>
                    </a:lnTo>
                    <a:lnTo>
                      <a:pt x="1159" y="11"/>
                    </a:lnTo>
                    <a:lnTo>
                      <a:pt x="1195" y="9"/>
                    </a:lnTo>
                    <a:lnTo>
                      <a:pt x="1229" y="9"/>
                    </a:lnTo>
                    <a:lnTo>
                      <a:pt x="1263" y="7"/>
                    </a:lnTo>
                    <a:lnTo>
                      <a:pt x="1297" y="7"/>
                    </a:lnTo>
                    <a:lnTo>
                      <a:pt x="1331" y="4"/>
                    </a:lnTo>
                    <a:lnTo>
                      <a:pt x="1363" y="4"/>
                    </a:lnTo>
                    <a:lnTo>
                      <a:pt x="1392" y="4"/>
                    </a:lnTo>
                    <a:lnTo>
                      <a:pt x="1424" y="2"/>
                    </a:lnTo>
                    <a:lnTo>
                      <a:pt x="1454" y="2"/>
                    </a:lnTo>
                    <a:lnTo>
                      <a:pt x="1483" y="2"/>
                    </a:lnTo>
                    <a:lnTo>
                      <a:pt x="1510" y="2"/>
                    </a:lnTo>
                    <a:lnTo>
                      <a:pt x="1537" y="0"/>
                    </a:lnTo>
                    <a:lnTo>
                      <a:pt x="1565" y="0"/>
                    </a:lnTo>
                    <a:lnTo>
                      <a:pt x="1590" y="0"/>
                    </a:lnTo>
                    <a:lnTo>
                      <a:pt x="1615" y="0"/>
                    </a:lnTo>
                    <a:lnTo>
                      <a:pt x="1637" y="0"/>
                    </a:lnTo>
                    <a:lnTo>
                      <a:pt x="1660" y="0"/>
                    </a:lnTo>
                    <a:lnTo>
                      <a:pt x="1683" y="0"/>
                    </a:lnTo>
                    <a:lnTo>
                      <a:pt x="1705" y="0"/>
                    </a:lnTo>
                    <a:lnTo>
                      <a:pt x="1726" y="0"/>
                    </a:lnTo>
                    <a:lnTo>
                      <a:pt x="1746" y="0"/>
                    </a:lnTo>
                    <a:lnTo>
                      <a:pt x="1769" y="0"/>
                    </a:lnTo>
                    <a:lnTo>
                      <a:pt x="1791" y="0"/>
                    </a:lnTo>
                    <a:lnTo>
                      <a:pt x="1814" y="0"/>
                    </a:lnTo>
                    <a:lnTo>
                      <a:pt x="1837" y="0"/>
                    </a:lnTo>
                    <a:lnTo>
                      <a:pt x="1862" y="0"/>
                    </a:lnTo>
                    <a:lnTo>
                      <a:pt x="1887" y="0"/>
                    </a:lnTo>
                    <a:lnTo>
                      <a:pt x="1914" y="0"/>
                    </a:lnTo>
                    <a:lnTo>
                      <a:pt x="1941" y="2"/>
                    </a:lnTo>
                    <a:lnTo>
                      <a:pt x="1968" y="2"/>
                    </a:lnTo>
                    <a:lnTo>
                      <a:pt x="1998" y="2"/>
                    </a:lnTo>
                    <a:lnTo>
                      <a:pt x="2027" y="2"/>
                    </a:lnTo>
                    <a:lnTo>
                      <a:pt x="2059" y="4"/>
                    </a:lnTo>
                    <a:lnTo>
                      <a:pt x="2088" y="4"/>
                    </a:lnTo>
                    <a:lnTo>
                      <a:pt x="2120" y="4"/>
                    </a:lnTo>
                    <a:lnTo>
                      <a:pt x="2154" y="7"/>
                    </a:lnTo>
                    <a:lnTo>
                      <a:pt x="2188" y="7"/>
                    </a:lnTo>
                    <a:lnTo>
                      <a:pt x="2222" y="9"/>
                    </a:lnTo>
                    <a:lnTo>
                      <a:pt x="2256" y="9"/>
                    </a:lnTo>
                    <a:lnTo>
                      <a:pt x="2293" y="11"/>
                    </a:lnTo>
                    <a:lnTo>
                      <a:pt x="2329" y="11"/>
                    </a:lnTo>
                    <a:lnTo>
                      <a:pt x="2365" y="13"/>
                    </a:lnTo>
                    <a:lnTo>
                      <a:pt x="2404" y="16"/>
                    </a:lnTo>
                    <a:lnTo>
                      <a:pt x="2440" y="18"/>
                    </a:lnTo>
                    <a:lnTo>
                      <a:pt x="2479" y="20"/>
                    </a:lnTo>
                    <a:lnTo>
                      <a:pt x="2517" y="22"/>
                    </a:lnTo>
                    <a:lnTo>
                      <a:pt x="2556" y="25"/>
                    </a:lnTo>
                    <a:lnTo>
                      <a:pt x="2592" y="27"/>
                    </a:lnTo>
                    <a:lnTo>
                      <a:pt x="2630" y="29"/>
                    </a:lnTo>
                    <a:lnTo>
                      <a:pt x="2669" y="32"/>
                    </a:lnTo>
                    <a:lnTo>
                      <a:pt x="2708" y="34"/>
                    </a:lnTo>
                    <a:lnTo>
                      <a:pt x="2744" y="38"/>
                    </a:lnTo>
                    <a:lnTo>
                      <a:pt x="2780" y="41"/>
                    </a:lnTo>
                    <a:lnTo>
                      <a:pt x="2816" y="45"/>
                    </a:lnTo>
                    <a:lnTo>
                      <a:pt x="2853" y="47"/>
                    </a:lnTo>
                    <a:lnTo>
                      <a:pt x="2887" y="52"/>
                    </a:lnTo>
                    <a:lnTo>
                      <a:pt x="2921" y="56"/>
                    </a:lnTo>
                    <a:lnTo>
                      <a:pt x="2955" y="59"/>
                    </a:lnTo>
                    <a:lnTo>
                      <a:pt x="2986" y="63"/>
                    </a:lnTo>
                    <a:lnTo>
                      <a:pt x="3018" y="68"/>
                    </a:lnTo>
                    <a:lnTo>
                      <a:pt x="3048" y="72"/>
                    </a:lnTo>
                    <a:lnTo>
                      <a:pt x="3077" y="77"/>
                    </a:lnTo>
                    <a:lnTo>
                      <a:pt x="3107" y="81"/>
                    </a:lnTo>
                    <a:lnTo>
                      <a:pt x="3134" y="86"/>
                    </a:lnTo>
                    <a:lnTo>
                      <a:pt x="3161" y="90"/>
                    </a:lnTo>
                    <a:lnTo>
                      <a:pt x="3186" y="95"/>
                    </a:lnTo>
                    <a:lnTo>
                      <a:pt x="3211" y="100"/>
                    </a:lnTo>
                    <a:lnTo>
                      <a:pt x="3234" y="104"/>
                    </a:lnTo>
                    <a:lnTo>
                      <a:pt x="3256" y="109"/>
                    </a:lnTo>
                    <a:lnTo>
                      <a:pt x="3279" y="113"/>
                    </a:lnTo>
                    <a:lnTo>
                      <a:pt x="3299" y="118"/>
                    </a:lnTo>
                    <a:lnTo>
                      <a:pt x="3320" y="122"/>
                    </a:lnTo>
                    <a:lnTo>
                      <a:pt x="3338" y="127"/>
                    </a:lnTo>
                    <a:lnTo>
                      <a:pt x="3356" y="131"/>
                    </a:lnTo>
                    <a:lnTo>
                      <a:pt x="3374" y="136"/>
                    </a:lnTo>
                    <a:lnTo>
                      <a:pt x="3390" y="140"/>
                    </a:lnTo>
                    <a:lnTo>
                      <a:pt x="3406" y="145"/>
                    </a:lnTo>
                    <a:lnTo>
                      <a:pt x="3422" y="149"/>
                    </a:lnTo>
                    <a:lnTo>
                      <a:pt x="3438" y="154"/>
                    </a:lnTo>
                    <a:lnTo>
                      <a:pt x="3451" y="159"/>
                    </a:lnTo>
                  </a:path>
                </a:pathLst>
              </a:custGeom>
              <a:noFill/>
              <a:ln w="0">
                <a:solidFill>
                  <a:srgbClr val="C0C0C0"/>
                </a:solidFill>
                <a:round/>
                <a:headEnd/>
                <a:tailEnd/>
              </a:ln>
            </p:spPr>
            <p:txBody>
              <a:bodyPr/>
              <a:lstStyle/>
              <a:p>
                <a:endParaRPr lang="fr-FR">
                  <a:latin typeface="OpenDyslexic" pitchFamily="50" charset="0"/>
                </a:endParaRPr>
              </a:p>
            </p:txBody>
          </p:sp>
          <p:sp>
            <p:nvSpPr>
              <p:cNvPr id="26826" name="Freeform 174"/>
              <p:cNvSpPr>
                <a:spLocks/>
              </p:cNvSpPr>
              <p:nvPr/>
            </p:nvSpPr>
            <p:spPr bwMode="auto">
              <a:xfrm>
                <a:off x="764" y="1764"/>
                <a:ext cx="3488" cy="145"/>
              </a:xfrm>
              <a:custGeom>
                <a:avLst/>
                <a:gdLst>
                  <a:gd name="T0" fmla="*/ 3474 w 3488"/>
                  <a:gd name="T1" fmla="*/ 5 h 145"/>
                  <a:gd name="T2" fmla="*/ 3442 w 3488"/>
                  <a:gd name="T3" fmla="*/ 14 h 145"/>
                  <a:gd name="T4" fmla="*/ 3410 w 3488"/>
                  <a:gd name="T5" fmla="*/ 23 h 145"/>
                  <a:gd name="T6" fmla="*/ 3374 w 3488"/>
                  <a:gd name="T7" fmla="*/ 30 h 145"/>
                  <a:gd name="T8" fmla="*/ 3333 w 3488"/>
                  <a:gd name="T9" fmla="*/ 39 h 145"/>
                  <a:gd name="T10" fmla="*/ 3290 w 3488"/>
                  <a:gd name="T11" fmla="*/ 48 h 145"/>
                  <a:gd name="T12" fmla="*/ 3243 w 3488"/>
                  <a:gd name="T13" fmla="*/ 55 h 145"/>
                  <a:gd name="T14" fmla="*/ 3193 w 3488"/>
                  <a:gd name="T15" fmla="*/ 64 h 145"/>
                  <a:gd name="T16" fmla="*/ 3138 w 3488"/>
                  <a:gd name="T17" fmla="*/ 71 h 145"/>
                  <a:gd name="T18" fmla="*/ 3079 w 3488"/>
                  <a:gd name="T19" fmla="*/ 80 h 145"/>
                  <a:gd name="T20" fmla="*/ 3016 w 3488"/>
                  <a:gd name="T21" fmla="*/ 86 h 145"/>
                  <a:gd name="T22" fmla="*/ 2950 w 3488"/>
                  <a:gd name="T23" fmla="*/ 93 h 145"/>
                  <a:gd name="T24" fmla="*/ 2880 w 3488"/>
                  <a:gd name="T25" fmla="*/ 100 h 145"/>
                  <a:gd name="T26" fmla="*/ 2807 w 3488"/>
                  <a:gd name="T27" fmla="*/ 107 h 145"/>
                  <a:gd name="T28" fmla="*/ 2732 w 3488"/>
                  <a:gd name="T29" fmla="*/ 114 h 145"/>
                  <a:gd name="T30" fmla="*/ 2658 w 3488"/>
                  <a:gd name="T31" fmla="*/ 118 h 145"/>
                  <a:gd name="T32" fmla="*/ 2580 w 3488"/>
                  <a:gd name="T33" fmla="*/ 123 h 145"/>
                  <a:gd name="T34" fmla="*/ 2503 w 3488"/>
                  <a:gd name="T35" fmla="*/ 127 h 145"/>
                  <a:gd name="T36" fmla="*/ 2426 w 3488"/>
                  <a:gd name="T37" fmla="*/ 130 h 145"/>
                  <a:gd name="T38" fmla="*/ 2351 w 3488"/>
                  <a:gd name="T39" fmla="*/ 134 h 145"/>
                  <a:gd name="T40" fmla="*/ 2279 w 3488"/>
                  <a:gd name="T41" fmla="*/ 136 h 145"/>
                  <a:gd name="T42" fmla="*/ 2209 w 3488"/>
                  <a:gd name="T43" fmla="*/ 139 h 145"/>
                  <a:gd name="T44" fmla="*/ 2143 w 3488"/>
                  <a:gd name="T45" fmla="*/ 141 h 145"/>
                  <a:gd name="T46" fmla="*/ 2079 w 3488"/>
                  <a:gd name="T47" fmla="*/ 141 h 145"/>
                  <a:gd name="T48" fmla="*/ 2018 w 3488"/>
                  <a:gd name="T49" fmla="*/ 143 h 145"/>
                  <a:gd name="T50" fmla="*/ 1961 w 3488"/>
                  <a:gd name="T51" fmla="*/ 143 h 145"/>
                  <a:gd name="T52" fmla="*/ 1907 w 3488"/>
                  <a:gd name="T53" fmla="*/ 143 h 145"/>
                  <a:gd name="T54" fmla="*/ 1857 w 3488"/>
                  <a:gd name="T55" fmla="*/ 143 h 145"/>
                  <a:gd name="T56" fmla="*/ 1809 w 3488"/>
                  <a:gd name="T57" fmla="*/ 143 h 145"/>
                  <a:gd name="T58" fmla="*/ 1764 w 3488"/>
                  <a:gd name="T59" fmla="*/ 145 h 145"/>
                  <a:gd name="T60" fmla="*/ 1744 w 3488"/>
                  <a:gd name="T61" fmla="*/ 145 h 145"/>
                  <a:gd name="T62" fmla="*/ 1701 w 3488"/>
                  <a:gd name="T63" fmla="*/ 145 h 145"/>
                  <a:gd name="T64" fmla="*/ 1655 w 3488"/>
                  <a:gd name="T65" fmla="*/ 143 h 145"/>
                  <a:gd name="T66" fmla="*/ 1605 w 3488"/>
                  <a:gd name="T67" fmla="*/ 143 h 145"/>
                  <a:gd name="T68" fmla="*/ 1553 w 3488"/>
                  <a:gd name="T69" fmla="*/ 143 h 145"/>
                  <a:gd name="T70" fmla="*/ 1499 w 3488"/>
                  <a:gd name="T71" fmla="*/ 143 h 145"/>
                  <a:gd name="T72" fmla="*/ 1440 w 3488"/>
                  <a:gd name="T73" fmla="*/ 141 h 145"/>
                  <a:gd name="T74" fmla="*/ 1376 w 3488"/>
                  <a:gd name="T75" fmla="*/ 141 h 145"/>
                  <a:gd name="T76" fmla="*/ 1313 w 3488"/>
                  <a:gd name="T77" fmla="*/ 139 h 145"/>
                  <a:gd name="T78" fmla="*/ 1243 w 3488"/>
                  <a:gd name="T79" fmla="*/ 136 h 145"/>
                  <a:gd name="T80" fmla="*/ 1172 w 3488"/>
                  <a:gd name="T81" fmla="*/ 134 h 145"/>
                  <a:gd name="T82" fmla="*/ 1097 w 3488"/>
                  <a:gd name="T83" fmla="*/ 132 h 145"/>
                  <a:gd name="T84" fmla="*/ 1023 w 3488"/>
                  <a:gd name="T85" fmla="*/ 130 h 145"/>
                  <a:gd name="T86" fmla="*/ 945 w 3488"/>
                  <a:gd name="T87" fmla="*/ 125 h 145"/>
                  <a:gd name="T88" fmla="*/ 868 w 3488"/>
                  <a:gd name="T89" fmla="*/ 120 h 145"/>
                  <a:gd name="T90" fmla="*/ 791 w 3488"/>
                  <a:gd name="T91" fmla="*/ 116 h 145"/>
                  <a:gd name="T92" fmla="*/ 716 w 3488"/>
                  <a:gd name="T93" fmla="*/ 109 h 145"/>
                  <a:gd name="T94" fmla="*/ 644 w 3488"/>
                  <a:gd name="T95" fmla="*/ 105 h 145"/>
                  <a:gd name="T96" fmla="*/ 571 w 3488"/>
                  <a:gd name="T97" fmla="*/ 98 h 145"/>
                  <a:gd name="T98" fmla="*/ 503 w 3488"/>
                  <a:gd name="T99" fmla="*/ 91 h 145"/>
                  <a:gd name="T100" fmla="*/ 440 w 3488"/>
                  <a:gd name="T101" fmla="*/ 84 h 145"/>
                  <a:gd name="T102" fmla="*/ 379 w 3488"/>
                  <a:gd name="T103" fmla="*/ 75 h 145"/>
                  <a:gd name="T104" fmla="*/ 322 w 3488"/>
                  <a:gd name="T105" fmla="*/ 68 h 145"/>
                  <a:gd name="T106" fmla="*/ 270 w 3488"/>
                  <a:gd name="T107" fmla="*/ 59 h 145"/>
                  <a:gd name="T108" fmla="*/ 220 w 3488"/>
                  <a:gd name="T109" fmla="*/ 50 h 145"/>
                  <a:gd name="T110" fmla="*/ 174 w 3488"/>
                  <a:gd name="T111" fmla="*/ 43 h 145"/>
                  <a:gd name="T112" fmla="*/ 134 w 3488"/>
                  <a:gd name="T113" fmla="*/ 34 h 145"/>
                  <a:gd name="T114" fmla="*/ 95 w 3488"/>
                  <a:gd name="T115" fmla="*/ 25 h 145"/>
                  <a:gd name="T116" fmla="*/ 61 w 3488"/>
                  <a:gd name="T117" fmla="*/ 18 h 145"/>
                  <a:gd name="T118" fmla="*/ 29 w 3488"/>
                  <a:gd name="T119" fmla="*/ 9 h 145"/>
                  <a:gd name="T120" fmla="*/ 0 w 3488"/>
                  <a:gd name="T121" fmla="*/ 0 h 14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88"/>
                  <a:gd name="T184" fmla="*/ 0 h 145"/>
                  <a:gd name="T185" fmla="*/ 3488 w 3488"/>
                  <a:gd name="T186" fmla="*/ 145 h 14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88" h="145">
                    <a:moveTo>
                      <a:pt x="3488" y="0"/>
                    </a:moveTo>
                    <a:lnTo>
                      <a:pt x="3474" y="5"/>
                    </a:lnTo>
                    <a:lnTo>
                      <a:pt x="3458" y="9"/>
                    </a:lnTo>
                    <a:lnTo>
                      <a:pt x="3442" y="14"/>
                    </a:lnTo>
                    <a:lnTo>
                      <a:pt x="3426" y="18"/>
                    </a:lnTo>
                    <a:lnTo>
                      <a:pt x="3410" y="23"/>
                    </a:lnTo>
                    <a:lnTo>
                      <a:pt x="3392" y="25"/>
                    </a:lnTo>
                    <a:lnTo>
                      <a:pt x="3374" y="30"/>
                    </a:lnTo>
                    <a:lnTo>
                      <a:pt x="3354" y="34"/>
                    </a:lnTo>
                    <a:lnTo>
                      <a:pt x="3333" y="39"/>
                    </a:lnTo>
                    <a:lnTo>
                      <a:pt x="3313" y="43"/>
                    </a:lnTo>
                    <a:lnTo>
                      <a:pt x="3290" y="48"/>
                    </a:lnTo>
                    <a:lnTo>
                      <a:pt x="3268" y="50"/>
                    </a:lnTo>
                    <a:lnTo>
                      <a:pt x="3243" y="55"/>
                    </a:lnTo>
                    <a:lnTo>
                      <a:pt x="3218" y="59"/>
                    </a:lnTo>
                    <a:lnTo>
                      <a:pt x="3193" y="64"/>
                    </a:lnTo>
                    <a:lnTo>
                      <a:pt x="3165" y="68"/>
                    </a:lnTo>
                    <a:lnTo>
                      <a:pt x="3138" y="71"/>
                    </a:lnTo>
                    <a:lnTo>
                      <a:pt x="3109" y="75"/>
                    </a:lnTo>
                    <a:lnTo>
                      <a:pt x="3079" y="80"/>
                    </a:lnTo>
                    <a:lnTo>
                      <a:pt x="3048" y="84"/>
                    </a:lnTo>
                    <a:lnTo>
                      <a:pt x="3016" y="86"/>
                    </a:lnTo>
                    <a:lnTo>
                      <a:pt x="2984" y="91"/>
                    </a:lnTo>
                    <a:lnTo>
                      <a:pt x="2950" y="93"/>
                    </a:lnTo>
                    <a:lnTo>
                      <a:pt x="2916" y="98"/>
                    </a:lnTo>
                    <a:lnTo>
                      <a:pt x="2880" y="100"/>
                    </a:lnTo>
                    <a:lnTo>
                      <a:pt x="2843" y="105"/>
                    </a:lnTo>
                    <a:lnTo>
                      <a:pt x="2807" y="107"/>
                    </a:lnTo>
                    <a:lnTo>
                      <a:pt x="2771" y="109"/>
                    </a:lnTo>
                    <a:lnTo>
                      <a:pt x="2732" y="114"/>
                    </a:lnTo>
                    <a:lnTo>
                      <a:pt x="2696" y="116"/>
                    </a:lnTo>
                    <a:lnTo>
                      <a:pt x="2658" y="118"/>
                    </a:lnTo>
                    <a:lnTo>
                      <a:pt x="2619" y="120"/>
                    </a:lnTo>
                    <a:lnTo>
                      <a:pt x="2580" y="123"/>
                    </a:lnTo>
                    <a:lnTo>
                      <a:pt x="2542" y="125"/>
                    </a:lnTo>
                    <a:lnTo>
                      <a:pt x="2503" y="127"/>
                    </a:lnTo>
                    <a:lnTo>
                      <a:pt x="2465" y="130"/>
                    </a:lnTo>
                    <a:lnTo>
                      <a:pt x="2426" y="130"/>
                    </a:lnTo>
                    <a:lnTo>
                      <a:pt x="2390" y="132"/>
                    </a:lnTo>
                    <a:lnTo>
                      <a:pt x="2351" y="134"/>
                    </a:lnTo>
                    <a:lnTo>
                      <a:pt x="2315" y="134"/>
                    </a:lnTo>
                    <a:lnTo>
                      <a:pt x="2279" y="136"/>
                    </a:lnTo>
                    <a:lnTo>
                      <a:pt x="2245" y="136"/>
                    </a:lnTo>
                    <a:lnTo>
                      <a:pt x="2209" y="139"/>
                    </a:lnTo>
                    <a:lnTo>
                      <a:pt x="2175" y="139"/>
                    </a:lnTo>
                    <a:lnTo>
                      <a:pt x="2143" y="141"/>
                    </a:lnTo>
                    <a:lnTo>
                      <a:pt x="2111" y="141"/>
                    </a:lnTo>
                    <a:lnTo>
                      <a:pt x="2079" y="141"/>
                    </a:lnTo>
                    <a:lnTo>
                      <a:pt x="2048" y="141"/>
                    </a:lnTo>
                    <a:lnTo>
                      <a:pt x="2018" y="143"/>
                    </a:lnTo>
                    <a:lnTo>
                      <a:pt x="1989" y="143"/>
                    </a:lnTo>
                    <a:lnTo>
                      <a:pt x="1961" y="143"/>
                    </a:lnTo>
                    <a:lnTo>
                      <a:pt x="1934" y="143"/>
                    </a:lnTo>
                    <a:lnTo>
                      <a:pt x="1907" y="143"/>
                    </a:lnTo>
                    <a:lnTo>
                      <a:pt x="1882" y="143"/>
                    </a:lnTo>
                    <a:lnTo>
                      <a:pt x="1857" y="143"/>
                    </a:lnTo>
                    <a:lnTo>
                      <a:pt x="1832" y="143"/>
                    </a:lnTo>
                    <a:lnTo>
                      <a:pt x="1809" y="143"/>
                    </a:lnTo>
                    <a:lnTo>
                      <a:pt x="1787" y="145"/>
                    </a:lnTo>
                    <a:lnTo>
                      <a:pt x="1764" y="145"/>
                    </a:lnTo>
                    <a:lnTo>
                      <a:pt x="1744" y="145"/>
                    </a:lnTo>
                    <a:lnTo>
                      <a:pt x="1723" y="145"/>
                    </a:lnTo>
                    <a:lnTo>
                      <a:pt x="1701" y="145"/>
                    </a:lnTo>
                    <a:lnTo>
                      <a:pt x="1678" y="143"/>
                    </a:lnTo>
                    <a:lnTo>
                      <a:pt x="1655" y="143"/>
                    </a:lnTo>
                    <a:lnTo>
                      <a:pt x="1630" y="143"/>
                    </a:lnTo>
                    <a:lnTo>
                      <a:pt x="1605" y="143"/>
                    </a:lnTo>
                    <a:lnTo>
                      <a:pt x="1580" y="143"/>
                    </a:lnTo>
                    <a:lnTo>
                      <a:pt x="1553" y="143"/>
                    </a:lnTo>
                    <a:lnTo>
                      <a:pt x="1526" y="143"/>
                    </a:lnTo>
                    <a:lnTo>
                      <a:pt x="1499" y="143"/>
                    </a:lnTo>
                    <a:lnTo>
                      <a:pt x="1469" y="143"/>
                    </a:lnTo>
                    <a:lnTo>
                      <a:pt x="1440" y="141"/>
                    </a:lnTo>
                    <a:lnTo>
                      <a:pt x="1408" y="141"/>
                    </a:lnTo>
                    <a:lnTo>
                      <a:pt x="1376" y="141"/>
                    </a:lnTo>
                    <a:lnTo>
                      <a:pt x="1345" y="141"/>
                    </a:lnTo>
                    <a:lnTo>
                      <a:pt x="1313" y="139"/>
                    </a:lnTo>
                    <a:lnTo>
                      <a:pt x="1279" y="139"/>
                    </a:lnTo>
                    <a:lnTo>
                      <a:pt x="1243" y="136"/>
                    </a:lnTo>
                    <a:lnTo>
                      <a:pt x="1208" y="136"/>
                    </a:lnTo>
                    <a:lnTo>
                      <a:pt x="1172" y="134"/>
                    </a:lnTo>
                    <a:lnTo>
                      <a:pt x="1136" y="134"/>
                    </a:lnTo>
                    <a:lnTo>
                      <a:pt x="1097" y="132"/>
                    </a:lnTo>
                    <a:lnTo>
                      <a:pt x="1061" y="130"/>
                    </a:lnTo>
                    <a:lnTo>
                      <a:pt x="1023" y="130"/>
                    </a:lnTo>
                    <a:lnTo>
                      <a:pt x="984" y="127"/>
                    </a:lnTo>
                    <a:lnTo>
                      <a:pt x="945" y="125"/>
                    </a:lnTo>
                    <a:lnTo>
                      <a:pt x="907" y="123"/>
                    </a:lnTo>
                    <a:lnTo>
                      <a:pt x="868" y="120"/>
                    </a:lnTo>
                    <a:lnTo>
                      <a:pt x="830" y="118"/>
                    </a:lnTo>
                    <a:lnTo>
                      <a:pt x="791" y="116"/>
                    </a:lnTo>
                    <a:lnTo>
                      <a:pt x="755" y="114"/>
                    </a:lnTo>
                    <a:lnTo>
                      <a:pt x="716" y="109"/>
                    </a:lnTo>
                    <a:lnTo>
                      <a:pt x="680" y="107"/>
                    </a:lnTo>
                    <a:lnTo>
                      <a:pt x="644" y="105"/>
                    </a:lnTo>
                    <a:lnTo>
                      <a:pt x="608" y="100"/>
                    </a:lnTo>
                    <a:lnTo>
                      <a:pt x="571" y="98"/>
                    </a:lnTo>
                    <a:lnTo>
                      <a:pt x="537" y="93"/>
                    </a:lnTo>
                    <a:lnTo>
                      <a:pt x="503" y="91"/>
                    </a:lnTo>
                    <a:lnTo>
                      <a:pt x="472" y="86"/>
                    </a:lnTo>
                    <a:lnTo>
                      <a:pt x="440" y="84"/>
                    </a:lnTo>
                    <a:lnTo>
                      <a:pt x="408" y="80"/>
                    </a:lnTo>
                    <a:lnTo>
                      <a:pt x="379" y="75"/>
                    </a:lnTo>
                    <a:lnTo>
                      <a:pt x="349" y="71"/>
                    </a:lnTo>
                    <a:lnTo>
                      <a:pt x="322" y="68"/>
                    </a:lnTo>
                    <a:lnTo>
                      <a:pt x="295" y="64"/>
                    </a:lnTo>
                    <a:lnTo>
                      <a:pt x="270" y="59"/>
                    </a:lnTo>
                    <a:lnTo>
                      <a:pt x="245" y="55"/>
                    </a:lnTo>
                    <a:lnTo>
                      <a:pt x="220" y="50"/>
                    </a:lnTo>
                    <a:lnTo>
                      <a:pt x="197" y="48"/>
                    </a:lnTo>
                    <a:lnTo>
                      <a:pt x="174" y="43"/>
                    </a:lnTo>
                    <a:lnTo>
                      <a:pt x="154" y="39"/>
                    </a:lnTo>
                    <a:lnTo>
                      <a:pt x="134" y="34"/>
                    </a:lnTo>
                    <a:lnTo>
                      <a:pt x="113" y="30"/>
                    </a:lnTo>
                    <a:lnTo>
                      <a:pt x="95" y="25"/>
                    </a:lnTo>
                    <a:lnTo>
                      <a:pt x="77" y="23"/>
                    </a:lnTo>
                    <a:lnTo>
                      <a:pt x="61" y="18"/>
                    </a:lnTo>
                    <a:lnTo>
                      <a:pt x="45" y="14"/>
                    </a:lnTo>
                    <a:lnTo>
                      <a:pt x="29" y="9"/>
                    </a:lnTo>
                    <a:lnTo>
                      <a:pt x="13" y="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27" name="Freeform 175"/>
              <p:cNvSpPr>
                <a:spLocks/>
              </p:cNvSpPr>
              <p:nvPr/>
            </p:nvSpPr>
            <p:spPr bwMode="auto">
              <a:xfrm>
                <a:off x="764" y="2621"/>
                <a:ext cx="3488" cy="146"/>
              </a:xfrm>
              <a:custGeom>
                <a:avLst/>
                <a:gdLst>
                  <a:gd name="T0" fmla="*/ 13 w 3488"/>
                  <a:gd name="T1" fmla="*/ 141 h 146"/>
                  <a:gd name="T2" fmla="*/ 45 w 3488"/>
                  <a:gd name="T3" fmla="*/ 132 h 146"/>
                  <a:gd name="T4" fmla="*/ 77 w 3488"/>
                  <a:gd name="T5" fmla="*/ 123 h 146"/>
                  <a:gd name="T6" fmla="*/ 113 w 3488"/>
                  <a:gd name="T7" fmla="*/ 116 h 146"/>
                  <a:gd name="T8" fmla="*/ 154 w 3488"/>
                  <a:gd name="T9" fmla="*/ 107 h 146"/>
                  <a:gd name="T10" fmla="*/ 197 w 3488"/>
                  <a:gd name="T11" fmla="*/ 98 h 146"/>
                  <a:gd name="T12" fmla="*/ 245 w 3488"/>
                  <a:gd name="T13" fmla="*/ 91 h 146"/>
                  <a:gd name="T14" fmla="*/ 295 w 3488"/>
                  <a:gd name="T15" fmla="*/ 82 h 146"/>
                  <a:gd name="T16" fmla="*/ 349 w 3488"/>
                  <a:gd name="T17" fmla="*/ 75 h 146"/>
                  <a:gd name="T18" fmla="*/ 408 w 3488"/>
                  <a:gd name="T19" fmla="*/ 66 h 146"/>
                  <a:gd name="T20" fmla="*/ 472 w 3488"/>
                  <a:gd name="T21" fmla="*/ 59 h 146"/>
                  <a:gd name="T22" fmla="*/ 537 w 3488"/>
                  <a:gd name="T23" fmla="*/ 53 h 146"/>
                  <a:gd name="T24" fmla="*/ 608 w 3488"/>
                  <a:gd name="T25" fmla="*/ 46 h 146"/>
                  <a:gd name="T26" fmla="*/ 680 w 3488"/>
                  <a:gd name="T27" fmla="*/ 39 h 146"/>
                  <a:gd name="T28" fmla="*/ 755 w 3488"/>
                  <a:gd name="T29" fmla="*/ 32 h 146"/>
                  <a:gd name="T30" fmla="*/ 830 w 3488"/>
                  <a:gd name="T31" fmla="*/ 28 h 146"/>
                  <a:gd name="T32" fmla="*/ 907 w 3488"/>
                  <a:gd name="T33" fmla="*/ 23 h 146"/>
                  <a:gd name="T34" fmla="*/ 984 w 3488"/>
                  <a:gd name="T35" fmla="*/ 19 h 146"/>
                  <a:gd name="T36" fmla="*/ 1061 w 3488"/>
                  <a:gd name="T37" fmla="*/ 16 h 146"/>
                  <a:gd name="T38" fmla="*/ 1136 w 3488"/>
                  <a:gd name="T39" fmla="*/ 12 h 146"/>
                  <a:gd name="T40" fmla="*/ 1208 w 3488"/>
                  <a:gd name="T41" fmla="*/ 9 h 146"/>
                  <a:gd name="T42" fmla="*/ 1279 w 3488"/>
                  <a:gd name="T43" fmla="*/ 7 h 146"/>
                  <a:gd name="T44" fmla="*/ 1345 w 3488"/>
                  <a:gd name="T45" fmla="*/ 5 h 146"/>
                  <a:gd name="T46" fmla="*/ 1408 w 3488"/>
                  <a:gd name="T47" fmla="*/ 5 h 146"/>
                  <a:gd name="T48" fmla="*/ 1469 w 3488"/>
                  <a:gd name="T49" fmla="*/ 3 h 146"/>
                  <a:gd name="T50" fmla="*/ 1526 w 3488"/>
                  <a:gd name="T51" fmla="*/ 3 h 146"/>
                  <a:gd name="T52" fmla="*/ 1580 w 3488"/>
                  <a:gd name="T53" fmla="*/ 3 h 146"/>
                  <a:gd name="T54" fmla="*/ 1630 w 3488"/>
                  <a:gd name="T55" fmla="*/ 3 h 146"/>
                  <a:gd name="T56" fmla="*/ 1678 w 3488"/>
                  <a:gd name="T57" fmla="*/ 3 h 146"/>
                  <a:gd name="T58" fmla="*/ 1723 w 3488"/>
                  <a:gd name="T59" fmla="*/ 0 h 146"/>
                  <a:gd name="T60" fmla="*/ 1744 w 3488"/>
                  <a:gd name="T61" fmla="*/ 0 h 146"/>
                  <a:gd name="T62" fmla="*/ 1787 w 3488"/>
                  <a:gd name="T63" fmla="*/ 0 h 146"/>
                  <a:gd name="T64" fmla="*/ 1832 w 3488"/>
                  <a:gd name="T65" fmla="*/ 3 h 146"/>
                  <a:gd name="T66" fmla="*/ 1882 w 3488"/>
                  <a:gd name="T67" fmla="*/ 3 h 146"/>
                  <a:gd name="T68" fmla="*/ 1934 w 3488"/>
                  <a:gd name="T69" fmla="*/ 3 h 146"/>
                  <a:gd name="T70" fmla="*/ 1989 w 3488"/>
                  <a:gd name="T71" fmla="*/ 3 h 146"/>
                  <a:gd name="T72" fmla="*/ 2048 w 3488"/>
                  <a:gd name="T73" fmla="*/ 5 h 146"/>
                  <a:gd name="T74" fmla="*/ 2111 w 3488"/>
                  <a:gd name="T75" fmla="*/ 5 h 146"/>
                  <a:gd name="T76" fmla="*/ 2175 w 3488"/>
                  <a:gd name="T77" fmla="*/ 7 h 146"/>
                  <a:gd name="T78" fmla="*/ 2245 w 3488"/>
                  <a:gd name="T79" fmla="*/ 9 h 146"/>
                  <a:gd name="T80" fmla="*/ 2315 w 3488"/>
                  <a:gd name="T81" fmla="*/ 12 h 146"/>
                  <a:gd name="T82" fmla="*/ 2390 w 3488"/>
                  <a:gd name="T83" fmla="*/ 14 h 146"/>
                  <a:gd name="T84" fmla="*/ 2465 w 3488"/>
                  <a:gd name="T85" fmla="*/ 16 h 146"/>
                  <a:gd name="T86" fmla="*/ 2542 w 3488"/>
                  <a:gd name="T87" fmla="*/ 21 h 146"/>
                  <a:gd name="T88" fmla="*/ 2619 w 3488"/>
                  <a:gd name="T89" fmla="*/ 25 h 146"/>
                  <a:gd name="T90" fmla="*/ 2696 w 3488"/>
                  <a:gd name="T91" fmla="*/ 30 h 146"/>
                  <a:gd name="T92" fmla="*/ 2771 w 3488"/>
                  <a:gd name="T93" fmla="*/ 37 h 146"/>
                  <a:gd name="T94" fmla="*/ 2843 w 3488"/>
                  <a:gd name="T95" fmla="*/ 41 h 146"/>
                  <a:gd name="T96" fmla="*/ 2916 w 3488"/>
                  <a:gd name="T97" fmla="*/ 48 h 146"/>
                  <a:gd name="T98" fmla="*/ 2984 w 3488"/>
                  <a:gd name="T99" fmla="*/ 55 h 146"/>
                  <a:gd name="T100" fmla="*/ 3048 w 3488"/>
                  <a:gd name="T101" fmla="*/ 62 h 146"/>
                  <a:gd name="T102" fmla="*/ 3109 w 3488"/>
                  <a:gd name="T103" fmla="*/ 71 h 146"/>
                  <a:gd name="T104" fmla="*/ 3165 w 3488"/>
                  <a:gd name="T105" fmla="*/ 78 h 146"/>
                  <a:gd name="T106" fmla="*/ 3218 w 3488"/>
                  <a:gd name="T107" fmla="*/ 87 h 146"/>
                  <a:gd name="T108" fmla="*/ 3268 w 3488"/>
                  <a:gd name="T109" fmla="*/ 96 h 146"/>
                  <a:gd name="T110" fmla="*/ 3313 w 3488"/>
                  <a:gd name="T111" fmla="*/ 102 h 146"/>
                  <a:gd name="T112" fmla="*/ 3354 w 3488"/>
                  <a:gd name="T113" fmla="*/ 112 h 146"/>
                  <a:gd name="T114" fmla="*/ 3392 w 3488"/>
                  <a:gd name="T115" fmla="*/ 121 h 146"/>
                  <a:gd name="T116" fmla="*/ 3426 w 3488"/>
                  <a:gd name="T117" fmla="*/ 127 h 146"/>
                  <a:gd name="T118" fmla="*/ 3458 w 3488"/>
                  <a:gd name="T119" fmla="*/ 136 h 146"/>
                  <a:gd name="T120" fmla="*/ 3488 w 3488"/>
                  <a:gd name="T121" fmla="*/ 146 h 1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88"/>
                  <a:gd name="T184" fmla="*/ 0 h 146"/>
                  <a:gd name="T185" fmla="*/ 3488 w 3488"/>
                  <a:gd name="T186" fmla="*/ 146 h 1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88" h="146">
                    <a:moveTo>
                      <a:pt x="0" y="146"/>
                    </a:moveTo>
                    <a:lnTo>
                      <a:pt x="13" y="141"/>
                    </a:lnTo>
                    <a:lnTo>
                      <a:pt x="29" y="136"/>
                    </a:lnTo>
                    <a:lnTo>
                      <a:pt x="45" y="132"/>
                    </a:lnTo>
                    <a:lnTo>
                      <a:pt x="61" y="127"/>
                    </a:lnTo>
                    <a:lnTo>
                      <a:pt x="77" y="123"/>
                    </a:lnTo>
                    <a:lnTo>
                      <a:pt x="95" y="121"/>
                    </a:lnTo>
                    <a:lnTo>
                      <a:pt x="113" y="116"/>
                    </a:lnTo>
                    <a:lnTo>
                      <a:pt x="134" y="112"/>
                    </a:lnTo>
                    <a:lnTo>
                      <a:pt x="154" y="107"/>
                    </a:lnTo>
                    <a:lnTo>
                      <a:pt x="174" y="102"/>
                    </a:lnTo>
                    <a:lnTo>
                      <a:pt x="197" y="98"/>
                    </a:lnTo>
                    <a:lnTo>
                      <a:pt x="220" y="96"/>
                    </a:lnTo>
                    <a:lnTo>
                      <a:pt x="245" y="91"/>
                    </a:lnTo>
                    <a:lnTo>
                      <a:pt x="270" y="87"/>
                    </a:lnTo>
                    <a:lnTo>
                      <a:pt x="295" y="82"/>
                    </a:lnTo>
                    <a:lnTo>
                      <a:pt x="322" y="78"/>
                    </a:lnTo>
                    <a:lnTo>
                      <a:pt x="349" y="75"/>
                    </a:lnTo>
                    <a:lnTo>
                      <a:pt x="379" y="71"/>
                    </a:lnTo>
                    <a:lnTo>
                      <a:pt x="408" y="66"/>
                    </a:lnTo>
                    <a:lnTo>
                      <a:pt x="440" y="62"/>
                    </a:lnTo>
                    <a:lnTo>
                      <a:pt x="472" y="59"/>
                    </a:lnTo>
                    <a:lnTo>
                      <a:pt x="503" y="55"/>
                    </a:lnTo>
                    <a:lnTo>
                      <a:pt x="537" y="53"/>
                    </a:lnTo>
                    <a:lnTo>
                      <a:pt x="571" y="48"/>
                    </a:lnTo>
                    <a:lnTo>
                      <a:pt x="608" y="46"/>
                    </a:lnTo>
                    <a:lnTo>
                      <a:pt x="644" y="41"/>
                    </a:lnTo>
                    <a:lnTo>
                      <a:pt x="680" y="39"/>
                    </a:lnTo>
                    <a:lnTo>
                      <a:pt x="716" y="37"/>
                    </a:lnTo>
                    <a:lnTo>
                      <a:pt x="755" y="32"/>
                    </a:lnTo>
                    <a:lnTo>
                      <a:pt x="791" y="30"/>
                    </a:lnTo>
                    <a:lnTo>
                      <a:pt x="830" y="28"/>
                    </a:lnTo>
                    <a:lnTo>
                      <a:pt x="868" y="25"/>
                    </a:lnTo>
                    <a:lnTo>
                      <a:pt x="907" y="23"/>
                    </a:lnTo>
                    <a:lnTo>
                      <a:pt x="945" y="21"/>
                    </a:lnTo>
                    <a:lnTo>
                      <a:pt x="984" y="19"/>
                    </a:lnTo>
                    <a:lnTo>
                      <a:pt x="1023" y="16"/>
                    </a:lnTo>
                    <a:lnTo>
                      <a:pt x="1061" y="16"/>
                    </a:lnTo>
                    <a:lnTo>
                      <a:pt x="1097" y="14"/>
                    </a:lnTo>
                    <a:lnTo>
                      <a:pt x="1136" y="12"/>
                    </a:lnTo>
                    <a:lnTo>
                      <a:pt x="1172" y="12"/>
                    </a:lnTo>
                    <a:lnTo>
                      <a:pt x="1208" y="9"/>
                    </a:lnTo>
                    <a:lnTo>
                      <a:pt x="1243" y="9"/>
                    </a:lnTo>
                    <a:lnTo>
                      <a:pt x="1279" y="7"/>
                    </a:lnTo>
                    <a:lnTo>
                      <a:pt x="1313" y="7"/>
                    </a:lnTo>
                    <a:lnTo>
                      <a:pt x="1345" y="5"/>
                    </a:lnTo>
                    <a:lnTo>
                      <a:pt x="1376" y="5"/>
                    </a:lnTo>
                    <a:lnTo>
                      <a:pt x="1408" y="5"/>
                    </a:lnTo>
                    <a:lnTo>
                      <a:pt x="1440" y="5"/>
                    </a:lnTo>
                    <a:lnTo>
                      <a:pt x="1469" y="3"/>
                    </a:lnTo>
                    <a:lnTo>
                      <a:pt x="1499" y="3"/>
                    </a:lnTo>
                    <a:lnTo>
                      <a:pt x="1526" y="3"/>
                    </a:lnTo>
                    <a:lnTo>
                      <a:pt x="1553" y="3"/>
                    </a:lnTo>
                    <a:lnTo>
                      <a:pt x="1580" y="3"/>
                    </a:lnTo>
                    <a:lnTo>
                      <a:pt x="1605" y="3"/>
                    </a:lnTo>
                    <a:lnTo>
                      <a:pt x="1630" y="3"/>
                    </a:lnTo>
                    <a:lnTo>
                      <a:pt x="1655" y="3"/>
                    </a:lnTo>
                    <a:lnTo>
                      <a:pt x="1678" y="3"/>
                    </a:lnTo>
                    <a:lnTo>
                      <a:pt x="1701" y="0"/>
                    </a:lnTo>
                    <a:lnTo>
                      <a:pt x="1723" y="0"/>
                    </a:lnTo>
                    <a:lnTo>
                      <a:pt x="1744" y="0"/>
                    </a:lnTo>
                    <a:lnTo>
                      <a:pt x="1764" y="0"/>
                    </a:lnTo>
                    <a:lnTo>
                      <a:pt x="1787" y="0"/>
                    </a:lnTo>
                    <a:lnTo>
                      <a:pt x="1809" y="3"/>
                    </a:lnTo>
                    <a:lnTo>
                      <a:pt x="1832" y="3"/>
                    </a:lnTo>
                    <a:lnTo>
                      <a:pt x="1857" y="3"/>
                    </a:lnTo>
                    <a:lnTo>
                      <a:pt x="1882" y="3"/>
                    </a:lnTo>
                    <a:lnTo>
                      <a:pt x="1907" y="3"/>
                    </a:lnTo>
                    <a:lnTo>
                      <a:pt x="1934" y="3"/>
                    </a:lnTo>
                    <a:lnTo>
                      <a:pt x="1961" y="3"/>
                    </a:lnTo>
                    <a:lnTo>
                      <a:pt x="1989" y="3"/>
                    </a:lnTo>
                    <a:lnTo>
                      <a:pt x="2018" y="3"/>
                    </a:lnTo>
                    <a:lnTo>
                      <a:pt x="2048" y="5"/>
                    </a:lnTo>
                    <a:lnTo>
                      <a:pt x="2079" y="5"/>
                    </a:lnTo>
                    <a:lnTo>
                      <a:pt x="2111" y="5"/>
                    </a:lnTo>
                    <a:lnTo>
                      <a:pt x="2143" y="5"/>
                    </a:lnTo>
                    <a:lnTo>
                      <a:pt x="2175" y="7"/>
                    </a:lnTo>
                    <a:lnTo>
                      <a:pt x="2209" y="7"/>
                    </a:lnTo>
                    <a:lnTo>
                      <a:pt x="2245" y="9"/>
                    </a:lnTo>
                    <a:lnTo>
                      <a:pt x="2279" y="9"/>
                    </a:lnTo>
                    <a:lnTo>
                      <a:pt x="2315" y="12"/>
                    </a:lnTo>
                    <a:lnTo>
                      <a:pt x="2351" y="12"/>
                    </a:lnTo>
                    <a:lnTo>
                      <a:pt x="2390" y="14"/>
                    </a:lnTo>
                    <a:lnTo>
                      <a:pt x="2426" y="16"/>
                    </a:lnTo>
                    <a:lnTo>
                      <a:pt x="2465" y="16"/>
                    </a:lnTo>
                    <a:lnTo>
                      <a:pt x="2503" y="19"/>
                    </a:lnTo>
                    <a:lnTo>
                      <a:pt x="2542" y="21"/>
                    </a:lnTo>
                    <a:lnTo>
                      <a:pt x="2580" y="23"/>
                    </a:lnTo>
                    <a:lnTo>
                      <a:pt x="2619" y="25"/>
                    </a:lnTo>
                    <a:lnTo>
                      <a:pt x="2658" y="28"/>
                    </a:lnTo>
                    <a:lnTo>
                      <a:pt x="2696" y="30"/>
                    </a:lnTo>
                    <a:lnTo>
                      <a:pt x="2732" y="32"/>
                    </a:lnTo>
                    <a:lnTo>
                      <a:pt x="2771" y="37"/>
                    </a:lnTo>
                    <a:lnTo>
                      <a:pt x="2807" y="39"/>
                    </a:lnTo>
                    <a:lnTo>
                      <a:pt x="2843" y="41"/>
                    </a:lnTo>
                    <a:lnTo>
                      <a:pt x="2880" y="46"/>
                    </a:lnTo>
                    <a:lnTo>
                      <a:pt x="2916" y="48"/>
                    </a:lnTo>
                    <a:lnTo>
                      <a:pt x="2950" y="53"/>
                    </a:lnTo>
                    <a:lnTo>
                      <a:pt x="2984" y="55"/>
                    </a:lnTo>
                    <a:lnTo>
                      <a:pt x="3016" y="59"/>
                    </a:lnTo>
                    <a:lnTo>
                      <a:pt x="3048" y="62"/>
                    </a:lnTo>
                    <a:lnTo>
                      <a:pt x="3079" y="66"/>
                    </a:lnTo>
                    <a:lnTo>
                      <a:pt x="3109" y="71"/>
                    </a:lnTo>
                    <a:lnTo>
                      <a:pt x="3138" y="75"/>
                    </a:lnTo>
                    <a:lnTo>
                      <a:pt x="3165" y="78"/>
                    </a:lnTo>
                    <a:lnTo>
                      <a:pt x="3193" y="82"/>
                    </a:lnTo>
                    <a:lnTo>
                      <a:pt x="3218" y="87"/>
                    </a:lnTo>
                    <a:lnTo>
                      <a:pt x="3243" y="91"/>
                    </a:lnTo>
                    <a:lnTo>
                      <a:pt x="3268" y="96"/>
                    </a:lnTo>
                    <a:lnTo>
                      <a:pt x="3290" y="98"/>
                    </a:lnTo>
                    <a:lnTo>
                      <a:pt x="3313" y="102"/>
                    </a:lnTo>
                    <a:lnTo>
                      <a:pt x="3333" y="107"/>
                    </a:lnTo>
                    <a:lnTo>
                      <a:pt x="3354" y="112"/>
                    </a:lnTo>
                    <a:lnTo>
                      <a:pt x="3374" y="116"/>
                    </a:lnTo>
                    <a:lnTo>
                      <a:pt x="3392" y="121"/>
                    </a:lnTo>
                    <a:lnTo>
                      <a:pt x="3410" y="123"/>
                    </a:lnTo>
                    <a:lnTo>
                      <a:pt x="3426" y="127"/>
                    </a:lnTo>
                    <a:lnTo>
                      <a:pt x="3442" y="132"/>
                    </a:lnTo>
                    <a:lnTo>
                      <a:pt x="3458" y="136"/>
                    </a:lnTo>
                    <a:lnTo>
                      <a:pt x="3474" y="141"/>
                    </a:lnTo>
                    <a:lnTo>
                      <a:pt x="3488" y="146"/>
                    </a:lnTo>
                  </a:path>
                </a:pathLst>
              </a:custGeom>
              <a:noFill/>
              <a:ln w="0">
                <a:solidFill>
                  <a:srgbClr val="C0C0C0"/>
                </a:solidFill>
                <a:round/>
                <a:headEnd/>
                <a:tailEnd/>
              </a:ln>
            </p:spPr>
            <p:txBody>
              <a:bodyPr/>
              <a:lstStyle/>
              <a:p>
                <a:endParaRPr lang="fr-FR">
                  <a:latin typeface="OpenDyslexic" pitchFamily="50" charset="0"/>
                </a:endParaRPr>
              </a:p>
            </p:txBody>
          </p:sp>
          <p:sp>
            <p:nvSpPr>
              <p:cNvPr id="26828" name="Freeform 176"/>
              <p:cNvSpPr>
                <a:spLocks/>
              </p:cNvSpPr>
              <p:nvPr/>
            </p:nvSpPr>
            <p:spPr bwMode="auto">
              <a:xfrm>
                <a:off x="748" y="1825"/>
                <a:ext cx="3519" cy="127"/>
              </a:xfrm>
              <a:custGeom>
                <a:avLst/>
                <a:gdLst>
                  <a:gd name="T0" fmla="*/ 3506 w 3519"/>
                  <a:gd name="T1" fmla="*/ 5 h 127"/>
                  <a:gd name="T2" fmla="*/ 3474 w 3519"/>
                  <a:gd name="T3" fmla="*/ 12 h 127"/>
                  <a:gd name="T4" fmla="*/ 3440 w 3519"/>
                  <a:gd name="T5" fmla="*/ 19 h 127"/>
                  <a:gd name="T6" fmla="*/ 3404 w 3519"/>
                  <a:gd name="T7" fmla="*/ 28 h 127"/>
                  <a:gd name="T8" fmla="*/ 3363 w 3519"/>
                  <a:gd name="T9" fmla="*/ 34 h 127"/>
                  <a:gd name="T10" fmla="*/ 3320 w 3519"/>
                  <a:gd name="T11" fmla="*/ 41 h 127"/>
                  <a:gd name="T12" fmla="*/ 3272 w 3519"/>
                  <a:gd name="T13" fmla="*/ 48 h 127"/>
                  <a:gd name="T14" fmla="*/ 3220 w 3519"/>
                  <a:gd name="T15" fmla="*/ 57 h 127"/>
                  <a:gd name="T16" fmla="*/ 3166 w 3519"/>
                  <a:gd name="T17" fmla="*/ 64 h 127"/>
                  <a:gd name="T18" fmla="*/ 3107 w 3519"/>
                  <a:gd name="T19" fmla="*/ 71 h 127"/>
                  <a:gd name="T20" fmla="*/ 3043 w 3519"/>
                  <a:gd name="T21" fmla="*/ 78 h 127"/>
                  <a:gd name="T22" fmla="*/ 2975 w 3519"/>
                  <a:gd name="T23" fmla="*/ 84 h 127"/>
                  <a:gd name="T24" fmla="*/ 2905 w 3519"/>
                  <a:gd name="T25" fmla="*/ 89 h 127"/>
                  <a:gd name="T26" fmla="*/ 2832 w 3519"/>
                  <a:gd name="T27" fmla="*/ 96 h 127"/>
                  <a:gd name="T28" fmla="*/ 2757 w 3519"/>
                  <a:gd name="T29" fmla="*/ 100 h 127"/>
                  <a:gd name="T30" fmla="*/ 2680 w 3519"/>
                  <a:gd name="T31" fmla="*/ 105 h 127"/>
                  <a:gd name="T32" fmla="*/ 2601 w 3519"/>
                  <a:gd name="T33" fmla="*/ 109 h 127"/>
                  <a:gd name="T34" fmla="*/ 2524 w 3519"/>
                  <a:gd name="T35" fmla="*/ 112 h 127"/>
                  <a:gd name="T36" fmla="*/ 2447 w 3519"/>
                  <a:gd name="T37" fmla="*/ 116 h 127"/>
                  <a:gd name="T38" fmla="*/ 2372 w 3519"/>
                  <a:gd name="T39" fmla="*/ 118 h 127"/>
                  <a:gd name="T40" fmla="*/ 2299 w 3519"/>
                  <a:gd name="T41" fmla="*/ 121 h 127"/>
                  <a:gd name="T42" fmla="*/ 2229 w 3519"/>
                  <a:gd name="T43" fmla="*/ 123 h 127"/>
                  <a:gd name="T44" fmla="*/ 2161 w 3519"/>
                  <a:gd name="T45" fmla="*/ 123 h 127"/>
                  <a:gd name="T46" fmla="*/ 2098 w 3519"/>
                  <a:gd name="T47" fmla="*/ 125 h 127"/>
                  <a:gd name="T48" fmla="*/ 2036 w 3519"/>
                  <a:gd name="T49" fmla="*/ 125 h 127"/>
                  <a:gd name="T50" fmla="*/ 1977 w 3519"/>
                  <a:gd name="T51" fmla="*/ 127 h 127"/>
                  <a:gd name="T52" fmla="*/ 1925 w 3519"/>
                  <a:gd name="T53" fmla="*/ 127 h 127"/>
                  <a:gd name="T54" fmla="*/ 1873 w 3519"/>
                  <a:gd name="T55" fmla="*/ 127 h 127"/>
                  <a:gd name="T56" fmla="*/ 1825 w 3519"/>
                  <a:gd name="T57" fmla="*/ 127 h 127"/>
                  <a:gd name="T58" fmla="*/ 1780 w 3519"/>
                  <a:gd name="T59" fmla="*/ 127 h 127"/>
                  <a:gd name="T60" fmla="*/ 1760 w 3519"/>
                  <a:gd name="T61" fmla="*/ 127 h 127"/>
                  <a:gd name="T62" fmla="*/ 1717 w 3519"/>
                  <a:gd name="T63" fmla="*/ 127 h 127"/>
                  <a:gd name="T64" fmla="*/ 1671 w 3519"/>
                  <a:gd name="T65" fmla="*/ 127 h 127"/>
                  <a:gd name="T66" fmla="*/ 1621 w 3519"/>
                  <a:gd name="T67" fmla="*/ 127 h 127"/>
                  <a:gd name="T68" fmla="*/ 1569 w 3519"/>
                  <a:gd name="T69" fmla="*/ 127 h 127"/>
                  <a:gd name="T70" fmla="*/ 1512 w 3519"/>
                  <a:gd name="T71" fmla="*/ 125 h 127"/>
                  <a:gd name="T72" fmla="*/ 1454 w 3519"/>
                  <a:gd name="T73" fmla="*/ 125 h 127"/>
                  <a:gd name="T74" fmla="*/ 1390 w 3519"/>
                  <a:gd name="T75" fmla="*/ 125 h 127"/>
                  <a:gd name="T76" fmla="*/ 1324 w 3519"/>
                  <a:gd name="T77" fmla="*/ 123 h 127"/>
                  <a:gd name="T78" fmla="*/ 1256 w 3519"/>
                  <a:gd name="T79" fmla="*/ 121 h 127"/>
                  <a:gd name="T80" fmla="*/ 1184 w 3519"/>
                  <a:gd name="T81" fmla="*/ 118 h 127"/>
                  <a:gd name="T82" fmla="*/ 1109 w 3519"/>
                  <a:gd name="T83" fmla="*/ 116 h 127"/>
                  <a:gd name="T84" fmla="*/ 1034 w 3519"/>
                  <a:gd name="T85" fmla="*/ 114 h 127"/>
                  <a:gd name="T86" fmla="*/ 957 w 3519"/>
                  <a:gd name="T87" fmla="*/ 112 h 127"/>
                  <a:gd name="T88" fmla="*/ 878 w 3519"/>
                  <a:gd name="T89" fmla="*/ 107 h 127"/>
                  <a:gd name="T90" fmla="*/ 800 w 3519"/>
                  <a:gd name="T91" fmla="*/ 103 h 127"/>
                  <a:gd name="T92" fmla="*/ 726 w 3519"/>
                  <a:gd name="T93" fmla="*/ 98 h 127"/>
                  <a:gd name="T94" fmla="*/ 651 w 3519"/>
                  <a:gd name="T95" fmla="*/ 91 h 127"/>
                  <a:gd name="T96" fmla="*/ 578 w 3519"/>
                  <a:gd name="T97" fmla="*/ 87 h 127"/>
                  <a:gd name="T98" fmla="*/ 510 w 3519"/>
                  <a:gd name="T99" fmla="*/ 80 h 127"/>
                  <a:gd name="T100" fmla="*/ 444 w 3519"/>
                  <a:gd name="T101" fmla="*/ 73 h 127"/>
                  <a:gd name="T102" fmla="*/ 383 w 3519"/>
                  <a:gd name="T103" fmla="*/ 66 h 127"/>
                  <a:gd name="T104" fmla="*/ 327 w 3519"/>
                  <a:gd name="T105" fmla="*/ 59 h 127"/>
                  <a:gd name="T106" fmla="*/ 272 w 3519"/>
                  <a:gd name="T107" fmla="*/ 53 h 127"/>
                  <a:gd name="T108" fmla="*/ 222 w 3519"/>
                  <a:gd name="T109" fmla="*/ 46 h 127"/>
                  <a:gd name="T110" fmla="*/ 177 w 3519"/>
                  <a:gd name="T111" fmla="*/ 39 h 127"/>
                  <a:gd name="T112" fmla="*/ 136 w 3519"/>
                  <a:gd name="T113" fmla="*/ 30 h 127"/>
                  <a:gd name="T114" fmla="*/ 97 w 3519"/>
                  <a:gd name="T115" fmla="*/ 23 h 127"/>
                  <a:gd name="T116" fmla="*/ 61 w 3519"/>
                  <a:gd name="T117" fmla="*/ 16 h 127"/>
                  <a:gd name="T118" fmla="*/ 29 w 3519"/>
                  <a:gd name="T119" fmla="*/ 10 h 127"/>
                  <a:gd name="T120" fmla="*/ 0 w 3519"/>
                  <a:gd name="T121" fmla="*/ 0 h 1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9"/>
                  <a:gd name="T184" fmla="*/ 0 h 127"/>
                  <a:gd name="T185" fmla="*/ 3519 w 3519"/>
                  <a:gd name="T186" fmla="*/ 127 h 1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9" h="127">
                    <a:moveTo>
                      <a:pt x="3519" y="0"/>
                    </a:moveTo>
                    <a:lnTo>
                      <a:pt x="3506" y="5"/>
                    </a:lnTo>
                    <a:lnTo>
                      <a:pt x="3490" y="10"/>
                    </a:lnTo>
                    <a:lnTo>
                      <a:pt x="3474" y="12"/>
                    </a:lnTo>
                    <a:lnTo>
                      <a:pt x="3458" y="16"/>
                    </a:lnTo>
                    <a:lnTo>
                      <a:pt x="3440" y="19"/>
                    </a:lnTo>
                    <a:lnTo>
                      <a:pt x="3422" y="23"/>
                    </a:lnTo>
                    <a:lnTo>
                      <a:pt x="3404" y="28"/>
                    </a:lnTo>
                    <a:lnTo>
                      <a:pt x="3383" y="30"/>
                    </a:lnTo>
                    <a:lnTo>
                      <a:pt x="3363" y="34"/>
                    </a:lnTo>
                    <a:lnTo>
                      <a:pt x="3342" y="39"/>
                    </a:lnTo>
                    <a:lnTo>
                      <a:pt x="3320" y="41"/>
                    </a:lnTo>
                    <a:lnTo>
                      <a:pt x="3297" y="46"/>
                    </a:lnTo>
                    <a:lnTo>
                      <a:pt x="3272" y="48"/>
                    </a:lnTo>
                    <a:lnTo>
                      <a:pt x="3247" y="53"/>
                    </a:lnTo>
                    <a:lnTo>
                      <a:pt x="3220" y="57"/>
                    </a:lnTo>
                    <a:lnTo>
                      <a:pt x="3193" y="59"/>
                    </a:lnTo>
                    <a:lnTo>
                      <a:pt x="3166" y="64"/>
                    </a:lnTo>
                    <a:lnTo>
                      <a:pt x="3136" y="66"/>
                    </a:lnTo>
                    <a:lnTo>
                      <a:pt x="3107" y="71"/>
                    </a:lnTo>
                    <a:lnTo>
                      <a:pt x="3075" y="73"/>
                    </a:lnTo>
                    <a:lnTo>
                      <a:pt x="3043" y="78"/>
                    </a:lnTo>
                    <a:lnTo>
                      <a:pt x="3009" y="80"/>
                    </a:lnTo>
                    <a:lnTo>
                      <a:pt x="2975" y="84"/>
                    </a:lnTo>
                    <a:lnTo>
                      <a:pt x="2941" y="87"/>
                    </a:lnTo>
                    <a:lnTo>
                      <a:pt x="2905" y="89"/>
                    </a:lnTo>
                    <a:lnTo>
                      <a:pt x="2869" y="91"/>
                    </a:lnTo>
                    <a:lnTo>
                      <a:pt x="2832" y="96"/>
                    </a:lnTo>
                    <a:lnTo>
                      <a:pt x="2794" y="98"/>
                    </a:lnTo>
                    <a:lnTo>
                      <a:pt x="2757" y="100"/>
                    </a:lnTo>
                    <a:lnTo>
                      <a:pt x="2719" y="103"/>
                    </a:lnTo>
                    <a:lnTo>
                      <a:pt x="2680" y="105"/>
                    </a:lnTo>
                    <a:lnTo>
                      <a:pt x="2642" y="107"/>
                    </a:lnTo>
                    <a:lnTo>
                      <a:pt x="2601" y="109"/>
                    </a:lnTo>
                    <a:lnTo>
                      <a:pt x="2562" y="112"/>
                    </a:lnTo>
                    <a:lnTo>
                      <a:pt x="2524" y="112"/>
                    </a:lnTo>
                    <a:lnTo>
                      <a:pt x="2485" y="114"/>
                    </a:lnTo>
                    <a:lnTo>
                      <a:pt x="2447" y="116"/>
                    </a:lnTo>
                    <a:lnTo>
                      <a:pt x="2410" y="116"/>
                    </a:lnTo>
                    <a:lnTo>
                      <a:pt x="2372" y="118"/>
                    </a:lnTo>
                    <a:lnTo>
                      <a:pt x="2336" y="118"/>
                    </a:lnTo>
                    <a:lnTo>
                      <a:pt x="2299" y="121"/>
                    </a:lnTo>
                    <a:lnTo>
                      <a:pt x="2263" y="121"/>
                    </a:lnTo>
                    <a:lnTo>
                      <a:pt x="2229" y="123"/>
                    </a:lnTo>
                    <a:lnTo>
                      <a:pt x="2195" y="123"/>
                    </a:lnTo>
                    <a:lnTo>
                      <a:pt x="2161" y="123"/>
                    </a:lnTo>
                    <a:lnTo>
                      <a:pt x="2129" y="125"/>
                    </a:lnTo>
                    <a:lnTo>
                      <a:pt x="2098" y="125"/>
                    </a:lnTo>
                    <a:lnTo>
                      <a:pt x="2066" y="125"/>
                    </a:lnTo>
                    <a:lnTo>
                      <a:pt x="2036" y="125"/>
                    </a:lnTo>
                    <a:lnTo>
                      <a:pt x="2007" y="125"/>
                    </a:lnTo>
                    <a:lnTo>
                      <a:pt x="1977" y="127"/>
                    </a:lnTo>
                    <a:lnTo>
                      <a:pt x="1950" y="127"/>
                    </a:lnTo>
                    <a:lnTo>
                      <a:pt x="1925" y="127"/>
                    </a:lnTo>
                    <a:lnTo>
                      <a:pt x="1898" y="127"/>
                    </a:lnTo>
                    <a:lnTo>
                      <a:pt x="1873" y="127"/>
                    </a:lnTo>
                    <a:lnTo>
                      <a:pt x="1848" y="127"/>
                    </a:lnTo>
                    <a:lnTo>
                      <a:pt x="1825" y="127"/>
                    </a:lnTo>
                    <a:lnTo>
                      <a:pt x="1803" y="127"/>
                    </a:lnTo>
                    <a:lnTo>
                      <a:pt x="1780" y="127"/>
                    </a:lnTo>
                    <a:lnTo>
                      <a:pt x="1760" y="127"/>
                    </a:lnTo>
                    <a:lnTo>
                      <a:pt x="1739" y="127"/>
                    </a:lnTo>
                    <a:lnTo>
                      <a:pt x="1717" y="127"/>
                    </a:lnTo>
                    <a:lnTo>
                      <a:pt x="1694" y="127"/>
                    </a:lnTo>
                    <a:lnTo>
                      <a:pt x="1671" y="127"/>
                    </a:lnTo>
                    <a:lnTo>
                      <a:pt x="1646" y="127"/>
                    </a:lnTo>
                    <a:lnTo>
                      <a:pt x="1621" y="127"/>
                    </a:lnTo>
                    <a:lnTo>
                      <a:pt x="1594" y="127"/>
                    </a:lnTo>
                    <a:lnTo>
                      <a:pt x="1569" y="127"/>
                    </a:lnTo>
                    <a:lnTo>
                      <a:pt x="1542" y="127"/>
                    </a:lnTo>
                    <a:lnTo>
                      <a:pt x="1512" y="125"/>
                    </a:lnTo>
                    <a:lnTo>
                      <a:pt x="1483" y="125"/>
                    </a:lnTo>
                    <a:lnTo>
                      <a:pt x="1454" y="125"/>
                    </a:lnTo>
                    <a:lnTo>
                      <a:pt x="1422" y="125"/>
                    </a:lnTo>
                    <a:lnTo>
                      <a:pt x="1390" y="125"/>
                    </a:lnTo>
                    <a:lnTo>
                      <a:pt x="1358" y="123"/>
                    </a:lnTo>
                    <a:lnTo>
                      <a:pt x="1324" y="123"/>
                    </a:lnTo>
                    <a:lnTo>
                      <a:pt x="1290" y="123"/>
                    </a:lnTo>
                    <a:lnTo>
                      <a:pt x="1256" y="121"/>
                    </a:lnTo>
                    <a:lnTo>
                      <a:pt x="1220" y="121"/>
                    </a:lnTo>
                    <a:lnTo>
                      <a:pt x="1184" y="118"/>
                    </a:lnTo>
                    <a:lnTo>
                      <a:pt x="1147" y="118"/>
                    </a:lnTo>
                    <a:lnTo>
                      <a:pt x="1109" y="116"/>
                    </a:lnTo>
                    <a:lnTo>
                      <a:pt x="1073" y="116"/>
                    </a:lnTo>
                    <a:lnTo>
                      <a:pt x="1034" y="114"/>
                    </a:lnTo>
                    <a:lnTo>
                      <a:pt x="995" y="112"/>
                    </a:lnTo>
                    <a:lnTo>
                      <a:pt x="957" y="112"/>
                    </a:lnTo>
                    <a:lnTo>
                      <a:pt x="918" y="109"/>
                    </a:lnTo>
                    <a:lnTo>
                      <a:pt x="878" y="107"/>
                    </a:lnTo>
                    <a:lnTo>
                      <a:pt x="839" y="105"/>
                    </a:lnTo>
                    <a:lnTo>
                      <a:pt x="800" y="103"/>
                    </a:lnTo>
                    <a:lnTo>
                      <a:pt x="762" y="100"/>
                    </a:lnTo>
                    <a:lnTo>
                      <a:pt x="726" y="98"/>
                    </a:lnTo>
                    <a:lnTo>
                      <a:pt x="687" y="96"/>
                    </a:lnTo>
                    <a:lnTo>
                      <a:pt x="651" y="91"/>
                    </a:lnTo>
                    <a:lnTo>
                      <a:pt x="614" y="89"/>
                    </a:lnTo>
                    <a:lnTo>
                      <a:pt x="578" y="87"/>
                    </a:lnTo>
                    <a:lnTo>
                      <a:pt x="544" y="84"/>
                    </a:lnTo>
                    <a:lnTo>
                      <a:pt x="510" y="80"/>
                    </a:lnTo>
                    <a:lnTo>
                      <a:pt x="476" y="78"/>
                    </a:lnTo>
                    <a:lnTo>
                      <a:pt x="444" y="73"/>
                    </a:lnTo>
                    <a:lnTo>
                      <a:pt x="413" y="71"/>
                    </a:lnTo>
                    <a:lnTo>
                      <a:pt x="383" y="66"/>
                    </a:lnTo>
                    <a:lnTo>
                      <a:pt x="354" y="64"/>
                    </a:lnTo>
                    <a:lnTo>
                      <a:pt x="327" y="59"/>
                    </a:lnTo>
                    <a:lnTo>
                      <a:pt x="299" y="57"/>
                    </a:lnTo>
                    <a:lnTo>
                      <a:pt x="272" y="53"/>
                    </a:lnTo>
                    <a:lnTo>
                      <a:pt x="247" y="48"/>
                    </a:lnTo>
                    <a:lnTo>
                      <a:pt x="222" y="46"/>
                    </a:lnTo>
                    <a:lnTo>
                      <a:pt x="200" y="41"/>
                    </a:lnTo>
                    <a:lnTo>
                      <a:pt x="177" y="39"/>
                    </a:lnTo>
                    <a:lnTo>
                      <a:pt x="156" y="34"/>
                    </a:lnTo>
                    <a:lnTo>
                      <a:pt x="136" y="30"/>
                    </a:lnTo>
                    <a:lnTo>
                      <a:pt x="116" y="28"/>
                    </a:lnTo>
                    <a:lnTo>
                      <a:pt x="97" y="23"/>
                    </a:lnTo>
                    <a:lnTo>
                      <a:pt x="79" y="19"/>
                    </a:lnTo>
                    <a:lnTo>
                      <a:pt x="61" y="16"/>
                    </a:lnTo>
                    <a:lnTo>
                      <a:pt x="45" y="12"/>
                    </a:lnTo>
                    <a:lnTo>
                      <a:pt x="29" y="10"/>
                    </a:lnTo>
                    <a:lnTo>
                      <a:pt x="14" y="5"/>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29" name="Freeform 177"/>
              <p:cNvSpPr>
                <a:spLocks/>
              </p:cNvSpPr>
              <p:nvPr/>
            </p:nvSpPr>
            <p:spPr bwMode="auto">
              <a:xfrm>
                <a:off x="748" y="2578"/>
                <a:ext cx="3519" cy="127"/>
              </a:xfrm>
              <a:custGeom>
                <a:avLst/>
                <a:gdLst>
                  <a:gd name="T0" fmla="*/ 14 w 3519"/>
                  <a:gd name="T1" fmla="*/ 123 h 127"/>
                  <a:gd name="T2" fmla="*/ 45 w 3519"/>
                  <a:gd name="T3" fmla="*/ 116 h 127"/>
                  <a:gd name="T4" fmla="*/ 79 w 3519"/>
                  <a:gd name="T5" fmla="*/ 109 h 127"/>
                  <a:gd name="T6" fmla="*/ 116 w 3519"/>
                  <a:gd name="T7" fmla="*/ 100 h 127"/>
                  <a:gd name="T8" fmla="*/ 156 w 3519"/>
                  <a:gd name="T9" fmla="*/ 93 h 127"/>
                  <a:gd name="T10" fmla="*/ 200 w 3519"/>
                  <a:gd name="T11" fmla="*/ 87 h 127"/>
                  <a:gd name="T12" fmla="*/ 247 w 3519"/>
                  <a:gd name="T13" fmla="*/ 80 h 127"/>
                  <a:gd name="T14" fmla="*/ 299 w 3519"/>
                  <a:gd name="T15" fmla="*/ 71 h 127"/>
                  <a:gd name="T16" fmla="*/ 354 w 3519"/>
                  <a:gd name="T17" fmla="*/ 64 h 127"/>
                  <a:gd name="T18" fmla="*/ 413 w 3519"/>
                  <a:gd name="T19" fmla="*/ 57 h 127"/>
                  <a:gd name="T20" fmla="*/ 476 w 3519"/>
                  <a:gd name="T21" fmla="*/ 50 h 127"/>
                  <a:gd name="T22" fmla="*/ 544 w 3519"/>
                  <a:gd name="T23" fmla="*/ 43 h 127"/>
                  <a:gd name="T24" fmla="*/ 614 w 3519"/>
                  <a:gd name="T25" fmla="*/ 39 h 127"/>
                  <a:gd name="T26" fmla="*/ 687 w 3519"/>
                  <a:gd name="T27" fmla="*/ 32 h 127"/>
                  <a:gd name="T28" fmla="*/ 762 w 3519"/>
                  <a:gd name="T29" fmla="*/ 28 h 127"/>
                  <a:gd name="T30" fmla="*/ 839 w 3519"/>
                  <a:gd name="T31" fmla="*/ 23 h 127"/>
                  <a:gd name="T32" fmla="*/ 918 w 3519"/>
                  <a:gd name="T33" fmla="*/ 18 h 127"/>
                  <a:gd name="T34" fmla="*/ 995 w 3519"/>
                  <a:gd name="T35" fmla="*/ 16 h 127"/>
                  <a:gd name="T36" fmla="*/ 1073 w 3519"/>
                  <a:gd name="T37" fmla="*/ 12 h 127"/>
                  <a:gd name="T38" fmla="*/ 1147 w 3519"/>
                  <a:gd name="T39" fmla="*/ 9 h 127"/>
                  <a:gd name="T40" fmla="*/ 1220 w 3519"/>
                  <a:gd name="T41" fmla="*/ 7 h 127"/>
                  <a:gd name="T42" fmla="*/ 1290 w 3519"/>
                  <a:gd name="T43" fmla="*/ 5 h 127"/>
                  <a:gd name="T44" fmla="*/ 1358 w 3519"/>
                  <a:gd name="T45" fmla="*/ 5 h 127"/>
                  <a:gd name="T46" fmla="*/ 1422 w 3519"/>
                  <a:gd name="T47" fmla="*/ 3 h 127"/>
                  <a:gd name="T48" fmla="*/ 1483 w 3519"/>
                  <a:gd name="T49" fmla="*/ 3 h 127"/>
                  <a:gd name="T50" fmla="*/ 1542 w 3519"/>
                  <a:gd name="T51" fmla="*/ 0 h 127"/>
                  <a:gd name="T52" fmla="*/ 1594 w 3519"/>
                  <a:gd name="T53" fmla="*/ 0 h 127"/>
                  <a:gd name="T54" fmla="*/ 1646 w 3519"/>
                  <a:gd name="T55" fmla="*/ 0 h 127"/>
                  <a:gd name="T56" fmla="*/ 1694 w 3519"/>
                  <a:gd name="T57" fmla="*/ 0 h 127"/>
                  <a:gd name="T58" fmla="*/ 1739 w 3519"/>
                  <a:gd name="T59" fmla="*/ 0 h 127"/>
                  <a:gd name="T60" fmla="*/ 1760 w 3519"/>
                  <a:gd name="T61" fmla="*/ 0 h 127"/>
                  <a:gd name="T62" fmla="*/ 1803 w 3519"/>
                  <a:gd name="T63" fmla="*/ 0 h 127"/>
                  <a:gd name="T64" fmla="*/ 1848 w 3519"/>
                  <a:gd name="T65" fmla="*/ 0 h 127"/>
                  <a:gd name="T66" fmla="*/ 1898 w 3519"/>
                  <a:gd name="T67" fmla="*/ 0 h 127"/>
                  <a:gd name="T68" fmla="*/ 1950 w 3519"/>
                  <a:gd name="T69" fmla="*/ 0 h 127"/>
                  <a:gd name="T70" fmla="*/ 2007 w 3519"/>
                  <a:gd name="T71" fmla="*/ 3 h 127"/>
                  <a:gd name="T72" fmla="*/ 2066 w 3519"/>
                  <a:gd name="T73" fmla="*/ 3 h 127"/>
                  <a:gd name="T74" fmla="*/ 2129 w 3519"/>
                  <a:gd name="T75" fmla="*/ 3 h 127"/>
                  <a:gd name="T76" fmla="*/ 2195 w 3519"/>
                  <a:gd name="T77" fmla="*/ 5 h 127"/>
                  <a:gd name="T78" fmla="*/ 2263 w 3519"/>
                  <a:gd name="T79" fmla="*/ 7 h 127"/>
                  <a:gd name="T80" fmla="*/ 2336 w 3519"/>
                  <a:gd name="T81" fmla="*/ 9 h 127"/>
                  <a:gd name="T82" fmla="*/ 2410 w 3519"/>
                  <a:gd name="T83" fmla="*/ 12 h 127"/>
                  <a:gd name="T84" fmla="*/ 2485 w 3519"/>
                  <a:gd name="T85" fmla="*/ 14 h 127"/>
                  <a:gd name="T86" fmla="*/ 2562 w 3519"/>
                  <a:gd name="T87" fmla="*/ 16 h 127"/>
                  <a:gd name="T88" fmla="*/ 2642 w 3519"/>
                  <a:gd name="T89" fmla="*/ 21 h 127"/>
                  <a:gd name="T90" fmla="*/ 2719 w 3519"/>
                  <a:gd name="T91" fmla="*/ 25 h 127"/>
                  <a:gd name="T92" fmla="*/ 2794 w 3519"/>
                  <a:gd name="T93" fmla="*/ 30 h 127"/>
                  <a:gd name="T94" fmla="*/ 2869 w 3519"/>
                  <a:gd name="T95" fmla="*/ 37 h 127"/>
                  <a:gd name="T96" fmla="*/ 2941 w 3519"/>
                  <a:gd name="T97" fmla="*/ 41 h 127"/>
                  <a:gd name="T98" fmla="*/ 3009 w 3519"/>
                  <a:gd name="T99" fmla="*/ 48 h 127"/>
                  <a:gd name="T100" fmla="*/ 3075 w 3519"/>
                  <a:gd name="T101" fmla="*/ 55 h 127"/>
                  <a:gd name="T102" fmla="*/ 3136 w 3519"/>
                  <a:gd name="T103" fmla="*/ 62 h 127"/>
                  <a:gd name="T104" fmla="*/ 3193 w 3519"/>
                  <a:gd name="T105" fmla="*/ 68 h 127"/>
                  <a:gd name="T106" fmla="*/ 3247 w 3519"/>
                  <a:gd name="T107" fmla="*/ 75 h 127"/>
                  <a:gd name="T108" fmla="*/ 3297 w 3519"/>
                  <a:gd name="T109" fmla="*/ 82 h 127"/>
                  <a:gd name="T110" fmla="*/ 3342 w 3519"/>
                  <a:gd name="T111" fmla="*/ 89 h 127"/>
                  <a:gd name="T112" fmla="*/ 3383 w 3519"/>
                  <a:gd name="T113" fmla="*/ 98 h 127"/>
                  <a:gd name="T114" fmla="*/ 3422 w 3519"/>
                  <a:gd name="T115" fmla="*/ 105 h 127"/>
                  <a:gd name="T116" fmla="*/ 3458 w 3519"/>
                  <a:gd name="T117" fmla="*/ 111 h 127"/>
                  <a:gd name="T118" fmla="*/ 3490 w 3519"/>
                  <a:gd name="T119" fmla="*/ 118 h 127"/>
                  <a:gd name="T120" fmla="*/ 3519 w 3519"/>
                  <a:gd name="T121" fmla="*/ 127 h 1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9"/>
                  <a:gd name="T184" fmla="*/ 0 h 127"/>
                  <a:gd name="T185" fmla="*/ 3519 w 3519"/>
                  <a:gd name="T186" fmla="*/ 127 h 1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9" h="127">
                    <a:moveTo>
                      <a:pt x="0" y="127"/>
                    </a:moveTo>
                    <a:lnTo>
                      <a:pt x="14" y="123"/>
                    </a:lnTo>
                    <a:lnTo>
                      <a:pt x="29" y="118"/>
                    </a:lnTo>
                    <a:lnTo>
                      <a:pt x="45" y="116"/>
                    </a:lnTo>
                    <a:lnTo>
                      <a:pt x="61" y="111"/>
                    </a:lnTo>
                    <a:lnTo>
                      <a:pt x="79" y="109"/>
                    </a:lnTo>
                    <a:lnTo>
                      <a:pt x="97" y="105"/>
                    </a:lnTo>
                    <a:lnTo>
                      <a:pt x="116" y="100"/>
                    </a:lnTo>
                    <a:lnTo>
                      <a:pt x="136" y="98"/>
                    </a:lnTo>
                    <a:lnTo>
                      <a:pt x="156" y="93"/>
                    </a:lnTo>
                    <a:lnTo>
                      <a:pt x="177" y="89"/>
                    </a:lnTo>
                    <a:lnTo>
                      <a:pt x="200" y="87"/>
                    </a:lnTo>
                    <a:lnTo>
                      <a:pt x="222" y="82"/>
                    </a:lnTo>
                    <a:lnTo>
                      <a:pt x="247" y="80"/>
                    </a:lnTo>
                    <a:lnTo>
                      <a:pt x="272" y="75"/>
                    </a:lnTo>
                    <a:lnTo>
                      <a:pt x="299" y="71"/>
                    </a:lnTo>
                    <a:lnTo>
                      <a:pt x="327" y="68"/>
                    </a:lnTo>
                    <a:lnTo>
                      <a:pt x="354" y="64"/>
                    </a:lnTo>
                    <a:lnTo>
                      <a:pt x="383" y="62"/>
                    </a:lnTo>
                    <a:lnTo>
                      <a:pt x="413" y="57"/>
                    </a:lnTo>
                    <a:lnTo>
                      <a:pt x="444" y="55"/>
                    </a:lnTo>
                    <a:lnTo>
                      <a:pt x="476" y="50"/>
                    </a:lnTo>
                    <a:lnTo>
                      <a:pt x="510" y="48"/>
                    </a:lnTo>
                    <a:lnTo>
                      <a:pt x="544" y="43"/>
                    </a:lnTo>
                    <a:lnTo>
                      <a:pt x="578" y="41"/>
                    </a:lnTo>
                    <a:lnTo>
                      <a:pt x="614" y="39"/>
                    </a:lnTo>
                    <a:lnTo>
                      <a:pt x="651" y="37"/>
                    </a:lnTo>
                    <a:lnTo>
                      <a:pt x="687" y="32"/>
                    </a:lnTo>
                    <a:lnTo>
                      <a:pt x="726" y="30"/>
                    </a:lnTo>
                    <a:lnTo>
                      <a:pt x="762" y="28"/>
                    </a:lnTo>
                    <a:lnTo>
                      <a:pt x="800" y="25"/>
                    </a:lnTo>
                    <a:lnTo>
                      <a:pt x="839" y="23"/>
                    </a:lnTo>
                    <a:lnTo>
                      <a:pt x="878" y="21"/>
                    </a:lnTo>
                    <a:lnTo>
                      <a:pt x="918" y="18"/>
                    </a:lnTo>
                    <a:lnTo>
                      <a:pt x="957" y="16"/>
                    </a:lnTo>
                    <a:lnTo>
                      <a:pt x="995" y="16"/>
                    </a:lnTo>
                    <a:lnTo>
                      <a:pt x="1034" y="14"/>
                    </a:lnTo>
                    <a:lnTo>
                      <a:pt x="1073" y="12"/>
                    </a:lnTo>
                    <a:lnTo>
                      <a:pt x="1109" y="12"/>
                    </a:lnTo>
                    <a:lnTo>
                      <a:pt x="1147" y="9"/>
                    </a:lnTo>
                    <a:lnTo>
                      <a:pt x="1184" y="9"/>
                    </a:lnTo>
                    <a:lnTo>
                      <a:pt x="1220" y="7"/>
                    </a:lnTo>
                    <a:lnTo>
                      <a:pt x="1256" y="7"/>
                    </a:lnTo>
                    <a:lnTo>
                      <a:pt x="1290" y="5"/>
                    </a:lnTo>
                    <a:lnTo>
                      <a:pt x="1324" y="5"/>
                    </a:lnTo>
                    <a:lnTo>
                      <a:pt x="1358" y="5"/>
                    </a:lnTo>
                    <a:lnTo>
                      <a:pt x="1390" y="3"/>
                    </a:lnTo>
                    <a:lnTo>
                      <a:pt x="1422" y="3"/>
                    </a:lnTo>
                    <a:lnTo>
                      <a:pt x="1454" y="3"/>
                    </a:lnTo>
                    <a:lnTo>
                      <a:pt x="1483" y="3"/>
                    </a:lnTo>
                    <a:lnTo>
                      <a:pt x="1512" y="3"/>
                    </a:lnTo>
                    <a:lnTo>
                      <a:pt x="1542" y="0"/>
                    </a:lnTo>
                    <a:lnTo>
                      <a:pt x="1569" y="0"/>
                    </a:lnTo>
                    <a:lnTo>
                      <a:pt x="1594" y="0"/>
                    </a:lnTo>
                    <a:lnTo>
                      <a:pt x="1621" y="0"/>
                    </a:lnTo>
                    <a:lnTo>
                      <a:pt x="1646" y="0"/>
                    </a:lnTo>
                    <a:lnTo>
                      <a:pt x="1671" y="0"/>
                    </a:lnTo>
                    <a:lnTo>
                      <a:pt x="1694" y="0"/>
                    </a:lnTo>
                    <a:lnTo>
                      <a:pt x="1717" y="0"/>
                    </a:lnTo>
                    <a:lnTo>
                      <a:pt x="1739" y="0"/>
                    </a:lnTo>
                    <a:lnTo>
                      <a:pt x="1760" y="0"/>
                    </a:lnTo>
                    <a:lnTo>
                      <a:pt x="1780" y="0"/>
                    </a:lnTo>
                    <a:lnTo>
                      <a:pt x="1803" y="0"/>
                    </a:lnTo>
                    <a:lnTo>
                      <a:pt x="1825" y="0"/>
                    </a:lnTo>
                    <a:lnTo>
                      <a:pt x="1848" y="0"/>
                    </a:lnTo>
                    <a:lnTo>
                      <a:pt x="1873" y="0"/>
                    </a:lnTo>
                    <a:lnTo>
                      <a:pt x="1898" y="0"/>
                    </a:lnTo>
                    <a:lnTo>
                      <a:pt x="1925" y="0"/>
                    </a:lnTo>
                    <a:lnTo>
                      <a:pt x="1950" y="0"/>
                    </a:lnTo>
                    <a:lnTo>
                      <a:pt x="1977" y="0"/>
                    </a:lnTo>
                    <a:lnTo>
                      <a:pt x="2007" y="3"/>
                    </a:lnTo>
                    <a:lnTo>
                      <a:pt x="2036" y="3"/>
                    </a:lnTo>
                    <a:lnTo>
                      <a:pt x="2066" y="3"/>
                    </a:lnTo>
                    <a:lnTo>
                      <a:pt x="2098" y="3"/>
                    </a:lnTo>
                    <a:lnTo>
                      <a:pt x="2129" y="3"/>
                    </a:lnTo>
                    <a:lnTo>
                      <a:pt x="2161" y="5"/>
                    </a:lnTo>
                    <a:lnTo>
                      <a:pt x="2195" y="5"/>
                    </a:lnTo>
                    <a:lnTo>
                      <a:pt x="2229" y="5"/>
                    </a:lnTo>
                    <a:lnTo>
                      <a:pt x="2263" y="7"/>
                    </a:lnTo>
                    <a:lnTo>
                      <a:pt x="2299" y="7"/>
                    </a:lnTo>
                    <a:lnTo>
                      <a:pt x="2336" y="9"/>
                    </a:lnTo>
                    <a:lnTo>
                      <a:pt x="2372" y="9"/>
                    </a:lnTo>
                    <a:lnTo>
                      <a:pt x="2410" y="12"/>
                    </a:lnTo>
                    <a:lnTo>
                      <a:pt x="2447" y="12"/>
                    </a:lnTo>
                    <a:lnTo>
                      <a:pt x="2485" y="14"/>
                    </a:lnTo>
                    <a:lnTo>
                      <a:pt x="2524" y="16"/>
                    </a:lnTo>
                    <a:lnTo>
                      <a:pt x="2562" y="16"/>
                    </a:lnTo>
                    <a:lnTo>
                      <a:pt x="2601" y="18"/>
                    </a:lnTo>
                    <a:lnTo>
                      <a:pt x="2642" y="21"/>
                    </a:lnTo>
                    <a:lnTo>
                      <a:pt x="2680" y="23"/>
                    </a:lnTo>
                    <a:lnTo>
                      <a:pt x="2719" y="25"/>
                    </a:lnTo>
                    <a:lnTo>
                      <a:pt x="2757" y="28"/>
                    </a:lnTo>
                    <a:lnTo>
                      <a:pt x="2794" y="30"/>
                    </a:lnTo>
                    <a:lnTo>
                      <a:pt x="2832" y="32"/>
                    </a:lnTo>
                    <a:lnTo>
                      <a:pt x="2869" y="37"/>
                    </a:lnTo>
                    <a:lnTo>
                      <a:pt x="2905" y="39"/>
                    </a:lnTo>
                    <a:lnTo>
                      <a:pt x="2941" y="41"/>
                    </a:lnTo>
                    <a:lnTo>
                      <a:pt x="2975" y="43"/>
                    </a:lnTo>
                    <a:lnTo>
                      <a:pt x="3009" y="48"/>
                    </a:lnTo>
                    <a:lnTo>
                      <a:pt x="3043" y="50"/>
                    </a:lnTo>
                    <a:lnTo>
                      <a:pt x="3075" y="55"/>
                    </a:lnTo>
                    <a:lnTo>
                      <a:pt x="3107" y="57"/>
                    </a:lnTo>
                    <a:lnTo>
                      <a:pt x="3136" y="62"/>
                    </a:lnTo>
                    <a:lnTo>
                      <a:pt x="3166" y="64"/>
                    </a:lnTo>
                    <a:lnTo>
                      <a:pt x="3193" y="68"/>
                    </a:lnTo>
                    <a:lnTo>
                      <a:pt x="3220" y="71"/>
                    </a:lnTo>
                    <a:lnTo>
                      <a:pt x="3247" y="75"/>
                    </a:lnTo>
                    <a:lnTo>
                      <a:pt x="3272" y="80"/>
                    </a:lnTo>
                    <a:lnTo>
                      <a:pt x="3297" y="82"/>
                    </a:lnTo>
                    <a:lnTo>
                      <a:pt x="3320" y="87"/>
                    </a:lnTo>
                    <a:lnTo>
                      <a:pt x="3342" y="89"/>
                    </a:lnTo>
                    <a:lnTo>
                      <a:pt x="3363" y="93"/>
                    </a:lnTo>
                    <a:lnTo>
                      <a:pt x="3383" y="98"/>
                    </a:lnTo>
                    <a:lnTo>
                      <a:pt x="3404" y="100"/>
                    </a:lnTo>
                    <a:lnTo>
                      <a:pt x="3422" y="105"/>
                    </a:lnTo>
                    <a:lnTo>
                      <a:pt x="3440" y="109"/>
                    </a:lnTo>
                    <a:lnTo>
                      <a:pt x="3458" y="111"/>
                    </a:lnTo>
                    <a:lnTo>
                      <a:pt x="3474" y="116"/>
                    </a:lnTo>
                    <a:lnTo>
                      <a:pt x="3490" y="118"/>
                    </a:lnTo>
                    <a:lnTo>
                      <a:pt x="3506" y="123"/>
                    </a:lnTo>
                    <a:lnTo>
                      <a:pt x="3519" y="127"/>
                    </a:lnTo>
                  </a:path>
                </a:pathLst>
              </a:custGeom>
              <a:noFill/>
              <a:ln w="0">
                <a:solidFill>
                  <a:srgbClr val="C0C0C0"/>
                </a:solidFill>
                <a:round/>
                <a:headEnd/>
                <a:tailEnd/>
              </a:ln>
            </p:spPr>
            <p:txBody>
              <a:bodyPr/>
              <a:lstStyle/>
              <a:p>
                <a:endParaRPr lang="fr-FR">
                  <a:latin typeface="OpenDyslexic" pitchFamily="50" charset="0"/>
                </a:endParaRPr>
              </a:p>
            </p:txBody>
          </p:sp>
          <p:sp>
            <p:nvSpPr>
              <p:cNvPr id="26830" name="Freeform 178"/>
              <p:cNvSpPr>
                <a:spLocks/>
              </p:cNvSpPr>
              <p:nvPr/>
            </p:nvSpPr>
            <p:spPr bwMode="auto">
              <a:xfrm>
                <a:off x="732" y="1889"/>
                <a:ext cx="3551" cy="109"/>
              </a:xfrm>
              <a:custGeom>
                <a:avLst/>
                <a:gdLst>
                  <a:gd name="T0" fmla="*/ 3535 w 3551"/>
                  <a:gd name="T1" fmla="*/ 2 h 109"/>
                  <a:gd name="T2" fmla="*/ 3504 w 3551"/>
                  <a:gd name="T3" fmla="*/ 9 h 109"/>
                  <a:gd name="T4" fmla="*/ 3470 w 3551"/>
                  <a:gd name="T5" fmla="*/ 16 h 109"/>
                  <a:gd name="T6" fmla="*/ 3431 w 3551"/>
                  <a:gd name="T7" fmla="*/ 20 h 109"/>
                  <a:gd name="T8" fmla="*/ 3390 w 3551"/>
                  <a:gd name="T9" fmla="*/ 27 h 109"/>
                  <a:gd name="T10" fmla="*/ 3347 w 3551"/>
                  <a:gd name="T11" fmla="*/ 34 h 109"/>
                  <a:gd name="T12" fmla="*/ 3300 w 3551"/>
                  <a:gd name="T13" fmla="*/ 41 h 109"/>
                  <a:gd name="T14" fmla="*/ 3247 w 3551"/>
                  <a:gd name="T15" fmla="*/ 48 h 109"/>
                  <a:gd name="T16" fmla="*/ 3191 w 3551"/>
                  <a:gd name="T17" fmla="*/ 52 h 109"/>
                  <a:gd name="T18" fmla="*/ 3132 w 3551"/>
                  <a:gd name="T19" fmla="*/ 59 h 109"/>
                  <a:gd name="T20" fmla="*/ 3066 w 3551"/>
                  <a:gd name="T21" fmla="*/ 66 h 109"/>
                  <a:gd name="T22" fmla="*/ 3000 w 3551"/>
                  <a:gd name="T23" fmla="*/ 70 h 109"/>
                  <a:gd name="T24" fmla="*/ 2928 w 3551"/>
                  <a:gd name="T25" fmla="*/ 75 h 109"/>
                  <a:gd name="T26" fmla="*/ 2855 w 3551"/>
                  <a:gd name="T27" fmla="*/ 79 h 109"/>
                  <a:gd name="T28" fmla="*/ 2778 w 3551"/>
                  <a:gd name="T29" fmla="*/ 84 h 109"/>
                  <a:gd name="T30" fmla="*/ 2701 w 3551"/>
                  <a:gd name="T31" fmla="*/ 88 h 109"/>
                  <a:gd name="T32" fmla="*/ 2624 w 3551"/>
                  <a:gd name="T33" fmla="*/ 93 h 109"/>
                  <a:gd name="T34" fmla="*/ 2544 w 3551"/>
                  <a:gd name="T35" fmla="*/ 95 h 109"/>
                  <a:gd name="T36" fmla="*/ 2467 w 3551"/>
                  <a:gd name="T37" fmla="*/ 97 h 109"/>
                  <a:gd name="T38" fmla="*/ 2392 w 3551"/>
                  <a:gd name="T39" fmla="*/ 100 h 109"/>
                  <a:gd name="T40" fmla="*/ 2318 w 3551"/>
                  <a:gd name="T41" fmla="*/ 102 h 109"/>
                  <a:gd name="T42" fmla="*/ 2247 w 3551"/>
                  <a:gd name="T43" fmla="*/ 104 h 109"/>
                  <a:gd name="T44" fmla="*/ 2179 w 3551"/>
                  <a:gd name="T45" fmla="*/ 104 h 109"/>
                  <a:gd name="T46" fmla="*/ 2116 w 3551"/>
                  <a:gd name="T47" fmla="*/ 107 h 109"/>
                  <a:gd name="T48" fmla="*/ 2055 w 3551"/>
                  <a:gd name="T49" fmla="*/ 107 h 109"/>
                  <a:gd name="T50" fmla="*/ 1996 w 3551"/>
                  <a:gd name="T51" fmla="*/ 107 h 109"/>
                  <a:gd name="T52" fmla="*/ 1941 w 3551"/>
                  <a:gd name="T53" fmla="*/ 107 h 109"/>
                  <a:gd name="T54" fmla="*/ 1889 w 3551"/>
                  <a:gd name="T55" fmla="*/ 109 h 109"/>
                  <a:gd name="T56" fmla="*/ 1841 w 3551"/>
                  <a:gd name="T57" fmla="*/ 109 h 109"/>
                  <a:gd name="T58" fmla="*/ 1796 w 3551"/>
                  <a:gd name="T59" fmla="*/ 109 h 109"/>
                  <a:gd name="T60" fmla="*/ 1776 w 3551"/>
                  <a:gd name="T61" fmla="*/ 109 h 109"/>
                  <a:gd name="T62" fmla="*/ 1733 w 3551"/>
                  <a:gd name="T63" fmla="*/ 109 h 109"/>
                  <a:gd name="T64" fmla="*/ 1685 w 3551"/>
                  <a:gd name="T65" fmla="*/ 109 h 109"/>
                  <a:gd name="T66" fmla="*/ 1635 w 3551"/>
                  <a:gd name="T67" fmla="*/ 109 h 109"/>
                  <a:gd name="T68" fmla="*/ 1583 w 3551"/>
                  <a:gd name="T69" fmla="*/ 107 h 109"/>
                  <a:gd name="T70" fmla="*/ 1526 w 3551"/>
                  <a:gd name="T71" fmla="*/ 107 h 109"/>
                  <a:gd name="T72" fmla="*/ 1467 w 3551"/>
                  <a:gd name="T73" fmla="*/ 107 h 109"/>
                  <a:gd name="T74" fmla="*/ 1404 w 3551"/>
                  <a:gd name="T75" fmla="*/ 104 h 109"/>
                  <a:gd name="T76" fmla="*/ 1338 w 3551"/>
                  <a:gd name="T77" fmla="*/ 104 h 109"/>
                  <a:gd name="T78" fmla="*/ 1268 w 3551"/>
                  <a:gd name="T79" fmla="*/ 102 h 109"/>
                  <a:gd name="T80" fmla="*/ 1195 w 3551"/>
                  <a:gd name="T81" fmla="*/ 102 h 109"/>
                  <a:gd name="T82" fmla="*/ 1120 w 3551"/>
                  <a:gd name="T83" fmla="*/ 100 h 109"/>
                  <a:gd name="T84" fmla="*/ 1045 w 3551"/>
                  <a:gd name="T85" fmla="*/ 97 h 109"/>
                  <a:gd name="T86" fmla="*/ 966 w 3551"/>
                  <a:gd name="T87" fmla="*/ 93 h 109"/>
                  <a:gd name="T88" fmla="*/ 889 w 3551"/>
                  <a:gd name="T89" fmla="*/ 91 h 109"/>
                  <a:gd name="T90" fmla="*/ 812 w 3551"/>
                  <a:gd name="T91" fmla="*/ 86 h 109"/>
                  <a:gd name="T92" fmla="*/ 735 w 3551"/>
                  <a:gd name="T93" fmla="*/ 82 h 109"/>
                  <a:gd name="T94" fmla="*/ 660 w 3551"/>
                  <a:gd name="T95" fmla="*/ 77 h 109"/>
                  <a:gd name="T96" fmla="*/ 587 w 3551"/>
                  <a:gd name="T97" fmla="*/ 73 h 109"/>
                  <a:gd name="T98" fmla="*/ 517 w 3551"/>
                  <a:gd name="T99" fmla="*/ 68 h 109"/>
                  <a:gd name="T100" fmla="*/ 451 w 3551"/>
                  <a:gd name="T101" fmla="*/ 61 h 109"/>
                  <a:gd name="T102" fmla="*/ 390 w 3551"/>
                  <a:gd name="T103" fmla="*/ 57 h 109"/>
                  <a:gd name="T104" fmla="*/ 331 w 3551"/>
                  <a:gd name="T105" fmla="*/ 50 h 109"/>
                  <a:gd name="T106" fmla="*/ 279 w 3551"/>
                  <a:gd name="T107" fmla="*/ 43 h 109"/>
                  <a:gd name="T108" fmla="*/ 227 w 3551"/>
                  <a:gd name="T109" fmla="*/ 36 h 109"/>
                  <a:gd name="T110" fmla="*/ 181 w 3551"/>
                  <a:gd name="T111" fmla="*/ 32 h 109"/>
                  <a:gd name="T112" fmla="*/ 138 w 3551"/>
                  <a:gd name="T113" fmla="*/ 25 h 109"/>
                  <a:gd name="T114" fmla="*/ 100 w 3551"/>
                  <a:gd name="T115" fmla="*/ 18 h 109"/>
                  <a:gd name="T116" fmla="*/ 64 w 3551"/>
                  <a:gd name="T117" fmla="*/ 11 h 109"/>
                  <a:gd name="T118" fmla="*/ 32 w 3551"/>
                  <a:gd name="T119" fmla="*/ 5 h 109"/>
                  <a:gd name="T120" fmla="*/ 0 w 3551"/>
                  <a:gd name="T121" fmla="*/ 0 h 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51"/>
                  <a:gd name="T184" fmla="*/ 0 h 109"/>
                  <a:gd name="T185" fmla="*/ 3551 w 3551"/>
                  <a:gd name="T186" fmla="*/ 109 h 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51" h="109">
                    <a:moveTo>
                      <a:pt x="3551" y="0"/>
                    </a:moveTo>
                    <a:lnTo>
                      <a:pt x="3535" y="2"/>
                    </a:lnTo>
                    <a:lnTo>
                      <a:pt x="3520" y="5"/>
                    </a:lnTo>
                    <a:lnTo>
                      <a:pt x="3504" y="9"/>
                    </a:lnTo>
                    <a:lnTo>
                      <a:pt x="3488" y="11"/>
                    </a:lnTo>
                    <a:lnTo>
                      <a:pt x="3470" y="16"/>
                    </a:lnTo>
                    <a:lnTo>
                      <a:pt x="3451" y="18"/>
                    </a:lnTo>
                    <a:lnTo>
                      <a:pt x="3431" y="20"/>
                    </a:lnTo>
                    <a:lnTo>
                      <a:pt x="3413" y="25"/>
                    </a:lnTo>
                    <a:lnTo>
                      <a:pt x="3390" y="27"/>
                    </a:lnTo>
                    <a:lnTo>
                      <a:pt x="3370" y="32"/>
                    </a:lnTo>
                    <a:lnTo>
                      <a:pt x="3347" y="34"/>
                    </a:lnTo>
                    <a:lnTo>
                      <a:pt x="3324" y="36"/>
                    </a:lnTo>
                    <a:lnTo>
                      <a:pt x="3300" y="41"/>
                    </a:lnTo>
                    <a:lnTo>
                      <a:pt x="3272" y="43"/>
                    </a:lnTo>
                    <a:lnTo>
                      <a:pt x="3247" y="48"/>
                    </a:lnTo>
                    <a:lnTo>
                      <a:pt x="3220" y="50"/>
                    </a:lnTo>
                    <a:lnTo>
                      <a:pt x="3191" y="52"/>
                    </a:lnTo>
                    <a:lnTo>
                      <a:pt x="3161" y="57"/>
                    </a:lnTo>
                    <a:lnTo>
                      <a:pt x="3132" y="59"/>
                    </a:lnTo>
                    <a:lnTo>
                      <a:pt x="3100" y="61"/>
                    </a:lnTo>
                    <a:lnTo>
                      <a:pt x="3066" y="66"/>
                    </a:lnTo>
                    <a:lnTo>
                      <a:pt x="3034" y="68"/>
                    </a:lnTo>
                    <a:lnTo>
                      <a:pt x="3000" y="70"/>
                    </a:lnTo>
                    <a:lnTo>
                      <a:pt x="2964" y="73"/>
                    </a:lnTo>
                    <a:lnTo>
                      <a:pt x="2928" y="75"/>
                    </a:lnTo>
                    <a:lnTo>
                      <a:pt x="2891" y="77"/>
                    </a:lnTo>
                    <a:lnTo>
                      <a:pt x="2855" y="79"/>
                    </a:lnTo>
                    <a:lnTo>
                      <a:pt x="2817" y="82"/>
                    </a:lnTo>
                    <a:lnTo>
                      <a:pt x="2778" y="84"/>
                    </a:lnTo>
                    <a:lnTo>
                      <a:pt x="2739" y="86"/>
                    </a:lnTo>
                    <a:lnTo>
                      <a:pt x="2701" y="88"/>
                    </a:lnTo>
                    <a:lnTo>
                      <a:pt x="2662" y="91"/>
                    </a:lnTo>
                    <a:lnTo>
                      <a:pt x="2624" y="93"/>
                    </a:lnTo>
                    <a:lnTo>
                      <a:pt x="2585" y="93"/>
                    </a:lnTo>
                    <a:lnTo>
                      <a:pt x="2544" y="95"/>
                    </a:lnTo>
                    <a:lnTo>
                      <a:pt x="2506" y="97"/>
                    </a:lnTo>
                    <a:lnTo>
                      <a:pt x="2467" y="97"/>
                    </a:lnTo>
                    <a:lnTo>
                      <a:pt x="2431" y="100"/>
                    </a:lnTo>
                    <a:lnTo>
                      <a:pt x="2392" y="100"/>
                    </a:lnTo>
                    <a:lnTo>
                      <a:pt x="2356" y="102"/>
                    </a:lnTo>
                    <a:lnTo>
                      <a:pt x="2318" y="102"/>
                    </a:lnTo>
                    <a:lnTo>
                      <a:pt x="2284" y="102"/>
                    </a:lnTo>
                    <a:lnTo>
                      <a:pt x="2247" y="104"/>
                    </a:lnTo>
                    <a:lnTo>
                      <a:pt x="2213" y="104"/>
                    </a:lnTo>
                    <a:lnTo>
                      <a:pt x="2179" y="104"/>
                    </a:lnTo>
                    <a:lnTo>
                      <a:pt x="2148" y="104"/>
                    </a:lnTo>
                    <a:lnTo>
                      <a:pt x="2116" y="107"/>
                    </a:lnTo>
                    <a:lnTo>
                      <a:pt x="2084" y="107"/>
                    </a:lnTo>
                    <a:lnTo>
                      <a:pt x="2055" y="107"/>
                    </a:lnTo>
                    <a:lnTo>
                      <a:pt x="2025" y="107"/>
                    </a:lnTo>
                    <a:lnTo>
                      <a:pt x="1996" y="107"/>
                    </a:lnTo>
                    <a:lnTo>
                      <a:pt x="1968" y="107"/>
                    </a:lnTo>
                    <a:lnTo>
                      <a:pt x="1941" y="107"/>
                    </a:lnTo>
                    <a:lnTo>
                      <a:pt x="1916" y="109"/>
                    </a:lnTo>
                    <a:lnTo>
                      <a:pt x="1889" y="109"/>
                    </a:lnTo>
                    <a:lnTo>
                      <a:pt x="1866" y="109"/>
                    </a:lnTo>
                    <a:lnTo>
                      <a:pt x="1841" y="109"/>
                    </a:lnTo>
                    <a:lnTo>
                      <a:pt x="1819" y="109"/>
                    </a:lnTo>
                    <a:lnTo>
                      <a:pt x="1796" y="109"/>
                    </a:lnTo>
                    <a:lnTo>
                      <a:pt x="1776" y="109"/>
                    </a:lnTo>
                    <a:lnTo>
                      <a:pt x="1755" y="109"/>
                    </a:lnTo>
                    <a:lnTo>
                      <a:pt x="1733" y="109"/>
                    </a:lnTo>
                    <a:lnTo>
                      <a:pt x="1710" y="109"/>
                    </a:lnTo>
                    <a:lnTo>
                      <a:pt x="1685" y="109"/>
                    </a:lnTo>
                    <a:lnTo>
                      <a:pt x="1662" y="109"/>
                    </a:lnTo>
                    <a:lnTo>
                      <a:pt x="1635" y="109"/>
                    </a:lnTo>
                    <a:lnTo>
                      <a:pt x="1610" y="107"/>
                    </a:lnTo>
                    <a:lnTo>
                      <a:pt x="1583" y="107"/>
                    </a:lnTo>
                    <a:lnTo>
                      <a:pt x="1556" y="107"/>
                    </a:lnTo>
                    <a:lnTo>
                      <a:pt x="1526" y="107"/>
                    </a:lnTo>
                    <a:lnTo>
                      <a:pt x="1497" y="107"/>
                    </a:lnTo>
                    <a:lnTo>
                      <a:pt x="1467" y="107"/>
                    </a:lnTo>
                    <a:lnTo>
                      <a:pt x="1436" y="107"/>
                    </a:lnTo>
                    <a:lnTo>
                      <a:pt x="1404" y="104"/>
                    </a:lnTo>
                    <a:lnTo>
                      <a:pt x="1372" y="104"/>
                    </a:lnTo>
                    <a:lnTo>
                      <a:pt x="1338" y="104"/>
                    </a:lnTo>
                    <a:lnTo>
                      <a:pt x="1304" y="104"/>
                    </a:lnTo>
                    <a:lnTo>
                      <a:pt x="1268" y="102"/>
                    </a:lnTo>
                    <a:lnTo>
                      <a:pt x="1234" y="102"/>
                    </a:lnTo>
                    <a:lnTo>
                      <a:pt x="1195" y="102"/>
                    </a:lnTo>
                    <a:lnTo>
                      <a:pt x="1159" y="100"/>
                    </a:lnTo>
                    <a:lnTo>
                      <a:pt x="1120" y="100"/>
                    </a:lnTo>
                    <a:lnTo>
                      <a:pt x="1084" y="97"/>
                    </a:lnTo>
                    <a:lnTo>
                      <a:pt x="1045" y="97"/>
                    </a:lnTo>
                    <a:lnTo>
                      <a:pt x="1007" y="95"/>
                    </a:lnTo>
                    <a:lnTo>
                      <a:pt x="966" y="93"/>
                    </a:lnTo>
                    <a:lnTo>
                      <a:pt x="928" y="93"/>
                    </a:lnTo>
                    <a:lnTo>
                      <a:pt x="889" y="91"/>
                    </a:lnTo>
                    <a:lnTo>
                      <a:pt x="850" y="88"/>
                    </a:lnTo>
                    <a:lnTo>
                      <a:pt x="812" y="86"/>
                    </a:lnTo>
                    <a:lnTo>
                      <a:pt x="773" y="84"/>
                    </a:lnTo>
                    <a:lnTo>
                      <a:pt x="735" y="82"/>
                    </a:lnTo>
                    <a:lnTo>
                      <a:pt x="696" y="79"/>
                    </a:lnTo>
                    <a:lnTo>
                      <a:pt x="660" y="77"/>
                    </a:lnTo>
                    <a:lnTo>
                      <a:pt x="624" y="75"/>
                    </a:lnTo>
                    <a:lnTo>
                      <a:pt x="587" y="73"/>
                    </a:lnTo>
                    <a:lnTo>
                      <a:pt x="551" y="70"/>
                    </a:lnTo>
                    <a:lnTo>
                      <a:pt x="517" y="68"/>
                    </a:lnTo>
                    <a:lnTo>
                      <a:pt x="485" y="66"/>
                    </a:lnTo>
                    <a:lnTo>
                      <a:pt x="451" y="61"/>
                    </a:lnTo>
                    <a:lnTo>
                      <a:pt x="420" y="59"/>
                    </a:lnTo>
                    <a:lnTo>
                      <a:pt x="390" y="57"/>
                    </a:lnTo>
                    <a:lnTo>
                      <a:pt x="361" y="52"/>
                    </a:lnTo>
                    <a:lnTo>
                      <a:pt x="331" y="50"/>
                    </a:lnTo>
                    <a:lnTo>
                      <a:pt x="304" y="48"/>
                    </a:lnTo>
                    <a:lnTo>
                      <a:pt x="279" y="43"/>
                    </a:lnTo>
                    <a:lnTo>
                      <a:pt x="252" y="41"/>
                    </a:lnTo>
                    <a:lnTo>
                      <a:pt x="227" y="36"/>
                    </a:lnTo>
                    <a:lnTo>
                      <a:pt x="204" y="34"/>
                    </a:lnTo>
                    <a:lnTo>
                      <a:pt x="181" y="32"/>
                    </a:lnTo>
                    <a:lnTo>
                      <a:pt x="161" y="27"/>
                    </a:lnTo>
                    <a:lnTo>
                      <a:pt x="138" y="25"/>
                    </a:lnTo>
                    <a:lnTo>
                      <a:pt x="120" y="20"/>
                    </a:lnTo>
                    <a:lnTo>
                      <a:pt x="100" y="18"/>
                    </a:lnTo>
                    <a:lnTo>
                      <a:pt x="82" y="16"/>
                    </a:lnTo>
                    <a:lnTo>
                      <a:pt x="64" y="11"/>
                    </a:lnTo>
                    <a:lnTo>
                      <a:pt x="48" y="9"/>
                    </a:lnTo>
                    <a:lnTo>
                      <a:pt x="32" y="5"/>
                    </a:lnTo>
                    <a:lnTo>
                      <a:pt x="16" y="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31" name="Freeform 179"/>
              <p:cNvSpPr>
                <a:spLocks/>
              </p:cNvSpPr>
              <p:nvPr/>
            </p:nvSpPr>
            <p:spPr bwMode="auto">
              <a:xfrm>
                <a:off x="732" y="2533"/>
                <a:ext cx="3551" cy="109"/>
              </a:xfrm>
              <a:custGeom>
                <a:avLst/>
                <a:gdLst>
                  <a:gd name="T0" fmla="*/ 16 w 3551"/>
                  <a:gd name="T1" fmla="*/ 107 h 109"/>
                  <a:gd name="T2" fmla="*/ 48 w 3551"/>
                  <a:gd name="T3" fmla="*/ 100 h 109"/>
                  <a:gd name="T4" fmla="*/ 82 w 3551"/>
                  <a:gd name="T5" fmla="*/ 93 h 109"/>
                  <a:gd name="T6" fmla="*/ 120 w 3551"/>
                  <a:gd name="T7" fmla="*/ 88 h 109"/>
                  <a:gd name="T8" fmla="*/ 161 w 3551"/>
                  <a:gd name="T9" fmla="*/ 82 h 109"/>
                  <a:gd name="T10" fmla="*/ 204 w 3551"/>
                  <a:gd name="T11" fmla="*/ 75 h 109"/>
                  <a:gd name="T12" fmla="*/ 252 w 3551"/>
                  <a:gd name="T13" fmla="*/ 68 h 109"/>
                  <a:gd name="T14" fmla="*/ 304 w 3551"/>
                  <a:gd name="T15" fmla="*/ 61 h 109"/>
                  <a:gd name="T16" fmla="*/ 361 w 3551"/>
                  <a:gd name="T17" fmla="*/ 57 h 109"/>
                  <a:gd name="T18" fmla="*/ 420 w 3551"/>
                  <a:gd name="T19" fmla="*/ 50 h 109"/>
                  <a:gd name="T20" fmla="*/ 485 w 3551"/>
                  <a:gd name="T21" fmla="*/ 43 h 109"/>
                  <a:gd name="T22" fmla="*/ 551 w 3551"/>
                  <a:gd name="T23" fmla="*/ 39 h 109"/>
                  <a:gd name="T24" fmla="*/ 624 w 3551"/>
                  <a:gd name="T25" fmla="*/ 34 h 109"/>
                  <a:gd name="T26" fmla="*/ 696 w 3551"/>
                  <a:gd name="T27" fmla="*/ 29 h 109"/>
                  <a:gd name="T28" fmla="*/ 773 w 3551"/>
                  <a:gd name="T29" fmla="*/ 25 h 109"/>
                  <a:gd name="T30" fmla="*/ 850 w 3551"/>
                  <a:gd name="T31" fmla="*/ 20 h 109"/>
                  <a:gd name="T32" fmla="*/ 928 w 3551"/>
                  <a:gd name="T33" fmla="*/ 16 h 109"/>
                  <a:gd name="T34" fmla="*/ 1007 w 3551"/>
                  <a:gd name="T35" fmla="*/ 14 h 109"/>
                  <a:gd name="T36" fmla="*/ 1084 w 3551"/>
                  <a:gd name="T37" fmla="*/ 11 h 109"/>
                  <a:gd name="T38" fmla="*/ 1159 w 3551"/>
                  <a:gd name="T39" fmla="*/ 9 h 109"/>
                  <a:gd name="T40" fmla="*/ 1234 w 3551"/>
                  <a:gd name="T41" fmla="*/ 7 h 109"/>
                  <a:gd name="T42" fmla="*/ 1304 w 3551"/>
                  <a:gd name="T43" fmla="*/ 5 h 109"/>
                  <a:gd name="T44" fmla="*/ 1372 w 3551"/>
                  <a:gd name="T45" fmla="*/ 5 h 109"/>
                  <a:gd name="T46" fmla="*/ 1436 w 3551"/>
                  <a:gd name="T47" fmla="*/ 2 h 109"/>
                  <a:gd name="T48" fmla="*/ 1497 w 3551"/>
                  <a:gd name="T49" fmla="*/ 2 h 109"/>
                  <a:gd name="T50" fmla="*/ 1556 w 3551"/>
                  <a:gd name="T51" fmla="*/ 2 h 109"/>
                  <a:gd name="T52" fmla="*/ 1610 w 3551"/>
                  <a:gd name="T53" fmla="*/ 2 h 109"/>
                  <a:gd name="T54" fmla="*/ 1662 w 3551"/>
                  <a:gd name="T55" fmla="*/ 0 h 109"/>
                  <a:gd name="T56" fmla="*/ 1710 w 3551"/>
                  <a:gd name="T57" fmla="*/ 0 h 109"/>
                  <a:gd name="T58" fmla="*/ 1755 w 3551"/>
                  <a:gd name="T59" fmla="*/ 0 h 109"/>
                  <a:gd name="T60" fmla="*/ 1776 w 3551"/>
                  <a:gd name="T61" fmla="*/ 0 h 109"/>
                  <a:gd name="T62" fmla="*/ 1819 w 3551"/>
                  <a:gd name="T63" fmla="*/ 0 h 109"/>
                  <a:gd name="T64" fmla="*/ 1866 w 3551"/>
                  <a:gd name="T65" fmla="*/ 0 h 109"/>
                  <a:gd name="T66" fmla="*/ 1916 w 3551"/>
                  <a:gd name="T67" fmla="*/ 0 h 109"/>
                  <a:gd name="T68" fmla="*/ 1968 w 3551"/>
                  <a:gd name="T69" fmla="*/ 2 h 109"/>
                  <a:gd name="T70" fmla="*/ 2025 w 3551"/>
                  <a:gd name="T71" fmla="*/ 2 h 109"/>
                  <a:gd name="T72" fmla="*/ 2084 w 3551"/>
                  <a:gd name="T73" fmla="*/ 2 h 109"/>
                  <a:gd name="T74" fmla="*/ 2148 w 3551"/>
                  <a:gd name="T75" fmla="*/ 5 h 109"/>
                  <a:gd name="T76" fmla="*/ 2213 w 3551"/>
                  <a:gd name="T77" fmla="*/ 5 h 109"/>
                  <a:gd name="T78" fmla="*/ 2284 w 3551"/>
                  <a:gd name="T79" fmla="*/ 7 h 109"/>
                  <a:gd name="T80" fmla="*/ 2356 w 3551"/>
                  <a:gd name="T81" fmla="*/ 7 h 109"/>
                  <a:gd name="T82" fmla="*/ 2431 w 3551"/>
                  <a:gd name="T83" fmla="*/ 9 h 109"/>
                  <a:gd name="T84" fmla="*/ 2506 w 3551"/>
                  <a:gd name="T85" fmla="*/ 11 h 109"/>
                  <a:gd name="T86" fmla="*/ 2585 w 3551"/>
                  <a:gd name="T87" fmla="*/ 16 h 109"/>
                  <a:gd name="T88" fmla="*/ 2662 w 3551"/>
                  <a:gd name="T89" fmla="*/ 18 h 109"/>
                  <a:gd name="T90" fmla="*/ 2739 w 3551"/>
                  <a:gd name="T91" fmla="*/ 23 h 109"/>
                  <a:gd name="T92" fmla="*/ 2817 w 3551"/>
                  <a:gd name="T93" fmla="*/ 27 h 109"/>
                  <a:gd name="T94" fmla="*/ 2891 w 3551"/>
                  <a:gd name="T95" fmla="*/ 32 h 109"/>
                  <a:gd name="T96" fmla="*/ 2964 w 3551"/>
                  <a:gd name="T97" fmla="*/ 36 h 109"/>
                  <a:gd name="T98" fmla="*/ 3034 w 3551"/>
                  <a:gd name="T99" fmla="*/ 41 h 109"/>
                  <a:gd name="T100" fmla="*/ 3100 w 3551"/>
                  <a:gd name="T101" fmla="*/ 48 h 109"/>
                  <a:gd name="T102" fmla="*/ 3161 w 3551"/>
                  <a:gd name="T103" fmla="*/ 52 h 109"/>
                  <a:gd name="T104" fmla="*/ 3220 w 3551"/>
                  <a:gd name="T105" fmla="*/ 59 h 109"/>
                  <a:gd name="T106" fmla="*/ 3272 w 3551"/>
                  <a:gd name="T107" fmla="*/ 66 h 109"/>
                  <a:gd name="T108" fmla="*/ 3324 w 3551"/>
                  <a:gd name="T109" fmla="*/ 73 h 109"/>
                  <a:gd name="T110" fmla="*/ 3370 w 3551"/>
                  <a:gd name="T111" fmla="*/ 77 h 109"/>
                  <a:gd name="T112" fmla="*/ 3413 w 3551"/>
                  <a:gd name="T113" fmla="*/ 84 h 109"/>
                  <a:gd name="T114" fmla="*/ 3451 w 3551"/>
                  <a:gd name="T115" fmla="*/ 91 h 109"/>
                  <a:gd name="T116" fmla="*/ 3488 w 3551"/>
                  <a:gd name="T117" fmla="*/ 97 h 109"/>
                  <a:gd name="T118" fmla="*/ 3520 w 3551"/>
                  <a:gd name="T119" fmla="*/ 104 h 109"/>
                  <a:gd name="T120" fmla="*/ 3551 w 3551"/>
                  <a:gd name="T121" fmla="*/ 109 h 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51"/>
                  <a:gd name="T184" fmla="*/ 0 h 109"/>
                  <a:gd name="T185" fmla="*/ 3551 w 3551"/>
                  <a:gd name="T186" fmla="*/ 109 h 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51" h="109">
                    <a:moveTo>
                      <a:pt x="0" y="109"/>
                    </a:moveTo>
                    <a:lnTo>
                      <a:pt x="16" y="107"/>
                    </a:lnTo>
                    <a:lnTo>
                      <a:pt x="32" y="104"/>
                    </a:lnTo>
                    <a:lnTo>
                      <a:pt x="48" y="100"/>
                    </a:lnTo>
                    <a:lnTo>
                      <a:pt x="64" y="97"/>
                    </a:lnTo>
                    <a:lnTo>
                      <a:pt x="82" y="93"/>
                    </a:lnTo>
                    <a:lnTo>
                      <a:pt x="100" y="91"/>
                    </a:lnTo>
                    <a:lnTo>
                      <a:pt x="120" y="88"/>
                    </a:lnTo>
                    <a:lnTo>
                      <a:pt x="138" y="84"/>
                    </a:lnTo>
                    <a:lnTo>
                      <a:pt x="161" y="82"/>
                    </a:lnTo>
                    <a:lnTo>
                      <a:pt x="181" y="77"/>
                    </a:lnTo>
                    <a:lnTo>
                      <a:pt x="204" y="75"/>
                    </a:lnTo>
                    <a:lnTo>
                      <a:pt x="227" y="73"/>
                    </a:lnTo>
                    <a:lnTo>
                      <a:pt x="252" y="68"/>
                    </a:lnTo>
                    <a:lnTo>
                      <a:pt x="279" y="66"/>
                    </a:lnTo>
                    <a:lnTo>
                      <a:pt x="304" y="61"/>
                    </a:lnTo>
                    <a:lnTo>
                      <a:pt x="331" y="59"/>
                    </a:lnTo>
                    <a:lnTo>
                      <a:pt x="361" y="57"/>
                    </a:lnTo>
                    <a:lnTo>
                      <a:pt x="390" y="52"/>
                    </a:lnTo>
                    <a:lnTo>
                      <a:pt x="420" y="50"/>
                    </a:lnTo>
                    <a:lnTo>
                      <a:pt x="451" y="48"/>
                    </a:lnTo>
                    <a:lnTo>
                      <a:pt x="485" y="43"/>
                    </a:lnTo>
                    <a:lnTo>
                      <a:pt x="517" y="41"/>
                    </a:lnTo>
                    <a:lnTo>
                      <a:pt x="551" y="39"/>
                    </a:lnTo>
                    <a:lnTo>
                      <a:pt x="587" y="36"/>
                    </a:lnTo>
                    <a:lnTo>
                      <a:pt x="624" y="34"/>
                    </a:lnTo>
                    <a:lnTo>
                      <a:pt x="660" y="32"/>
                    </a:lnTo>
                    <a:lnTo>
                      <a:pt x="696" y="29"/>
                    </a:lnTo>
                    <a:lnTo>
                      <a:pt x="735" y="27"/>
                    </a:lnTo>
                    <a:lnTo>
                      <a:pt x="773" y="25"/>
                    </a:lnTo>
                    <a:lnTo>
                      <a:pt x="812" y="23"/>
                    </a:lnTo>
                    <a:lnTo>
                      <a:pt x="850" y="20"/>
                    </a:lnTo>
                    <a:lnTo>
                      <a:pt x="889" y="18"/>
                    </a:lnTo>
                    <a:lnTo>
                      <a:pt x="928" y="16"/>
                    </a:lnTo>
                    <a:lnTo>
                      <a:pt x="966" y="16"/>
                    </a:lnTo>
                    <a:lnTo>
                      <a:pt x="1007" y="14"/>
                    </a:lnTo>
                    <a:lnTo>
                      <a:pt x="1045" y="11"/>
                    </a:lnTo>
                    <a:lnTo>
                      <a:pt x="1084" y="11"/>
                    </a:lnTo>
                    <a:lnTo>
                      <a:pt x="1120" y="9"/>
                    </a:lnTo>
                    <a:lnTo>
                      <a:pt x="1159" y="9"/>
                    </a:lnTo>
                    <a:lnTo>
                      <a:pt x="1195" y="7"/>
                    </a:lnTo>
                    <a:lnTo>
                      <a:pt x="1234" y="7"/>
                    </a:lnTo>
                    <a:lnTo>
                      <a:pt x="1268" y="7"/>
                    </a:lnTo>
                    <a:lnTo>
                      <a:pt x="1304" y="5"/>
                    </a:lnTo>
                    <a:lnTo>
                      <a:pt x="1338" y="5"/>
                    </a:lnTo>
                    <a:lnTo>
                      <a:pt x="1372" y="5"/>
                    </a:lnTo>
                    <a:lnTo>
                      <a:pt x="1404" y="5"/>
                    </a:lnTo>
                    <a:lnTo>
                      <a:pt x="1436" y="2"/>
                    </a:lnTo>
                    <a:lnTo>
                      <a:pt x="1467" y="2"/>
                    </a:lnTo>
                    <a:lnTo>
                      <a:pt x="1497" y="2"/>
                    </a:lnTo>
                    <a:lnTo>
                      <a:pt x="1526" y="2"/>
                    </a:lnTo>
                    <a:lnTo>
                      <a:pt x="1556" y="2"/>
                    </a:lnTo>
                    <a:lnTo>
                      <a:pt x="1583" y="2"/>
                    </a:lnTo>
                    <a:lnTo>
                      <a:pt x="1610" y="2"/>
                    </a:lnTo>
                    <a:lnTo>
                      <a:pt x="1635" y="0"/>
                    </a:lnTo>
                    <a:lnTo>
                      <a:pt x="1662" y="0"/>
                    </a:lnTo>
                    <a:lnTo>
                      <a:pt x="1685" y="0"/>
                    </a:lnTo>
                    <a:lnTo>
                      <a:pt x="1710" y="0"/>
                    </a:lnTo>
                    <a:lnTo>
                      <a:pt x="1733" y="0"/>
                    </a:lnTo>
                    <a:lnTo>
                      <a:pt x="1755" y="0"/>
                    </a:lnTo>
                    <a:lnTo>
                      <a:pt x="1776" y="0"/>
                    </a:lnTo>
                    <a:lnTo>
                      <a:pt x="1796" y="0"/>
                    </a:lnTo>
                    <a:lnTo>
                      <a:pt x="1819" y="0"/>
                    </a:lnTo>
                    <a:lnTo>
                      <a:pt x="1841" y="0"/>
                    </a:lnTo>
                    <a:lnTo>
                      <a:pt x="1866" y="0"/>
                    </a:lnTo>
                    <a:lnTo>
                      <a:pt x="1889" y="0"/>
                    </a:lnTo>
                    <a:lnTo>
                      <a:pt x="1916" y="0"/>
                    </a:lnTo>
                    <a:lnTo>
                      <a:pt x="1941" y="2"/>
                    </a:lnTo>
                    <a:lnTo>
                      <a:pt x="1968" y="2"/>
                    </a:lnTo>
                    <a:lnTo>
                      <a:pt x="1996" y="2"/>
                    </a:lnTo>
                    <a:lnTo>
                      <a:pt x="2025" y="2"/>
                    </a:lnTo>
                    <a:lnTo>
                      <a:pt x="2055" y="2"/>
                    </a:lnTo>
                    <a:lnTo>
                      <a:pt x="2084" y="2"/>
                    </a:lnTo>
                    <a:lnTo>
                      <a:pt x="2116" y="2"/>
                    </a:lnTo>
                    <a:lnTo>
                      <a:pt x="2148" y="5"/>
                    </a:lnTo>
                    <a:lnTo>
                      <a:pt x="2179" y="5"/>
                    </a:lnTo>
                    <a:lnTo>
                      <a:pt x="2213" y="5"/>
                    </a:lnTo>
                    <a:lnTo>
                      <a:pt x="2247" y="5"/>
                    </a:lnTo>
                    <a:lnTo>
                      <a:pt x="2284" y="7"/>
                    </a:lnTo>
                    <a:lnTo>
                      <a:pt x="2318" y="7"/>
                    </a:lnTo>
                    <a:lnTo>
                      <a:pt x="2356" y="7"/>
                    </a:lnTo>
                    <a:lnTo>
                      <a:pt x="2392" y="9"/>
                    </a:lnTo>
                    <a:lnTo>
                      <a:pt x="2431" y="9"/>
                    </a:lnTo>
                    <a:lnTo>
                      <a:pt x="2467" y="11"/>
                    </a:lnTo>
                    <a:lnTo>
                      <a:pt x="2506" y="11"/>
                    </a:lnTo>
                    <a:lnTo>
                      <a:pt x="2544" y="14"/>
                    </a:lnTo>
                    <a:lnTo>
                      <a:pt x="2585" y="16"/>
                    </a:lnTo>
                    <a:lnTo>
                      <a:pt x="2624" y="16"/>
                    </a:lnTo>
                    <a:lnTo>
                      <a:pt x="2662" y="18"/>
                    </a:lnTo>
                    <a:lnTo>
                      <a:pt x="2701" y="20"/>
                    </a:lnTo>
                    <a:lnTo>
                      <a:pt x="2739" y="23"/>
                    </a:lnTo>
                    <a:lnTo>
                      <a:pt x="2778" y="25"/>
                    </a:lnTo>
                    <a:lnTo>
                      <a:pt x="2817" y="27"/>
                    </a:lnTo>
                    <a:lnTo>
                      <a:pt x="2855" y="29"/>
                    </a:lnTo>
                    <a:lnTo>
                      <a:pt x="2891" y="32"/>
                    </a:lnTo>
                    <a:lnTo>
                      <a:pt x="2928" y="34"/>
                    </a:lnTo>
                    <a:lnTo>
                      <a:pt x="2964" y="36"/>
                    </a:lnTo>
                    <a:lnTo>
                      <a:pt x="3000" y="39"/>
                    </a:lnTo>
                    <a:lnTo>
                      <a:pt x="3034" y="41"/>
                    </a:lnTo>
                    <a:lnTo>
                      <a:pt x="3066" y="43"/>
                    </a:lnTo>
                    <a:lnTo>
                      <a:pt x="3100" y="48"/>
                    </a:lnTo>
                    <a:lnTo>
                      <a:pt x="3132" y="50"/>
                    </a:lnTo>
                    <a:lnTo>
                      <a:pt x="3161" y="52"/>
                    </a:lnTo>
                    <a:lnTo>
                      <a:pt x="3191" y="57"/>
                    </a:lnTo>
                    <a:lnTo>
                      <a:pt x="3220" y="59"/>
                    </a:lnTo>
                    <a:lnTo>
                      <a:pt x="3247" y="61"/>
                    </a:lnTo>
                    <a:lnTo>
                      <a:pt x="3272" y="66"/>
                    </a:lnTo>
                    <a:lnTo>
                      <a:pt x="3300" y="68"/>
                    </a:lnTo>
                    <a:lnTo>
                      <a:pt x="3324" y="73"/>
                    </a:lnTo>
                    <a:lnTo>
                      <a:pt x="3347" y="75"/>
                    </a:lnTo>
                    <a:lnTo>
                      <a:pt x="3370" y="77"/>
                    </a:lnTo>
                    <a:lnTo>
                      <a:pt x="3390" y="82"/>
                    </a:lnTo>
                    <a:lnTo>
                      <a:pt x="3413" y="84"/>
                    </a:lnTo>
                    <a:lnTo>
                      <a:pt x="3431" y="88"/>
                    </a:lnTo>
                    <a:lnTo>
                      <a:pt x="3451" y="91"/>
                    </a:lnTo>
                    <a:lnTo>
                      <a:pt x="3470" y="93"/>
                    </a:lnTo>
                    <a:lnTo>
                      <a:pt x="3488" y="97"/>
                    </a:lnTo>
                    <a:lnTo>
                      <a:pt x="3504" y="100"/>
                    </a:lnTo>
                    <a:lnTo>
                      <a:pt x="3520" y="104"/>
                    </a:lnTo>
                    <a:lnTo>
                      <a:pt x="3535" y="107"/>
                    </a:lnTo>
                    <a:lnTo>
                      <a:pt x="3551" y="109"/>
                    </a:lnTo>
                  </a:path>
                </a:pathLst>
              </a:custGeom>
              <a:noFill/>
              <a:ln w="0">
                <a:solidFill>
                  <a:srgbClr val="C0C0C0"/>
                </a:solidFill>
                <a:round/>
                <a:headEnd/>
                <a:tailEnd/>
              </a:ln>
            </p:spPr>
            <p:txBody>
              <a:bodyPr/>
              <a:lstStyle/>
              <a:p>
                <a:endParaRPr lang="fr-FR">
                  <a:latin typeface="OpenDyslexic" pitchFamily="50" charset="0"/>
                </a:endParaRPr>
              </a:p>
            </p:txBody>
          </p:sp>
          <p:sp>
            <p:nvSpPr>
              <p:cNvPr id="26832" name="Freeform 180"/>
              <p:cNvSpPr>
                <a:spLocks/>
              </p:cNvSpPr>
              <p:nvPr/>
            </p:nvSpPr>
            <p:spPr bwMode="auto">
              <a:xfrm>
                <a:off x="721" y="1950"/>
                <a:ext cx="3574" cy="91"/>
              </a:xfrm>
              <a:custGeom>
                <a:avLst/>
                <a:gdLst>
                  <a:gd name="T0" fmla="*/ 3558 w 3574"/>
                  <a:gd name="T1" fmla="*/ 2 h 91"/>
                  <a:gd name="T2" fmla="*/ 3526 w 3574"/>
                  <a:gd name="T3" fmla="*/ 9 h 91"/>
                  <a:gd name="T4" fmla="*/ 3492 w 3574"/>
                  <a:gd name="T5" fmla="*/ 14 h 91"/>
                  <a:gd name="T6" fmla="*/ 3453 w 3574"/>
                  <a:gd name="T7" fmla="*/ 18 h 91"/>
                  <a:gd name="T8" fmla="*/ 3413 w 3574"/>
                  <a:gd name="T9" fmla="*/ 25 h 91"/>
                  <a:gd name="T10" fmla="*/ 3367 w 3574"/>
                  <a:gd name="T11" fmla="*/ 30 h 91"/>
                  <a:gd name="T12" fmla="*/ 3320 w 3574"/>
                  <a:gd name="T13" fmla="*/ 34 h 91"/>
                  <a:gd name="T14" fmla="*/ 3267 w 3574"/>
                  <a:gd name="T15" fmla="*/ 41 h 91"/>
                  <a:gd name="T16" fmla="*/ 3211 w 3574"/>
                  <a:gd name="T17" fmla="*/ 46 h 91"/>
                  <a:gd name="T18" fmla="*/ 3150 w 3574"/>
                  <a:gd name="T19" fmla="*/ 50 h 91"/>
                  <a:gd name="T20" fmla="*/ 3086 w 3574"/>
                  <a:gd name="T21" fmla="*/ 55 h 91"/>
                  <a:gd name="T22" fmla="*/ 3018 w 3574"/>
                  <a:gd name="T23" fmla="*/ 59 h 91"/>
                  <a:gd name="T24" fmla="*/ 2945 w 3574"/>
                  <a:gd name="T25" fmla="*/ 64 h 91"/>
                  <a:gd name="T26" fmla="*/ 2873 w 3574"/>
                  <a:gd name="T27" fmla="*/ 68 h 91"/>
                  <a:gd name="T28" fmla="*/ 2796 w 3574"/>
                  <a:gd name="T29" fmla="*/ 73 h 91"/>
                  <a:gd name="T30" fmla="*/ 2716 w 3574"/>
                  <a:gd name="T31" fmla="*/ 75 h 91"/>
                  <a:gd name="T32" fmla="*/ 2639 w 3574"/>
                  <a:gd name="T33" fmla="*/ 77 h 91"/>
                  <a:gd name="T34" fmla="*/ 2560 w 3574"/>
                  <a:gd name="T35" fmla="*/ 80 h 91"/>
                  <a:gd name="T36" fmla="*/ 2483 w 3574"/>
                  <a:gd name="T37" fmla="*/ 82 h 91"/>
                  <a:gd name="T38" fmla="*/ 2406 w 3574"/>
                  <a:gd name="T39" fmla="*/ 84 h 91"/>
                  <a:gd name="T40" fmla="*/ 2333 w 3574"/>
                  <a:gd name="T41" fmla="*/ 86 h 91"/>
                  <a:gd name="T42" fmla="*/ 2261 w 3574"/>
                  <a:gd name="T43" fmla="*/ 89 h 91"/>
                  <a:gd name="T44" fmla="*/ 2193 w 3574"/>
                  <a:gd name="T45" fmla="*/ 89 h 91"/>
                  <a:gd name="T46" fmla="*/ 2127 w 3574"/>
                  <a:gd name="T47" fmla="*/ 89 h 91"/>
                  <a:gd name="T48" fmla="*/ 2066 w 3574"/>
                  <a:gd name="T49" fmla="*/ 91 h 91"/>
                  <a:gd name="T50" fmla="*/ 2009 w 3574"/>
                  <a:gd name="T51" fmla="*/ 91 h 91"/>
                  <a:gd name="T52" fmla="*/ 1952 w 3574"/>
                  <a:gd name="T53" fmla="*/ 91 h 91"/>
                  <a:gd name="T54" fmla="*/ 1902 w 3574"/>
                  <a:gd name="T55" fmla="*/ 91 h 91"/>
                  <a:gd name="T56" fmla="*/ 1852 w 3574"/>
                  <a:gd name="T57" fmla="*/ 91 h 91"/>
                  <a:gd name="T58" fmla="*/ 1807 w 3574"/>
                  <a:gd name="T59" fmla="*/ 91 h 91"/>
                  <a:gd name="T60" fmla="*/ 1787 w 3574"/>
                  <a:gd name="T61" fmla="*/ 91 h 91"/>
                  <a:gd name="T62" fmla="*/ 1744 w 3574"/>
                  <a:gd name="T63" fmla="*/ 91 h 91"/>
                  <a:gd name="T64" fmla="*/ 1696 w 3574"/>
                  <a:gd name="T65" fmla="*/ 91 h 91"/>
                  <a:gd name="T66" fmla="*/ 1646 w 3574"/>
                  <a:gd name="T67" fmla="*/ 91 h 91"/>
                  <a:gd name="T68" fmla="*/ 1594 w 3574"/>
                  <a:gd name="T69" fmla="*/ 91 h 91"/>
                  <a:gd name="T70" fmla="*/ 1537 w 3574"/>
                  <a:gd name="T71" fmla="*/ 91 h 91"/>
                  <a:gd name="T72" fmla="*/ 1476 w 3574"/>
                  <a:gd name="T73" fmla="*/ 91 h 91"/>
                  <a:gd name="T74" fmla="*/ 1413 w 3574"/>
                  <a:gd name="T75" fmla="*/ 89 h 91"/>
                  <a:gd name="T76" fmla="*/ 1347 w 3574"/>
                  <a:gd name="T77" fmla="*/ 89 h 91"/>
                  <a:gd name="T78" fmla="*/ 1276 w 3574"/>
                  <a:gd name="T79" fmla="*/ 86 h 91"/>
                  <a:gd name="T80" fmla="*/ 1204 w 3574"/>
                  <a:gd name="T81" fmla="*/ 86 h 91"/>
                  <a:gd name="T82" fmla="*/ 1129 w 3574"/>
                  <a:gd name="T83" fmla="*/ 84 h 91"/>
                  <a:gd name="T84" fmla="*/ 1052 w 3574"/>
                  <a:gd name="T85" fmla="*/ 82 h 91"/>
                  <a:gd name="T86" fmla="*/ 975 w 3574"/>
                  <a:gd name="T87" fmla="*/ 80 h 91"/>
                  <a:gd name="T88" fmla="*/ 895 w 3574"/>
                  <a:gd name="T89" fmla="*/ 77 h 91"/>
                  <a:gd name="T90" fmla="*/ 816 w 3574"/>
                  <a:gd name="T91" fmla="*/ 73 h 91"/>
                  <a:gd name="T92" fmla="*/ 739 w 3574"/>
                  <a:gd name="T93" fmla="*/ 70 h 91"/>
                  <a:gd name="T94" fmla="*/ 664 w 3574"/>
                  <a:gd name="T95" fmla="*/ 66 h 91"/>
                  <a:gd name="T96" fmla="*/ 592 w 3574"/>
                  <a:gd name="T97" fmla="*/ 61 h 91"/>
                  <a:gd name="T98" fmla="*/ 521 w 3574"/>
                  <a:gd name="T99" fmla="*/ 57 h 91"/>
                  <a:gd name="T100" fmla="*/ 456 w 3574"/>
                  <a:gd name="T101" fmla="*/ 52 h 91"/>
                  <a:gd name="T102" fmla="*/ 392 w 3574"/>
                  <a:gd name="T103" fmla="*/ 48 h 91"/>
                  <a:gd name="T104" fmla="*/ 335 w 3574"/>
                  <a:gd name="T105" fmla="*/ 43 h 91"/>
                  <a:gd name="T106" fmla="*/ 281 w 3574"/>
                  <a:gd name="T107" fmla="*/ 39 h 91"/>
                  <a:gd name="T108" fmla="*/ 229 w 3574"/>
                  <a:gd name="T109" fmla="*/ 32 h 91"/>
                  <a:gd name="T110" fmla="*/ 183 w 3574"/>
                  <a:gd name="T111" fmla="*/ 27 h 91"/>
                  <a:gd name="T112" fmla="*/ 140 w 3574"/>
                  <a:gd name="T113" fmla="*/ 21 h 91"/>
                  <a:gd name="T114" fmla="*/ 100 w 3574"/>
                  <a:gd name="T115" fmla="*/ 16 h 91"/>
                  <a:gd name="T116" fmla="*/ 63 w 3574"/>
                  <a:gd name="T117" fmla="*/ 12 h 91"/>
                  <a:gd name="T118" fmla="*/ 31 w 3574"/>
                  <a:gd name="T119" fmla="*/ 5 h 91"/>
                  <a:gd name="T120" fmla="*/ 0 w 3574"/>
                  <a:gd name="T121" fmla="*/ 0 h 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74"/>
                  <a:gd name="T184" fmla="*/ 0 h 91"/>
                  <a:gd name="T185" fmla="*/ 3574 w 3574"/>
                  <a:gd name="T186" fmla="*/ 91 h 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74" h="91">
                    <a:moveTo>
                      <a:pt x="3574" y="0"/>
                    </a:moveTo>
                    <a:lnTo>
                      <a:pt x="3558" y="2"/>
                    </a:lnTo>
                    <a:lnTo>
                      <a:pt x="3542" y="5"/>
                    </a:lnTo>
                    <a:lnTo>
                      <a:pt x="3526" y="9"/>
                    </a:lnTo>
                    <a:lnTo>
                      <a:pt x="3510" y="12"/>
                    </a:lnTo>
                    <a:lnTo>
                      <a:pt x="3492" y="14"/>
                    </a:lnTo>
                    <a:lnTo>
                      <a:pt x="3474" y="16"/>
                    </a:lnTo>
                    <a:lnTo>
                      <a:pt x="3453" y="18"/>
                    </a:lnTo>
                    <a:lnTo>
                      <a:pt x="3433" y="21"/>
                    </a:lnTo>
                    <a:lnTo>
                      <a:pt x="3413" y="25"/>
                    </a:lnTo>
                    <a:lnTo>
                      <a:pt x="3390" y="27"/>
                    </a:lnTo>
                    <a:lnTo>
                      <a:pt x="3367" y="30"/>
                    </a:lnTo>
                    <a:lnTo>
                      <a:pt x="3345" y="32"/>
                    </a:lnTo>
                    <a:lnTo>
                      <a:pt x="3320" y="34"/>
                    </a:lnTo>
                    <a:lnTo>
                      <a:pt x="3292" y="39"/>
                    </a:lnTo>
                    <a:lnTo>
                      <a:pt x="3267" y="41"/>
                    </a:lnTo>
                    <a:lnTo>
                      <a:pt x="3238" y="43"/>
                    </a:lnTo>
                    <a:lnTo>
                      <a:pt x="3211" y="46"/>
                    </a:lnTo>
                    <a:lnTo>
                      <a:pt x="3181" y="48"/>
                    </a:lnTo>
                    <a:lnTo>
                      <a:pt x="3150" y="50"/>
                    </a:lnTo>
                    <a:lnTo>
                      <a:pt x="3118" y="52"/>
                    </a:lnTo>
                    <a:lnTo>
                      <a:pt x="3086" y="55"/>
                    </a:lnTo>
                    <a:lnTo>
                      <a:pt x="3052" y="57"/>
                    </a:lnTo>
                    <a:lnTo>
                      <a:pt x="3018" y="59"/>
                    </a:lnTo>
                    <a:lnTo>
                      <a:pt x="2982" y="61"/>
                    </a:lnTo>
                    <a:lnTo>
                      <a:pt x="2945" y="64"/>
                    </a:lnTo>
                    <a:lnTo>
                      <a:pt x="2909" y="66"/>
                    </a:lnTo>
                    <a:lnTo>
                      <a:pt x="2873" y="68"/>
                    </a:lnTo>
                    <a:lnTo>
                      <a:pt x="2834" y="70"/>
                    </a:lnTo>
                    <a:lnTo>
                      <a:pt x="2796" y="73"/>
                    </a:lnTo>
                    <a:lnTo>
                      <a:pt x="2757" y="73"/>
                    </a:lnTo>
                    <a:lnTo>
                      <a:pt x="2716" y="75"/>
                    </a:lnTo>
                    <a:lnTo>
                      <a:pt x="2678" y="77"/>
                    </a:lnTo>
                    <a:lnTo>
                      <a:pt x="2639" y="77"/>
                    </a:lnTo>
                    <a:lnTo>
                      <a:pt x="2598" y="80"/>
                    </a:lnTo>
                    <a:lnTo>
                      <a:pt x="2560" y="80"/>
                    </a:lnTo>
                    <a:lnTo>
                      <a:pt x="2521" y="82"/>
                    </a:lnTo>
                    <a:lnTo>
                      <a:pt x="2483" y="82"/>
                    </a:lnTo>
                    <a:lnTo>
                      <a:pt x="2444" y="84"/>
                    </a:lnTo>
                    <a:lnTo>
                      <a:pt x="2406" y="84"/>
                    </a:lnTo>
                    <a:lnTo>
                      <a:pt x="2369" y="86"/>
                    </a:lnTo>
                    <a:lnTo>
                      <a:pt x="2333" y="86"/>
                    </a:lnTo>
                    <a:lnTo>
                      <a:pt x="2297" y="86"/>
                    </a:lnTo>
                    <a:lnTo>
                      <a:pt x="2261" y="89"/>
                    </a:lnTo>
                    <a:lnTo>
                      <a:pt x="2227" y="89"/>
                    </a:lnTo>
                    <a:lnTo>
                      <a:pt x="2193" y="89"/>
                    </a:lnTo>
                    <a:lnTo>
                      <a:pt x="2161" y="89"/>
                    </a:lnTo>
                    <a:lnTo>
                      <a:pt x="2127" y="89"/>
                    </a:lnTo>
                    <a:lnTo>
                      <a:pt x="2097" y="91"/>
                    </a:lnTo>
                    <a:lnTo>
                      <a:pt x="2066" y="91"/>
                    </a:lnTo>
                    <a:lnTo>
                      <a:pt x="2036" y="91"/>
                    </a:lnTo>
                    <a:lnTo>
                      <a:pt x="2009" y="91"/>
                    </a:lnTo>
                    <a:lnTo>
                      <a:pt x="1979" y="91"/>
                    </a:lnTo>
                    <a:lnTo>
                      <a:pt x="1952" y="91"/>
                    </a:lnTo>
                    <a:lnTo>
                      <a:pt x="1927" y="91"/>
                    </a:lnTo>
                    <a:lnTo>
                      <a:pt x="1902" y="91"/>
                    </a:lnTo>
                    <a:lnTo>
                      <a:pt x="1877" y="91"/>
                    </a:lnTo>
                    <a:lnTo>
                      <a:pt x="1852" y="91"/>
                    </a:lnTo>
                    <a:lnTo>
                      <a:pt x="1830" y="91"/>
                    </a:lnTo>
                    <a:lnTo>
                      <a:pt x="1807" y="91"/>
                    </a:lnTo>
                    <a:lnTo>
                      <a:pt x="1787" y="91"/>
                    </a:lnTo>
                    <a:lnTo>
                      <a:pt x="1766" y="91"/>
                    </a:lnTo>
                    <a:lnTo>
                      <a:pt x="1744" y="91"/>
                    </a:lnTo>
                    <a:lnTo>
                      <a:pt x="1721" y="91"/>
                    </a:lnTo>
                    <a:lnTo>
                      <a:pt x="1696" y="91"/>
                    </a:lnTo>
                    <a:lnTo>
                      <a:pt x="1671" y="91"/>
                    </a:lnTo>
                    <a:lnTo>
                      <a:pt x="1646" y="91"/>
                    </a:lnTo>
                    <a:lnTo>
                      <a:pt x="1621" y="91"/>
                    </a:lnTo>
                    <a:lnTo>
                      <a:pt x="1594" y="91"/>
                    </a:lnTo>
                    <a:lnTo>
                      <a:pt x="1564" y="91"/>
                    </a:lnTo>
                    <a:lnTo>
                      <a:pt x="1537" y="91"/>
                    </a:lnTo>
                    <a:lnTo>
                      <a:pt x="1508" y="91"/>
                    </a:lnTo>
                    <a:lnTo>
                      <a:pt x="1476" y="91"/>
                    </a:lnTo>
                    <a:lnTo>
                      <a:pt x="1447" y="89"/>
                    </a:lnTo>
                    <a:lnTo>
                      <a:pt x="1413" y="89"/>
                    </a:lnTo>
                    <a:lnTo>
                      <a:pt x="1381" y="89"/>
                    </a:lnTo>
                    <a:lnTo>
                      <a:pt x="1347" y="89"/>
                    </a:lnTo>
                    <a:lnTo>
                      <a:pt x="1313" y="89"/>
                    </a:lnTo>
                    <a:lnTo>
                      <a:pt x="1276" y="86"/>
                    </a:lnTo>
                    <a:lnTo>
                      <a:pt x="1240" y="86"/>
                    </a:lnTo>
                    <a:lnTo>
                      <a:pt x="1204" y="86"/>
                    </a:lnTo>
                    <a:lnTo>
                      <a:pt x="1168" y="84"/>
                    </a:lnTo>
                    <a:lnTo>
                      <a:pt x="1129" y="84"/>
                    </a:lnTo>
                    <a:lnTo>
                      <a:pt x="1090" y="82"/>
                    </a:lnTo>
                    <a:lnTo>
                      <a:pt x="1052" y="82"/>
                    </a:lnTo>
                    <a:lnTo>
                      <a:pt x="1013" y="80"/>
                    </a:lnTo>
                    <a:lnTo>
                      <a:pt x="975" y="80"/>
                    </a:lnTo>
                    <a:lnTo>
                      <a:pt x="934" y="77"/>
                    </a:lnTo>
                    <a:lnTo>
                      <a:pt x="895" y="77"/>
                    </a:lnTo>
                    <a:lnTo>
                      <a:pt x="857" y="75"/>
                    </a:lnTo>
                    <a:lnTo>
                      <a:pt x="816" y="73"/>
                    </a:lnTo>
                    <a:lnTo>
                      <a:pt x="778" y="73"/>
                    </a:lnTo>
                    <a:lnTo>
                      <a:pt x="739" y="70"/>
                    </a:lnTo>
                    <a:lnTo>
                      <a:pt x="700" y="68"/>
                    </a:lnTo>
                    <a:lnTo>
                      <a:pt x="664" y="66"/>
                    </a:lnTo>
                    <a:lnTo>
                      <a:pt x="628" y="64"/>
                    </a:lnTo>
                    <a:lnTo>
                      <a:pt x="592" y="61"/>
                    </a:lnTo>
                    <a:lnTo>
                      <a:pt x="555" y="59"/>
                    </a:lnTo>
                    <a:lnTo>
                      <a:pt x="521" y="57"/>
                    </a:lnTo>
                    <a:lnTo>
                      <a:pt x="487" y="55"/>
                    </a:lnTo>
                    <a:lnTo>
                      <a:pt x="456" y="52"/>
                    </a:lnTo>
                    <a:lnTo>
                      <a:pt x="424" y="50"/>
                    </a:lnTo>
                    <a:lnTo>
                      <a:pt x="392" y="48"/>
                    </a:lnTo>
                    <a:lnTo>
                      <a:pt x="363" y="46"/>
                    </a:lnTo>
                    <a:lnTo>
                      <a:pt x="335" y="43"/>
                    </a:lnTo>
                    <a:lnTo>
                      <a:pt x="306" y="41"/>
                    </a:lnTo>
                    <a:lnTo>
                      <a:pt x="281" y="39"/>
                    </a:lnTo>
                    <a:lnTo>
                      <a:pt x="254" y="34"/>
                    </a:lnTo>
                    <a:lnTo>
                      <a:pt x="229" y="32"/>
                    </a:lnTo>
                    <a:lnTo>
                      <a:pt x="206" y="30"/>
                    </a:lnTo>
                    <a:lnTo>
                      <a:pt x="183" y="27"/>
                    </a:lnTo>
                    <a:lnTo>
                      <a:pt x="161" y="25"/>
                    </a:lnTo>
                    <a:lnTo>
                      <a:pt x="140" y="21"/>
                    </a:lnTo>
                    <a:lnTo>
                      <a:pt x="120" y="18"/>
                    </a:lnTo>
                    <a:lnTo>
                      <a:pt x="100" y="16"/>
                    </a:lnTo>
                    <a:lnTo>
                      <a:pt x="81" y="14"/>
                    </a:lnTo>
                    <a:lnTo>
                      <a:pt x="63" y="12"/>
                    </a:lnTo>
                    <a:lnTo>
                      <a:pt x="47" y="9"/>
                    </a:lnTo>
                    <a:lnTo>
                      <a:pt x="31" y="5"/>
                    </a:lnTo>
                    <a:lnTo>
                      <a:pt x="16" y="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33" name="Freeform 181"/>
              <p:cNvSpPr>
                <a:spLocks/>
              </p:cNvSpPr>
              <p:nvPr/>
            </p:nvSpPr>
            <p:spPr bwMode="auto">
              <a:xfrm>
                <a:off x="721" y="2490"/>
                <a:ext cx="3574" cy="91"/>
              </a:xfrm>
              <a:custGeom>
                <a:avLst/>
                <a:gdLst>
                  <a:gd name="T0" fmla="*/ 16 w 3574"/>
                  <a:gd name="T1" fmla="*/ 88 h 91"/>
                  <a:gd name="T2" fmla="*/ 47 w 3574"/>
                  <a:gd name="T3" fmla="*/ 82 h 91"/>
                  <a:gd name="T4" fmla="*/ 81 w 3574"/>
                  <a:gd name="T5" fmla="*/ 77 h 91"/>
                  <a:gd name="T6" fmla="*/ 120 w 3574"/>
                  <a:gd name="T7" fmla="*/ 72 h 91"/>
                  <a:gd name="T8" fmla="*/ 161 w 3574"/>
                  <a:gd name="T9" fmla="*/ 66 h 91"/>
                  <a:gd name="T10" fmla="*/ 206 w 3574"/>
                  <a:gd name="T11" fmla="*/ 61 h 91"/>
                  <a:gd name="T12" fmla="*/ 254 w 3574"/>
                  <a:gd name="T13" fmla="*/ 57 h 91"/>
                  <a:gd name="T14" fmla="*/ 306 w 3574"/>
                  <a:gd name="T15" fmla="*/ 50 h 91"/>
                  <a:gd name="T16" fmla="*/ 363 w 3574"/>
                  <a:gd name="T17" fmla="*/ 45 h 91"/>
                  <a:gd name="T18" fmla="*/ 424 w 3574"/>
                  <a:gd name="T19" fmla="*/ 41 h 91"/>
                  <a:gd name="T20" fmla="*/ 487 w 3574"/>
                  <a:gd name="T21" fmla="*/ 36 h 91"/>
                  <a:gd name="T22" fmla="*/ 555 w 3574"/>
                  <a:gd name="T23" fmla="*/ 32 h 91"/>
                  <a:gd name="T24" fmla="*/ 628 w 3574"/>
                  <a:gd name="T25" fmla="*/ 27 h 91"/>
                  <a:gd name="T26" fmla="*/ 700 w 3574"/>
                  <a:gd name="T27" fmla="*/ 23 h 91"/>
                  <a:gd name="T28" fmla="*/ 778 w 3574"/>
                  <a:gd name="T29" fmla="*/ 18 h 91"/>
                  <a:gd name="T30" fmla="*/ 857 w 3574"/>
                  <a:gd name="T31" fmla="*/ 16 h 91"/>
                  <a:gd name="T32" fmla="*/ 934 w 3574"/>
                  <a:gd name="T33" fmla="*/ 14 h 91"/>
                  <a:gd name="T34" fmla="*/ 1013 w 3574"/>
                  <a:gd name="T35" fmla="*/ 11 h 91"/>
                  <a:gd name="T36" fmla="*/ 1090 w 3574"/>
                  <a:gd name="T37" fmla="*/ 9 h 91"/>
                  <a:gd name="T38" fmla="*/ 1168 w 3574"/>
                  <a:gd name="T39" fmla="*/ 7 h 91"/>
                  <a:gd name="T40" fmla="*/ 1240 w 3574"/>
                  <a:gd name="T41" fmla="*/ 4 h 91"/>
                  <a:gd name="T42" fmla="*/ 1313 w 3574"/>
                  <a:gd name="T43" fmla="*/ 2 h 91"/>
                  <a:gd name="T44" fmla="*/ 1381 w 3574"/>
                  <a:gd name="T45" fmla="*/ 2 h 91"/>
                  <a:gd name="T46" fmla="*/ 1447 w 3574"/>
                  <a:gd name="T47" fmla="*/ 2 h 91"/>
                  <a:gd name="T48" fmla="*/ 1508 w 3574"/>
                  <a:gd name="T49" fmla="*/ 0 h 91"/>
                  <a:gd name="T50" fmla="*/ 1564 w 3574"/>
                  <a:gd name="T51" fmla="*/ 0 h 91"/>
                  <a:gd name="T52" fmla="*/ 1621 w 3574"/>
                  <a:gd name="T53" fmla="*/ 0 h 91"/>
                  <a:gd name="T54" fmla="*/ 1671 w 3574"/>
                  <a:gd name="T55" fmla="*/ 0 h 91"/>
                  <a:gd name="T56" fmla="*/ 1721 w 3574"/>
                  <a:gd name="T57" fmla="*/ 0 h 91"/>
                  <a:gd name="T58" fmla="*/ 1766 w 3574"/>
                  <a:gd name="T59" fmla="*/ 0 h 91"/>
                  <a:gd name="T60" fmla="*/ 1787 w 3574"/>
                  <a:gd name="T61" fmla="*/ 0 h 91"/>
                  <a:gd name="T62" fmla="*/ 1830 w 3574"/>
                  <a:gd name="T63" fmla="*/ 0 h 91"/>
                  <a:gd name="T64" fmla="*/ 1877 w 3574"/>
                  <a:gd name="T65" fmla="*/ 0 h 91"/>
                  <a:gd name="T66" fmla="*/ 1927 w 3574"/>
                  <a:gd name="T67" fmla="*/ 0 h 91"/>
                  <a:gd name="T68" fmla="*/ 1979 w 3574"/>
                  <a:gd name="T69" fmla="*/ 0 h 91"/>
                  <a:gd name="T70" fmla="*/ 2036 w 3574"/>
                  <a:gd name="T71" fmla="*/ 0 h 91"/>
                  <a:gd name="T72" fmla="*/ 2097 w 3574"/>
                  <a:gd name="T73" fmla="*/ 0 h 91"/>
                  <a:gd name="T74" fmla="*/ 2161 w 3574"/>
                  <a:gd name="T75" fmla="*/ 2 h 91"/>
                  <a:gd name="T76" fmla="*/ 2227 w 3574"/>
                  <a:gd name="T77" fmla="*/ 2 h 91"/>
                  <a:gd name="T78" fmla="*/ 2297 w 3574"/>
                  <a:gd name="T79" fmla="*/ 4 h 91"/>
                  <a:gd name="T80" fmla="*/ 2369 w 3574"/>
                  <a:gd name="T81" fmla="*/ 4 h 91"/>
                  <a:gd name="T82" fmla="*/ 2444 w 3574"/>
                  <a:gd name="T83" fmla="*/ 7 h 91"/>
                  <a:gd name="T84" fmla="*/ 2521 w 3574"/>
                  <a:gd name="T85" fmla="*/ 9 h 91"/>
                  <a:gd name="T86" fmla="*/ 2598 w 3574"/>
                  <a:gd name="T87" fmla="*/ 11 h 91"/>
                  <a:gd name="T88" fmla="*/ 2678 w 3574"/>
                  <a:gd name="T89" fmla="*/ 14 h 91"/>
                  <a:gd name="T90" fmla="*/ 2757 w 3574"/>
                  <a:gd name="T91" fmla="*/ 18 h 91"/>
                  <a:gd name="T92" fmla="*/ 2834 w 3574"/>
                  <a:gd name="T93" fmla="*/ 20 h 91"/>
                  <a:gd name="T94" fmla="*/ 2909 w 3574"/>
                  <a:gd name="T95" fmla="*/ 25 h 91"/>
                  <a:gd name="T96" fmla="*/ 2982 w 3574"/>
                  <a:gd name="T97" fmla="*/ 29 h 91"/>
                  <a:gd name="T98" fmla="*/ 3052 w 3574"/>
                  <a:gd name="T99" fmla="*/ 34 h 91"/>
                  <a:gd name="T100" fmla="*/ 3118 w 3574"/>
                  <a:gd name="T101" fmla="*/ 38 h 91"/>
                  <a:gd name="T102" fmla="*/ 3181 w 3574"/>
                  <a:gd name="T103" fmla="*/ 43 h 91"/>
                  <a:gd name="T104" fmla="*/ 3238 w 3574"/>
                  <a:gd name="T105" fmla="*/ 48 h 91"/>
                  <a:gd name="T106" fmla="*/ 3292 w 3574"/>
                  <a:gd name="T107" fmla="*/ 52 h 91"/>
                  <a:gd name="T108" fmla="*/ 3345 w 3574"/>
                  <a:gd name="T109" fmla="*/ 59 h 91"/>
                  <a:gd name="T110" fmla="*/ 3390 w 3574"/>
                  <a:gd name="T111" fmla="*/ 63 h 91"/>
                  <a:gd name="T112" fmla="*/ 3433 w 3574"/>
                  <a:gd name="T113" fmla="*/ 70 h 91"/>
                  <a:gd name="T114" fmla="*/ 3474 w 3574"/>
                  <a:gd name="T115" fmla="*/ 75 h 91"/>
                  <a:gd name="T116" fmla="*/ 3510 w 3574"/>
                  <a:gd name="T117" fmla="*/ 79 h 91"/>
                  <a:gd name="T118" fmla="*/ 3542 w 3574"/>
                  <a:gd name="T119" fmla="*/ 86 h 91"/>
                  <a:gd name="T120" fmla="*/ 3574 w 3574"/>
                  <a:gd name="T121" fmla="*/ 91 h 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74"/>
                  <a:gd name="T184" fmla="*/ 0 h 91"/>
                  <a:gd name="T185" fmla="*/ 3574 w 3574"/>
                  <a:gd name="T186" fmla="*/ 91 h 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74" h="91">
                    <a:moveTo>
                      <a:pt x="0" y="91"/>
                    </a:moveTo>
                    <a:lnTo>
                      <a:pt x="16" y="88"/>
                    </a:lnTo>
                    <a:lnTo>
                      <a:pt x="31" y="86"/>
                    </a:lnTo>
                    <a:lnTo>
                      <a:pt x="47" y="82"/>
                    </a:lnTo>
                    <a:lnTo>
                      <a:pt x="63" y="79"/>
                    </a:lnTo>
                    <a:lnTo>
                      <a:pt x="81" y="77"/>
                    </a:lnTo>
                    <a:lnTo>
                      <a:pt x="100" y="75"/>
                    </a:lnTo>
                    <a:lnTo>
                      <a:pt x="120" y="72"/>
                    </a:lnTo>
                    <a:lnTo>
                      <a:pt x="140" y="70"/>
                    </a:lnTo>
                    <a:lnTo>
                      <a:pt x="161" y="66"/>
                    </a:lnTo>
                    <a:lnTo>
                      <a:pt x="183" y="63"/>
                    </a:lnTo>
                    <a:lnTo>
                      <a:pt x="206" y="61"/>
                    </a:lnTo>
                    <a:lnTo>
                      <a:pt x="229" y="59"/>
                    </a:lnTo>
                    <a:lnTo>
                      <a:pt x="254" y="57"/>
                    </a:lnTo>
                    <a:lnTo>
                      <a:pt x="281" y="52"/>
                    </a:lnTo>
                    <a:lnTo>
                      <a:pt x="306" y="50"/>
                    </a:lnTo>
                    <a:lnTo>
                      <a:pt x="335" y="48"/>
                    </a:lnTo>
                    <a:lnTo>
                      <a:pt x="363" y="45"/>
                    </a:lnTo>
                    <a:lnTo>
                      <a:pt x="392" y="43"/>
                    </a:lnTo>
                    <a:lnTo>
                      <a:pt x="424" y="41"/>
                    </a:lnTo>
                    <a:lnTo>
                      <a:pt x="456" y="38"/>
                    </a:lnTo>
                    <a:lnTo>
                      <a:pt x="487" y="36"/>
                    </a:lnTo>
                    <a:lnTo>
                      <a:pt x="521" y="34"/>
                    </a:lnTo>
                    <a:lnTo>
                      <a:pt x="555" y="32"/>
                    </a:lnTo>
                    <a:lnTo>
                      <a:pt x="592" y="29"/>
                    </a:lnTo>
                    <a:lnTo>
                      <a:pt x="628" y="27"/>
                    </a:lnTo>
                    <a:lnTo>
                      <a:pt x="664" y="25"/>
                    </a:lnTo>
                    <a:lnTo>
                      <a:pt x="700" y="23"/>
                    </a:lnTo>
                    <a:lnTo>
                      <a:pt x="739" y="20"/>
                    </a:lnTo>
                    <a:lnTo>
                      <a:pt x="778" y="18"/>
                    </a:lnTo>
                    <a:lnTo>
                      <a:pt x="816" y="18"/>
                    </a:lnTo>
                    <a:lnTo>
                      <a:pt x="857" y="16"/>
                    </a:lnTo>
                    <a:lnTo>
                      <a:pt x="895" y="14"/>
                    </a:lnTo>
                    <a:lnTo>
                      <a:pt x="934" y="14"/>
                    </a:lnTo>
                    <a:lnTo>
                      <a:pt x="975" y="11"/>
                    </a:lnTo>
                    <a:lnTo>
                      <a:pt x="1013" y="11"/>
                    </a:lnTo>
                    <a:lnTo>
                      <a:pt x="1052" y="9"/>
                    </a:lnTo>
                    <a:lnTo>
                      <a:pt x="1090" y="9"/>
                    </a:lnTo>
                    <a:lnTo>
                      <a:pt x="1129" y="7"/>
                    </a:lnTo>
                    <a:lnTo>
                      <a:pt x="1168" y="7"/>
                    </a:lnTo>
                    <a:lnTo>
                      <a:pt x="1204" y="4"/>
                    </a:lnTo>
                    <a:lnTo>
                      <a:pt x="1240" y="4"/>
                    </a:lnTo>
                    <a:lnTo>
                      <a:pt x="1276" y="4"/>
                    </a:lnTo>
                    <a:lnTo>
                      <a:pt x="1313" y="2"/>
                    </a:lnTo>
                    <a:lnTo>
                      <a:pt x="1347" y="2"/>
                    </a:lnTo>
                    <a:lnTo>
                      <a:pt x="1381" y="2"/>
                    </a:lnTo>
                    <a:lnTo>
                      <a:pt x="1413" y="2"/>
                    </a:lnTo>
                    <a:lnTo>
                      <a:pt x="1447" y="2"/>
                    </a:lnTo>
                    <a:lnTo>
                      <a:pt x="1476" y="0"/>
                    </a:lnTo>
                    <a:lnTo>
                      <a:pt x="1508" y="0"/>
                    </a:lnTo>
                    <a:lnTo>
                      <a:pt x="1537" y="0"/>
                    </a:lnTo>
                    <a:lnTo>
                      <a:pt x="1564" y="0"/>
                    </a:lnTo>
                    <a:lnTo>
                      <a:pt x="1594" y="0"/>
                    </a:lnTo>
                    <a:lnTo>
                      <a:pt x="1621" y="0"/>
                    </a:lnTo>
                    <a:lnTo>
                      <a:pt x="1646" y="0"/>
                    </a:lnTo>
                    <a:lnTo>
                      <a:pt x="1671" y="0"/>
                    </a:lnTo>
                    <a:lnTo>
                      <a:pt x="1696" y="0"/>
                    </a:lnTo>
                    <a:lnTo>
                      <a:pt x="1721" y="0"/>
                    </a:lnTo>
                    <a:lnTo>
                      <a:pt x="1744" y="0"/>
                    </a:lnTo>
                    <a:lnTo>
                      <a:pt x="1766" y="0"/>
                    </a:lnTo>
                    <a:lnTo>
                      <a:pt x="1787" y="0"/>
                    </a:lnTo>
                    <a:lnTo>
                      <a:pt x="1807" y="0"/>
                    </a:lnTo>
                    <a:lnTo>
                      <a:pt x="1830" y="0"/>
                    </a:lnTo>
                    <a:lnTo>
                      <a:pt x="1852" y="0"/>
                    </a:lnTo>
                    <a:lnTo>
                      <a:pt x="1877" y="0"/>
                    </a:lnTo>
                    <a:lnTo>
                      <a:pt x="1902" y="0"/>
                    </a:lnTo>
                    <a:lnTo>
                      <a:pt x="1927" y="0"/>
                    </a:lnTo>
                    <a:lnTo>
                      <a:pt x="1952" y="0"/>
                    </a:lnTo>
                    <a:lnTo>
                      <a:pt x="1979" y="0"/>
                    </a:lnTo>
                    <a:lnTo>
                      <a:pt x="2009" y="0"/>
                    </a:lnTo>
                    <a:lnTo>
                      <a:pt x="2036" y="0"/>
                    </a:lnTo>
                    <a:lnTo>
                      <a:pt x="2066" y="0"/>
                    </a:lnTo>
                    <a:lnTo>
                      <a:pt x="2097" y="0"/>
                    </a:lnTo>
                    <a:lnTo>
                      <a:pt x="2127" y="2"/>
                    </a:lnTo>
                    <a:lnTo>
                      <a:pt x="2161" y="2"/>
                    </a:lnTo>
                    <a:lnTo>
                      <a:pt x="2193" y="2"/>
                    </a:lnTo>
                    <a:lnTo>
                      <a:pt x="2227" y="2"/>
                    </a:lnTo>
                    <a:lnTo>
                      <a:pt x="2261" y="2"/>
                    </a:lnTo>
                    <a:lnTo>
                      <a:pt x="2297" y="4"/>
                    </a:lnTo>
                    <a:lnTo>
                      <a:pt x="2333" y="4"/>
                    </a:lnTo>
                    <a:lnTo>
                      <a:pt x="2369" y="4"/>
                    </a:lnTo>
                    <a:lnTo>
                      <a:pt x="2406" y="7"/>
                    </a:lnTo>
                    <a:lnTo>
                      <a:pt x="2444" y="7"/>
                    </a:lnTo>
                    <a:lnTo>
                      <a:pt x="2483" y="9"/>
                    </a:lnTo>
                    <a:lnTo>
                      <a:pt x="2521" y="9"/>
                    </a:lnTo>
                    <a:lnTo>
                      <a:pt x="2560" y="11"/>
                    </a:lnTo>
                    <a:lnTo>
                      <a:pt x="2598" y="11"/>
                    </a:lnTo>
                    <a:lnTo>
                      <a:pt x="2639" y="14"/>
                    </a:lnTo>
                    <a:lnTo>
                      <a:pt x="2678" y="14"/>
                    </a:lnTo>
                    <a:lnTo>
                      <a:pt x="2716" y="16"/>
                    </a:lnTo>
                    <a:lnTo>
                      <a:pt x="2757" y="18"/>
                    </a:lnTo>
                    <a:lnTo>
                      <a:pt x="2796" y="18"/>
                    </a:lnTo>
                    <a:lnTo>
                      <a:pt x="2834" y="20"/>
                    </a:lnTo>
                    <a:lnTo>
                      <a:pt x="2873" y="23"/>
                    </a:lnTo>
                    <a:lnTo>
                      <a:pt x="2909" y="25"/>
                    </a:lnTo>
                    <a:lnTo>
                      <a:pt x="2945" y="27"/>
                    </a:lnTo>
                    <a:lnTo>
                      <a:pt x="2982" y="29"/>
                    </a:lnTo>
                    <a:lnTo>
                      <a:pt x="3018" y="32"/>
                    </a:lnTo>
                    <a:lnTo>
                      <a:pt x="3052" y="34"/>
                    </a:lnTo>
                    <a:lnTo>
                      <a:pt x="3086" y="36"/>
                    </a:lnTo>
                    <a:lnTo>
                      <a:pt x="3118" y="38"/>
                    </a:lnTo>
                    <a:lnTo>
                      <a:pt x="3150" y="41"/>
                    </a:lnTo>
                    <a:lnTo>
                      <a:pt x="3181" y="43"/>
                    </a:lnTo>
                    <a:lnTo>
                      <a:pt x="3211" y="45"/>
                    </a:lnTo>
                    <a:lnTo>
                      <a:pt x="3238" y="48"/>
                    </a:lnTo>
                    <a:lnTo>
                      <a:pt x="3267" y="50"/>
                    </a:lnTo>
                    <a:lnTo>
                      <a:pt x="3292" y="52"/>
                    </a:lnTo>
                    <a:lnTo>
                      <a:pt x="3320" y="57"/>
                    </a:lnTo>
                    <a:lnTo>
                      <a:pt x="3345" y="59"/>
                    </a:lnTo>
                    <a:lnTo>
                      <a:pt x="3367" y="61"/>
                    </a:lnTo>
                    <a:lnTo>
                      <a:pt x="3390" y="63"/>
                    </a:lnTo>
                    <a:lnTo>
                      <a:pt x="3413" y="66"/>
                    </a:lnTo>
                    <a:lnTo>
                      <a:pt x="3433" y="70"/>
                    </a:lnTo>
                    <a:lnTo>
                      <a:pt x="3453" y="72"/>
                    </a:lnTo>
                    <a:lnTo>
                      <a:pt x="3474" y="75"/>
                    </a:lnTo>
                    <a:lnTo>
                      <a:pt x="3492" y="77"/>
                    </a:lnTo>
                    <a:lnTo>
                      <a:pt x="3510" y="79"/>
                    </a:lnTo>
                    <a:lnTo>
                      <a:pt x="3526" y="82"/>
                    </a:lnTo>
                    <a:lnTo>
                      <a:pt x="3542" y="86"/>
                    </a:lnTo>
                    <a:lnTo>
                      <a:pt x="3558" y="88"/>
                    </a:lnTo>
                    <a:lnTo>
                      <a:pt x="3574" y="91"/>
                    </a:lnTo>
                  </a:path>
                </a:pathLst>
              </a:custGeom>
              <a:noFill/>
              <a:ln w="0">
                <a:solidFill>
                  <a:srgbClr val="C0C0C0"/>
                </a:solidFill>
                <a:round/>
                <a:headEnd/>
                <a:tailEnd/>
              </a:ln>
            </p:spPr>
            <p:txBody>
              <a:bodyPr/>
              <a:lstStyle/>
              <a:p>
                <a:endParaRPr lang="fr-FR">
                  <a:latin typeface="OpenDyslexic" pitchFamily="50" charset="0"/>
                </a:endParaRPr>
              </a:p>
            </p:txBody>
          </p:sp>
          <p:sp>
            <p:nvSpPr>
              <p:cNvPr id="26834" name="Freeform 182"/>
              <p:cNvSpPr>
                <a:spLocks/>
              </p:cNvSpPr>
              <p:nvPr/>
            </p:nvSpPr>
            <p:spPr bwMode="auto">
              <a:xfrm>
                <a:off x="712" y="2014"/>
                <a:ext cx="3592" cy="72"/>
              </a:xfrm>
              <a:custGeom>
                <a:avLst/>
                <a:gdLst>
                  <a:gd name="T0" fmla="*/ 3578 w 3592"/>
                  <a:gd name="T1" fmla="*/ 2 h 72"/>
                  <a:gd name="T2" fmla="*/ 3544 w 3592"/>
                  <a:gd name="T3" fmla="*/ 4 h 72"/>
                  <a:gd name="T4" fmla="*/ 3510 w 3592"/>
                  <a:gd name="T5" fmla="*/ 9 h 72"/>
                  <a:gd name="T6" fmla="*/ 3471 w 3592"/>
                  <a:gd name="T7" fmla="*/ 13 h 72"/>
                  <a:gd name="T8" fmla="*/ 3431 w 3592"/>
                  <a:gd name="T9" fmla="*/ 18 h 72"/>
                  <a:gd name="T10" fmla="*/ 3385 w 3592"/>
                  <a:gd name="T11" fmla="*/ 22 h 72"/>
                  <a:gd name="T12" fmla="*/ 3335 w 3592"/>
                  <a:gd name="T13" fmla="*/ 27 h 72"/>
                  <a:gd name="T14" fmla="*/ 3283 w 3592"/>
                  <a:gd name="T15" fmla="*/ 31 h 72"/>
                  <a:gd name="T16" fmla="*/ 3227 w 3592"/>
                  <a:gd name="T17" fmla="*/ 36 h 72"/>
                  <a:gd name="T18" fmla="*/ 3165 w 3592"/>
                  <a:gd name="T19" fmla="*/ 38 h 72"/>
                  <a:gd name="T20" fmla="*/ 3100 w 3592"/>
                  <a:gd name="T21" fmla="*/ 43 h 72"/>
                  <a:gd name="T22" fmla="*/ 3032 w 3592"/>
                  <a:gd name="T23" fmla="*/ 47 h 72"/>
                  <a:gd name="T24" fmla="*/ 2961 w 3592"/>
                  <a:gd name="T25" fmla="*/ 50 h 72"/>
                  <a:gd name="T26" fmla="*/ 2886 w 3592"/>
                  <a:gd name="T27" fmla="*/ 54 h 72"/>
                  <a:gd name="T28" fmla="*/ 2809 w 3592"/>
                  <a:gd name="T29" fmla="*/ 56 h 72"/>
                  <a:gd name="T30" fmla="*/ 2730 w 3592"/>
                  <a:gd name="T31" fmla="*/ 59 h 72"/>
                  <a:gd name="T32" fmla="*/ 2651 w 3592"/>
                  <a:gd name="T33" fmla="*/ 61 h 72"/>
                  <a:gd name="T34" fmla="*/ 2573 w 3592"/>
                  <a:gd name="T35" fmla="*/ 63 h 72"/>
                  <a:gd name="T36" fmla="*/ 2494 w 3592"/>
                  <a:gd name="T37" fmla="*/ 65 h 72"/>
                  <a:gd name="T38" fmla="*/ 2419 w 3592"/>
                  <a:gd name="T39" fmla="*/ 68 h 72"/>
                  <a:gd name="T40" fmla="*/ 2344 w 3592"/>
                  <a:gd name="T41" fmla="*/ 68 h 72"/>
                  <a:gd name="T42" fmla="*/ 2272 w 3592"/>
                  <a:gd name="T43" fmla="*/ 70 h 72"/>
                  <a:gd name="T44" fmla="*/ 2204 w 3592"/>
                  <a:gd name="T45" fmla="*/ 70 h 72"/>
                  <a:gd name="T46" fmla="*/ 2138 w 3592"/>
                  <a:gd name="T47" fmla="*/ 70 h 72"/>
                  <a:gd name="T48" fmla="*/ 2077 w 3592"/>
                  <a:gd name="T49" fmla="*/ 72 h 72"/>
                  <a:gd name="T50" fmla="*/ 2018 w 3592"/>
                  <a:gd name="T51" fmla="*/ 72 h 72"/>
                  <a:gd name="T52" fmla="*/ 1963 w 3592"/>
                  <a:gd name="T53" fmla="*/ 72 h 72"/>
                  <a:gd name="T54" fmla="*/ 1911 w 3592"/>
                  <a:gd name="T55" fmla="*/ 72 h 72"/>
                  <a:gd name="T56" fmla="*/ 1864 w 3592"/>
                  <a:gd name="T57" fmla="*/ 72 h 72"/>
                  <a:gd name="T58" fmla="*/ 1818 w 3592"/>
                  <a:gd name="T59" fmla="*/ 72 h 72"/>
                  <a:gd name="T60" fmla="*/ 1796 w 3592"/>
                  <a:gd name="T61" fmla="*/ 72 h 72"/>
                  <a:gd name="T62" fmla="*/ 1753 w 3592"/>
                  <a:gd name="T63" fmla="*/ 72 h 72"/>
                  <a:gd name="T64" fmla="*/ 1705 w 3592"/>
                  <a:gd name="T65" fmla="*/ 72 h 72"/>
                  <a:gd name="T66" fmla="*/ 1655 w 3592"/>
                  <a:gd name="T67" fmla="*/ 72 h 72"/>
                  <a:gd name="T68" fmla="*/ 1601 w 3592"/>
                  <a:gd name="T69" fmla="*/ 72 h 72"/>
                  <a:gd name="T70" fmla="*/ 1544 w 3592"/>
                  <a:gd name="T71" fmla="*/ 72 h 72"/>
                  <a:gd name="T72" fmla="*/ 1485 w 3592"/>
                  <a:gd name="T73" fmla="*/ 70 h 72"/>
                  <a:gd name="T74" fmla="*/ 1422 w 3592"/>
                  <a:gd name="T75" fmla="*/ 70 h 72"/>
                  <a:gd name="T76" fmla="*/ 1353 w 3592"/>
                  <a:gd name="T77" fmla="*/ 70 h 72"/>
                  <a:gd name="T78" fmla="*/ 1283 w 3592"/>
                  <a:gd name="T79" fmla="*/ 68 h 72"/>
                  <a:gd name="T80" fmla="*/ 1211 w 3592"/>
                  <a:gd name="T81" fmla="*/ 68 h 72"/>
                  <a:gd name="T82" fmla="*/ 1136 w 3592"/>
                  <a:gd name="T83" fmla="*/ 65 h 72"/>
                  <a:gd name="T84" fmla="*/ 1059 w 3592"/>
                  <a:gd name="T85" fmla="*/ 65 h 72"/>
                  <a:gd name="T86" fmla="*/ 979 w 3592"/>
                  <a:gd name="T87" fmla="*/ 63 h 72"/>
                  <a:gd name="T88" fmla="*/ 900 w 3592"/>
                  <a:gd name="T89" fmla="*/ 61 h 72"/>
                  <a:gd name="T90" fmla="*/ 821 w 3592"/>
                  <a:gd name="T91" fmla="*/ 59 h 72"/>
                  <a:gd name="T92" fmla="*/ 743 w 3592"/>
                  <a:gd name="T93" fmla="*/ 54 h 72"/>
                  <a:gd name="T94" fmla="*/ 669 w 3592"/>
                  <a:gd name="T95" fmla="*/ 52 h 72"/>
                  <a:gd name="T96" fmla="*/ 594 w 3592"/>
                  <a:gd name="T97" fmla="*/ 50 h 72"/>
                  <a:gd name="T98" fmla="*/ 524 w 3592"/>
                  <a:gd name="T99" fmla="*/ 45 h 72"/>
                  <a:gd name="T100" fmla="*/ 458 w 3592"/>
                  <a:gd name="T101" fmla="*/ 41 h 72"/>
                  <a:gd name="T102" fmla="*/ 394 w 3592"/>
                  <a:gd name="T103" fmla="*/ 38 h 72"/>
                  <a:gd name="T104" fmla="*/ 335 w 3592"/>
                  <a:gd name="T105" fmla="*/ 34 h 72"/>
                  <a:gd name="T106" fmla="*/ 281 w 3592"/>
                  <a:gd name="T107" fmla="*/ 29 h 72"/>
                  <a:gd name="T108" fmla="*/ 231 w 3592"/>
                  <a:gd name="T109" fmla="*/ 25 h 72"/>
                  <a:gd name="T110" fmla="*/ 183 w 3592"/>
                  <a:gd name="T111" fmla="*/ 20 h 72"/>
                  <a:gd name="T112" fmla="*/ 140 w 3592"/>
                  <a:gd name="T113" fmla="*/ 16 h 72"/>
                  <a:gd name="T114" fmla="*/ 99 w 3592"/>
                  <a:gd name="T115" fmla="*/ 11 h 72"/>
                  <a:gd name="T116" fmla="*/ 63 w 3592"/>
                  <a:gd name="T117" fmla="*/ 6 h 72"/>
                  <a:gd name="T118" fmla="*/ 29 w 3592"/>
                  <a:gd name="T119" fmla="*/ 4 h 72"/>
                  <a:gd name="T120" fmla="*/ 0 w 3592"/>
                  <a:gd name="T121" fmla="*/ 0 h 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92"/>
                  <a:gd name="T184" fmla="*/ 0 h 72"/>
                  <a:gd name="T185" fmla="*/ 3592 w 3592"/>
                  <a:gd name="T186" fmla="*/ 72 h 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92" h="72">
                    <a:moveTo>
                      <a:pt x="3592" y="0"/>
                    </a:moveTo>
                    <a:lnTo>
                      <a:pt x="3578" y="2"/>
                    </a:lnTo>
                    <a:lnTo>
                      <a:pt x="3562" y="4"/>
                    </a:lnTo>
                    <a:lnTo>
                      <a:pt x="3544" y="4"/>
                    </a:lnTo>
                    <a:lnTo>
                      <a:pt x="3528" y="6"/>
                    </a:lnTo>
                    <a:lnTo>
                      <a:pt x="3510" y="9"/>
                    </a:lnTo>
                    <a:lnTo>
                      <a:pt x="3492" y="11"/>
                    </a:lnTo>
                    <a:lnTo>
                      <a:pt x="3471" y="13"/>
                    </a:lnTo>
                    <a:lnTo>
                      <a:pt x="3451" y="16"/>
                    </a:lnTo>
                    <a:lnTo>
                      <a:pt x="3431" y="18"/>
                    </a:lnTo>
                    <a:lnTo>
                      <a:pt x="3408" y="20"/>
                    </a:lnTo>
                    <a:lnTo>
                      <a:pt x="3385" y="22"/>
                    </a:lnTo>
                    <a:lnTo>
                      <a:pt x="3360" y="25"/>
                    </a:lnTo>
                    <a:lnTo>
                      <a:pt x="3335" y="27"/>
                    </a:lnTo>
                    <a:lnTo>
                      <a:pt x="3310" y="29"/>
                    </a:lnTo>
                    <a:lnTo>
                      <a:pt x="3283" y="31"/>
                    </a:lnTo>
                    <a:lnTo>
                      <a:pt x="3256" y="34"/>
                    </a:lnTo>
                    <a:lnTo>
                      <a:pt x="3227" y="36"/>
                    </a:lnTo>
                    <a:lnTo>
                      <a:pt x="3197" y="38"/>
                    </a:lnTo>
                    <a:lnTo>
                      <a:pt x="3165" y="38"/>
                    </a:lnTo>
                    <a:lnTo>
                      <a:pt x="3134" y="41"/>
                    </a:lnTo>
                    <a:lnTo>
                      <a:pt x="3100" y="43"/>
                    </a:lnTo>
                    <a:lnTo>
                      <a:pt x="3068" y="45"/>
                    </a:lnTo>
                    <a:lnTo>
                      <a:pt x="3032" y="47"/>
                    </a:lnTo>
                    <a:lnTo>
                      <a:pt x="2998" y="50"/>
                    </a:lnTo>
                    <a:lnTo>
                      <a:pt x="2961" y="50"/>
                    </a:lnTo>
                    <a:lnTo>
                      <a:pt x="2923" y="52"/>
                    </a:lnTo>
                    <a:lnTo>
                      <a:pt x="2886" y="54"/>
                    </a:lnTo>
                    <a:lnTo>
                      <a:pt x="2848" y="54"/>
                    </a:lnTo>
                    <a:lnTo>
                      <a:pt x="2809" y="56"/>
                    </a:lnTo>
                    <a:lnTo>
                      <a:pt x="2771" y="59"/>
                    </a:lnTo>
                    <a:lnTo>
                      <a:pt x="2730" y="59"/>
                    </a:lnTo>
                    <a:lnTo>
                      <a:pt x="2691" y="61"/>
                    </a:lnTo>
                    <a:lnTo>
                      <a:pt x="2651" y="61"/>
                    </a:lnTo>
                    <a:lnTo>
                      <a:pt x="2612" y="63"/>
                    </a:lnTo>
                    <a:lnTo>
                      <a:pt x="2573" y="63"/>
                    </a:lnTo>
                    <a:lnTo>
                      <a:pt x="2533" y="65"/>
                    </a:lnTo>
                    <a:lnTo>
                      <a:pt x="2494" y="65"/>
                    </a:lnTo>
                    <a:lnTo>
                      <a:pt x="2456" y="65"/>
                    </a:lnTo>
                    <a:lnTo>
                      <a:pt x="2419" y="68"/>
                    </a:lnTo>
                    <a:lnTo>
                      <a:pt x="2381" y="68"/>
                    </a:lnTo>
                    <a:lnTo>
                      <a:pt x="2344" y="68"/>
                    </a:lnTo>
                    <a:lnTo>
                      <a:pt x="2308" y="68"/>
                    </a:lnTo>
                    <a:lnTo>
                      <a:pt x="2272" y="70"/>
                    </a:lnTo>
                    <a:lnTo>
                      <a:pt x="2238" y="70"/>
                    </a:lnTo>
                    <a:lnTo>
                      <a:pt x="2204" y="70"/>
                    </a:lnTo>
                    <a:lnTo>
                      <a:pt x="2170" y="70"/>
                    </a:lnTo>
                    <a:lnTo>
                      <a:pt x="2138" y="70"/>
                    </a:lnTo>
                    <a:lnTo>
                      <a:pt x="2106" y="70"/>
                    </a:lnTo>
                    <a:lnTo>
                      <a:pt x="2077" y="72"/>
                    </a:lnTo>
                    <a:lnTo>
                      <a:pt x="2047" y="72"/>
                    </a:lnTo>
                    <a:lnTo>
                      <a:pt x="2018" y="72"/>
                    </a:lnTo>
                    <a:lnTo>
                      <a:pt x="1991" y="72"/>
                    </a:lnTo>
                    <a:lnTo>
                      <a:pt x="1963" y="72"/>
                    </a:lnTo>
                    <a:lnTo>
                      <a:pt x="1936" y="72"/>
                    </a:lnTo>
                    <a:lnTo>
                      <a:pt x="1911" y="72"/>
                    </a:lnTo>
                    <a:lnTo>
                      <a:pt x="1886" y="72"/>
                    </a:lnTo>
                    <a:lnTo>
                      <a:pt x="1864" y="72"/>
                    </a:lnTo>
                    <a:lnTo>
                      <a:pt x="1839" y="72"/>
                    </a:lnTo>
                    <a:lnTo>
                      <a:pt x="1818" y="72"/>
                    </a:lnTo>
                    <a:lnTo>
                      <a:pt x="1796" y="72"/>
                    </a:lnTo>
                    <a:lnTo>
                      <a:pt x="1773" y="72"/>
                    </a:lnTo>
                    <a:lnTo>
                      <a:pt x="1753" y="72"/>
                    </a:lnTo>
                    <a:lnTo>
                      <a:pt x="1728" y="72"/>
                    </a:lnTo>
                    <a:lnTo>
                      <a:pt x="1705" y="72"/>
                    </a:lnTo>
                    <a:lnTo>
                      <a:pt x="1680" y="72"/>
                    </a:lnTo>
                    <a:lnTo>
                      <a:pt x="1655" y="72"/>
                    </a:lnTo>
                    <a:lnTo>
                      <a:pt x="1628" y="72"/>
                    </a:lnTo>
                    <a:lnTo>
                      <a:pt x="1601" y="72"/>
                    </a:lnTo>
                    <a:lnTo>
                      <a:pt x="1573" y="72"/>
                    </a:lnTo>
                    <a:lnTo>
                      <a:pt x="1544" y="72"/>
                    </a:lnTo>
                    <a:lnTo>
                      <a:pt x="1514" y="72"/>
                    </a:lnTo>
                    <a:lnTo>
                      <a:pt x="1485" y="70"/>
                    </a:lnTo>
                    <a:lnTo>
                      <a:pt x="1453" y="70"/>
                    </a:lnTo>
                    <a:lnTo>
                      <a:pt x="1422" y="70"/>
                    </a:lnTo>
                    <a:lnTo>
                      <a:pt x="1387" y="70"/>
                    </a:lnTo>
                    <a:lnTo>
                      <a:pt x="1353" y="70"/>
                    </a:lnTo>
                    <a:lnTo>
                      <a:pt x="1319" y="70"/>
                    </a:lnTo>
                    <a:lnTo>
                      <a:pt x="1283" y="68"/>
                    </a:lnTo>
                    <a:lnTo>
                      <a:pt x="1247" y="68"/>
                    </a:lnTo>
                    <a:lnTo>
                      <a:pt x="1211" y="68"/>
                    </a:lnTo>
                    <a:lnTo>
                      <a:pt x="1172" y="68"/>
                    </a:lnTo>
                    <a:lnTo>
                      <a:pt x="1136" y="65"/>
                    </a:lnTo>
                    <a:lnTo>
                      <a:pt x="1097" y="65"/>
                    </a:lnTo>
                    <a:lnTo>
                      <a:pt x="1059" y="65"/>
                    </a:lnTo>
                    <a:lnTo>
                      <a:pt x="1018" y="63"/>
                    </a:lnTo>
                    <a:lnTo>
                      <a:pt x="979" y="63"/>
                    </a:lnTo>
                    <a:lnTo>
                      <a:pt x="941" y="61"/>
                    </a:lnTo>
                    <a:lnTo>
                      <a:pt x="900" y="61"/>
                    </a:lnTo>
                    <a:lnTo>
                      <a:pt x="861" y="59"/>
                    </a:lnTo>
                    <a:lnTo>
                      <a:pt x="821" y="59"/>
                    </a:lnTo>
                    <a:lnTo>
                      <a:pt x="782" y="56"/>
                    </a:lnTo>
                    <a:lnTo>
                      <a:pt x="743" y="54"/>
                    </a:lnTo>
                    <a:lnTo>
                      <a:pt x="705" y="54"/>
                    </a:lnTo>
                    <a:lnTo>
                      <a:pt x="669" y="52"/>
                    </a:lnTo>
                    <a:lnTo>
                      <a:pt x="630" y="50"/>
                    </a:lnTo>
                    <a:lnTo>
                      <a:pt x="594" y="50"/>
                    </a:lnTo>
                    <a:lnTo>
                      <a:pt x="560" y="47"/>
                    </a:lnTo>
                    <a:lnTo>
                      <a:pt x="524" y="45"/>
                    </a:lnTo>
                    <a:lnTo>
                      <a:pt x="492" y="43"/>
                    </a:lnTo>
                    <a:lnTo>
                      <a:pt x="458" y="41"/>
                    </a:lnTo>
                    <a:lnTo>
                      <a:pt x="426" y="38"/>
                    </a:lnTo>
                    <a:lnTo>
                      <a:pt x="394" y="38"/>
                    </a:lnTo>
                    <a:lnTo>
                      <a:pt x="365" y="36"/>
                    </a:lnTo>
                    <a:lnTo>
                      <a:pt x="335" y="34"/>
                    </a:lnTo>
                    <a:lnTo>
                      <a:pt x="308" y="31"/>
                    </a:lnTo>
                    <a:lnTo>
                      <a:pt x="281" y="29"/>
                    </a:lnTo>
                    <a:lnTo>
                      <a:pt x="256" y="27"/>
                    </a:lnTo>
                    <a:lnTo>
                      <a:pt x="231" y="25"/>
                    </a:lnTo>
                    <a:lnTo>
                      <a:pt x="206" y="22"/>
                    </a:lnTo>
                    <a:lnTo>
                      <a:pt x="183" y="20"/>
                    </a:lnTo>
                    <a:lnTo>
                      <a:pt x="161" y="18"/>
                    </a:lnTo>
                    <a:lnTo>
                      <a:pt x="140" y="16"/>
                    </a:lnTo>
                    <a:lnTo>
                      <a:pt x="120" y="13"/>
                    </a:lnTo>
                    <a:lnTo>
                      <a:pt x="99" y="11"/>
                    </a:lnTo>
                    <a:lnTo>
                      <a:pt x="81" y="9"/>
                    </a:lnTo>
                    <a:lnTo>
                      <a:pt x="63" y="6"/>
                    </a:lnTo>
                    <a:lnTo>
                      <a:pt x="47" y="4"/>
                    </a:lnTo>
                    <a:lnTo>
                      <a:pt x="29" y="4"/>
                    </a:lnTo>
                    <a:lnTo>
                      <a:pt x="13" y="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35" name="Freeform 183"/>
              <p:cNvSpPr>
                <a:spLocks/>
              </p:cNvSpPr>
              <p:nvPr/>
            </p:nvSpPr>
            <p:spPr bwMode="auto">
              <a:xfrm>
                <a:off x="712" y="2445"/>
                <a:ext cx="3592" cy="72"/>
              </a:xfrm>
              <a:custGeom>
                <a:avLst/>
                <a:gdLst>
                  <a:gd name="T0" fmla="*/ 13 w 3592"/>
                  <a:gd name="T1" fmla="*/ 70 h 72"/>
                  <a:gd name="T2" fmla="*/ 47 w 3592"/>
                  <a:gd name="T3" fmla="*/ 68 h 72"/>
                  <a:gd name="T4" fmla="*/ 81 w 3592"/>
                  <a:gd name="T5" fmla="*/ 63 h 72"/>
                  <a:gd name="T6" fmla="*/ 120 w 3592"/>
                  <a:gd name="T7" fmla="*/ 59 h 72"/>
                  <a:gd name="T8" fmla="*/ 161 w 3592"/>
                  <a:gd name="T9" fmla="*/ 54 h 72"/>
                  <a:gd name="T10" fmla="*/ 206 w 3592"/>
                  <a:gd name="T11" fmla="*/ 49 h 72"/>
                  <a:gd name="T12" fmla="*/ 256 w 3592"/>
                  <a:gd name="T13" fmla="*/ 45 h 72"/>
                  <a:gd name="T14" fmla="*/ 308 w 3592"/>
                  <a:gd name="T15" fmla="*/ 40 h 72"/>
                  <a:gd name="T16" fmla="*/ 365 w 3592"/>
                  <a:gd name="T17" fmla="*/ 36 h 72"/>
                  <a:gd name="T18" fmla="*/ 426 w 3592"/>
                  <a:gd name="T19" fmla="*/ 34 h 72"/>
                  <a:gd name="T20" fmla="*/ 492 w 3592"/>
                  <a:gd name="T21" fmla="*/ 29 h 72"/>
                  <a:gd name="T22" fmla="*/ 560 w 3592"/>
                  <a:gd name="T23" fmla="*/ 24 h 72"/>
                  <a:gd name="T24" fmla="*/ 630 w 3592"/>
                  <a:gd name="T25" fmla="*/ 22 h 72"/>
                  <a:gd name="T26" fmla="*/ 705 w 3592"/>
                  <a:gd name="T27" fmla="*/ 18 h 72"/>
                  <a:gd name="T28" fmla="*/ 782 w 3592"/>
                  <a:gd name="T29" fmla="*/ 15 h 72"/>
                  <a:gd name="T30" fmla="*/ 861 w 3592"/>
                  <a:gd name="T31" fmla="*/ 13 h 72"/>
                  <a:gd name="T32" fmla="*/ 941 w 3592"/>
                  <a:gd name="T33" fmla="*/ 11 h 72"/>
                  <a:gd name="T34" fmla="*/ 1018 w 3592"/>
                  <a:gd name="T35" fmla="*/ 9 h 72"/>
                  <a:gd name="T36" fmla="*/ 1097 w 3592"/>
                  <a:gd name="T37" fmla="*/ 6 h 72"/>
                  <a:gd name="T38" fmla="*/ 1172 w 3592"/>
                  <a:gd name="T39" fmla="*/ 4 h 72"/>
                  <a:gd name="T40" fmla="*/ 1247 w 3592"/>
                  <a:gd name="T41" fmla="*/ 4 h 72"/>
                  <a:gd name="T42" fmla="*/ 1319 w 3592"/>
                  <a:gd name="T43" fmla="*/ 2 h 72"/>
                  <a:gd name="T44" fmla="*/ 1387 w 3592"/>
                  <a:gd name="T45" fmla="*/ 2 h 72"/>
                  <a:gd name="T46" fmla="*/ 1453 w 3592"/>
                  <a:gd name="T47" fmla="*/ 2 h 72"/>
                  <a:gd name="T48" fmla="*/ 1514 w 3592"/>
                  <a:gd name="T49" fmla="*/ 0 h 72"/>
                  <a:gd name="T50" fmla="*/ 1573 w 3592"/>
                  <a:gd name="T51" fmla="*/ 0 h 72"/>
                  <a:gd name="T52" fmla="*/ 1628 w 3592"/>
                  <a:gd name="T53" fmla="*/ 0 h 72"/>
                  <a:gd name="T54" fmla="*/ 1680 w 3592"/>
                  <a:gd name="T55" fmla="*/ 0 h 72"/>
                  <a:gd name="T56" fmla="*/ 1728 w 3592"/>
                  <a:gd name="T57" fmla="*/ 0 h 72"/>
                  <a:gd name="T58" fmla="*/ 1773 w 3592"/>
                  <a:gd name="T59" fmla="*/ 0 h 72"/>
                  <a:gd name="T60" fmla="*/ 1796 w 3592"/>
                  <a:gd name="T61" fmla="*/ 0 h 72"/>
                  <a:gd name="T62" fmla="*/ 1839 w 3592"/>
                  <a:gd name="T63" fmla="*/ 0 h 72"/>
                  <a:gd name="T64" fmla="*/ 1886 w 3592"/>
                  <a:gd name="T65" fmla="*/ 0 h 72"/>
                  <a:gd name="T66" fmla="*/ 1936 w 3592"/>
                  <a:gd name="T67" fmla="*/ 0 h 72"/>
                  <a:gd name="T68" fmla="*/ 1991 w 3592"/>
                  <a:gd name="T69" fmla="*/ 0 h 72"/>
                  <a:gd name="T70" fmla="*/ 2047 w 3592"/>
                  <a:gd name="T71" fmla="*/ 0 h 72"/>
                  <a:gd name="T72" fmla="*/ 2106 w 3592"/>
                  <a:gd name="T73" fmla="*/ 2 h 72"/>
                  <a:gd name="T74" fmla="*/ 2170 w 3592"/>
                  <a:gd name="T75" fmla="*/ 2 h 72"/>
                  <a:gd name="T76" fmla="*/ 2238 w 3592"/>
                  <a:gd name="T77" fmla="*/ 2 h 72"/>
                  <a:gd name="T78" fmla="*/ 2308 w 3592"/>
                  <a:gd name="T79" fmla="*/ 4 h 72"/>
                  <a:gd name="T80" fmla="*/ 2381 w 3592"/>
                  <a:gd name="T81" fmla="*/ 4 h 72"/>
                  <a:gd name="T82" fmla="*/ 2456 w 3592"/>
                  <a:gd name="T83" fmla="*/ 6 h 72"/>
                  <a:gd name="T84" fmla="*/ 2533 w 3592"/>
                  <a:gd name="T85" fmla="*/ 6 h 72"/>
                  <a:gd name="T86" fmla="*/ 2612 w 3592"/>
                  <a:gd name="T87" fmla="*/ 9 h 72"/>
                  <a:gd name="T88" fmla="*/ 2691 w 3592"/>
                  <a:gd name="T89" fmla="*/ 11 h 72"/>
                  <a:gd name="T90" fmla="*/ 2771 w 3592"/>
                  <a:gd name="T91" fmla="*/ 13 h 72"/>
                  <a:gd name="T92" fmla="*/ 2848 w 3592"/>
                  <a:gd name="T93" fmla="*/ 18 h 72"/>
                  <a:gd name="T94" fmla="*/ 2923 w 3592"/>
                  <a:gd name="T95" fmla="*/ 20 h 72"/>
                  <a:gd name="T96" fmla="*/ 2998 w 3592"/>
                  <a:gd name="T97" fmla="*/ 22 h 72"/>
                  <a:gd name="T98" fmla="*/ 3068 w 3592"/>
                  <a:gd name="T99" fmla="*/ 27 h 72"/>
                  <a:gd name="T100" fmla="*/ 3134 w 3592"/>
                  <a:gd name="T101" fmla="*/ 31 h 72"/>
                  <a:gd name="T102" fmla="*/ 3197 w 3592"/>
                  <a:gd name="T103" fmla="*/ 34 h 72"/>
                  <a:gd name="T104" fmla="*/ 3256 w 3592"/>
                  <a:gd name="T105" fmla="*/ 38 h 72"/>
                  <a:gd name="T106" fmla="*/ 3310 w 3592"/>
                  <a:gd name="T107" fmla="*/ 43 h 72"/>
                  <a:gd name="T108" fmla="*/ 3360 w 3592"/>
                  <a:gd name="T109" fmla="*/ 47 h 72"/>
                  <a:gd name="T110" fmla="*/ 3408 w 3592"/>
                  <a:gd name="T111" fmla="*/ 52 h 72"/>
                  <a:gd name="T112" fmla="*/ 3451 w 3592"/>
                  <a:gd name="T113" fmla="*/ 56 h 72"/>
                  <a:gd name="T114" fmla="*/ 3492 w 3592"/>
                  <a:gd name="T115" fmla="*/ 61 h 72"/>
                  <a:gd name="T116" fmla="*/ 3528 w 3592"/>
                  <a:gd name="T117" fmla="*/ 65 h 72"/>
                  <a:gd name="T118" fmla="*/ 3562 w 3592"/>
                  <a:gd name="T119" fmla="*/ 68 h 72"/>
                  <a:gd name="T120" fmla="*/ 3592 w 3592"/>
                  <a:gd name="T121" fmla="*/ 72 h 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92"/>
                  <a:gd name="T184" fmla="*/ 0 h 72"/>
                  <a:gd name="T185" fmla="*/ 3592 w 3592"/>
                  <a:gd name="T186" fmla="*/ 72 h 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92" h="72">
                    <a:moveTo>
                      <a:pt x="0" y="72"/>
                    </a:moveTo>
                    <a:lnTo>
                      <a:pt x="13" y="70"/>
                    </a:lnTo>
                    <a:lnTo>
                      <a:pt x="29" y="68"/>
                    </a:lnTo>
                    <a:lnTo>
                      <a:pt x="47" y="68"/>
                    </a:lnTo>
                    <a:lnTo>
                      <a:pt x="63" y="65"/>
                    </a:lnTo>
                    <a:lnTo>
                      <a:pt x="81" y="63"/>
                    </a:lnTo>
                    <a:lnTo>
                      <a:pt x="99" y="61"/>
                    </a:lnTo>
                    <a:lnTo>
                      <a:pt x="120" y="59"/>
                    </a:lnTo>
                    <a:lnTo>
                      <a:pt x="140" y="56"/>
                    </a:lnTo>
                    <a:lnTo>
                      <a:pt x="161" y="54"/>
                    </a:lnTo>
                    <a:lnTo>
                      <a:pt x="183" y="52"/>
                    </a:lnTo>
                    <a:lnTo>
                      <a:pt x="206" y="49"/>
                    </a:lnTo>
                    <a:lnTo>
                      <a:pt x="231" y="47"/>
                    </a:lnTo>
                    <a:lnTo>
                      <a:pt x="256" y="45"/>
                    </a:lnTo>
                    <a:lnTo>
                      <a:pt x="281" y="43"/>
                    </a:lnTo>
                    <a:lnTo>
                      <a:pt x="308" y="40"/>
                    </a:lnTo>
                    <a:lnTo>
                      <a:pt x="335" y="38"/>
                    </a:lnTo>
                    <a:lnTo>
                      <a:pt x="365" y="36"/>
                    </a:lnTo>
                    <a:lnTo>
                      <a:pt x="394" y="34"/>
                    </a:lnTo>
                    <a:lnTo>
                      <a:pt x="426" y="34"/>
                    </a:lnTo>
                    <a:lnTo>
                      <a:pt x="458" y="31"/>
                    </a:lnTo>
                    <a:lnTo>
                      <a:pt x="492" y="29"/>
                    </a:lnTo>
                    <a:lnTo>
                      <a:pt x="524" y="27"/>
                    </a:lnTo>
                    <a:lnTo>
                      <a:pt x="560" y="24"/>
                    </a:lnTo>
                    <a:lnTo>
                      <a:pt x="594" y="22"/>
                    </a:lnTo>
                    <a:lnTo>
                      <a:pt x="630" y="22"/>
                    </a:lnTo>
                    <a:lnTo>
                      <a:pt x="669" y="20"/>
                    </a:lnTo>
                    <a:lnTo>
                      <a:pt x="705" y="18"/>
                    </a:lnTo>
                    <a:lnTo>
                      <a:pt x="743" y="18"/>
                    </a:lnTo>
                    <a:lnTo>
                      <a:pt x="782" y="15"/>
                    </a:lnTo>
                    <a:lnTo>
                      <a:pt x="821" y="13"/>
                    </a:lnTo>
                    <a:lnTo>
                      <a:pt x="861" y="13"/>
                    </a:lnTo>
                    <a:lnTo>
                      <a:pt x="900" y="11"/>
                    </a:lnTo>
                    <a:lnTo>
                      <a:pt x="941" y="11"/>
                    </a:lnTo>
                    <a:lnTo>
                      <a:pt x="979" y="9"/>
                    </a:lnTo>
                    <a:lnTo>
                      <a:pt x="1018" y="9"/>
                    </a:lnTo>
                    <a:lnTo>
                      <a:pt x="1059" y="6"/>
                    </a:lnTo>
                    <a:lnTo>
                      <a:pt x="1097" y="6"/>
                    </a:lnTo>
                    <a:lnTo>
                      <a:pt x="1136" y="6"/>
                    </a:lnTo>
                    <a:lnTo>
                      <a:pt x="1172" y="4"/>
                    </a:lnTo>
                    <a:lnTo>
                      <a:pt x="1211" y="4"/>
                    </a:lnTo>
                    <a:lnTo>
                      <a:pt x="1247" y="4"/>
                    </a:lnTo>
                    <a:lnTo>
                      <a:pt x="1283" y="4"/>
                    </a:lnTo>
                    <a:lnTo>
                      <a:pt x="1319" y="2"/>
                    </a:lnTo>
                    <a:lnTo>
                      <a:pt x="1353" y="2"/>
                    </a:lnTo>
                    <a:lnTo>
                      <a:pt x="1387" y="2"/>
                    </a:lnTo>
                    <a:lnTo>
                      <a:pt x="1422" y="2"/>
                    </a:lnTo>
                    <a:lnTo>
                      <a:pt x="1453" y="2"/>
                    </a:lnTo>
                    <a:lnTo>
                      <a:pt x="1485" y="2"/>
                    </a:lnTo>
                    <a:lnTo>
                      <a:pt x="1514" y="0"/>
                    </a:lnTo>
                    <a:lnTo>
                      <a:pt x="1544" y="0"/>
                    </a:lnTo>
                    <a:lnTo>
                      <a:pt x="1573" y="0"/>
                    </a:lnTo>
                    <a:lnTo>
                      <a:pt x="1601" y="0"/>
                    </a:lnTo>
                    <a:lnTo>
                      <a:pt x="1628" y="0"/>
                    </a:lnTo>
                    <a:lnTo>
                      <a:pt x="1655" y="0"/>
                    </a:lnTo>
                    <a:lnTo>
                      <a:pt x="1680" y="0"/>
                    </a:lnTo>
                    <a:lnTo>
                      <a:pt x="1705" y="0"/>
                    </a:lnTo>
                    <a:lnTo>
                      <a:pt x="1728" y="0"/>
                    </a:lnTo>
                    <a:lnTo>
                      <a:pt x="1753" y="0"/>
                    </a:lnTo>
                    <a:lnTo>
                      <a:pt x="1773" y="0"/>
                    </a:lnTo>
                    <a:lnTo>
                      <a:pt x="1796" y="0"/>
                    </a:lnTo>
                    <a:lnTo>
                      <a:pt x="1818" y="0"/>
                    </a:lnTo>
                    <a:lnTo>
                      <a:pt x="1839" y="0"/>
                    </a:lnTo>
                    <a:lnTo>
                      <a:pt x="1864" y="0"/>
                    </a:lnTo>
                    <a:lnTo>
                      <a:pt x="1886" y="0"/>
                    </a:lnTo>
                    <a:lnTo>
                      <a:pt x="1911" y="0"/>
                    </a:lnTo>
                    <a:lnTo>
                      <a:pt x="1936" y="0"/>
                    </a:lnTo>
                    <a:lnTo>
                      <a:pt x="1963" y="0"/>
                    </a:lnTo>
                    <a:lnTo>
                      <a:pt x="1991" y="0"/>
                    </a:lnTo>
                    <a:lnTo>
                      <a:pt x="2018" y="0"/>
                    </a:lnTo>
                    <a:lnTo>
                      <a:pt x="2047" y="0"/>
                    </a:lnTo>
                    <a:lnTo>
                      <a:pt x="2077" y="0"/>
                    </a:lnTo>
                    <a:lnTo>
                      <a:pt x="2106" y="2"/>
                    </a:lnTo>
                    <a:lnTo>
                      <a:pt x="2138" y="2"/>
                    </a:lnTo>
                    <a:lnTo>
                      <a:pt x="2170" y="2"/>
                    </a:lnTo>
                    <a:lnTo>
                      <a:pt x="2204" y="2"/>
                    </a:lnTo>
                    <a:lnTo>
                      <a:pt x="2238" y="2"/>
                    </a:lnTo>
                    <a:lnTo>
                      <a:pt x="2272" y="2"/>
                    </a:lnTo>
                    <a:lnTo>
                      <a:pt x="2308" y="4"/>
                    </a:lnTo>
                    <a:lnTo>
                      <a:pt x="2344" y="4"/>
                    </a:lnTo>
                    <a:lnTo>
                      <a:pt x="2381" y="4"/>
                    </a:lnTo>
                    <a:lnTo>
                      <a:pt x="2419" y="4"/>
                    </a:lnTo>
                    <a:lnTo>
                      <a:pt x="2456" y="6"/>
                    </a:lnTo>
                    <a:lnTo>
                      <a:pt x="2494" y="6"/>
                    </a:lnTo>
                    <a:lnTo>
                      <a:pt x="2533" y="6"/>
                    </a:lnTo>
                    <a:lnTo>
                      <a:pt x="2573" y="9"/>
                    </a:lnTo>
                    <a:lnTo>
                      <a:pt x="2612" y="9"/>
                    </a:lnTo>
                    <a:lnTo>
                      <a:pt x="2651" y="11"/>
                    </a:lnTo>
                    <a:lnTo>
                      <a:pt x="2691" y="11"/>
                    </a:lnTo>
                    <a:lnTo>
                      <a:pt x="2730" y="13"/>
                    </a:lnTo>
                    <a:lnTo>
                      <a:pt x="2771" y="13"/>
                    </a:lnTo>
                    <a:lnTo>
                      <a:pt x="2809" y="15"/>
                    </a:lnTo>
                    <a:lnTo>
                      <a:pt x="2848" y="18"/>
                    </a:lnTo>
                    <a:lnTo>
                      <a:pt x="2886" y="18"/>
                    </a:lnTo>
                    <a:lnTo>
                      <a:pt x="2923" y="20"/>
                    </a:lnTo>
                    <a:lnTo>
                      <a:pt x="2961" y="22"/>
                    </a:lnTo>
                    <a:lnTo>
                      <a:pt x="2998" y="22"/>
                    </a:lnTo>
                    <a:lnTo>
                      <a:pt x="3032" y="24"/>
                    </a:lnTo>
                    <a:lnTo>
                      <a:pt x="3068" y="27"/>
                    </a:lnTo>
                    <a:lnTo>
                      <a:pt x="3100" y="29"/>
                    </a:lnTo>
                    <a:lnTo>
                      <a:pt x="3134" y="31"/>
                    </a:lnTo>
                    <a:lnTo>
                      <a:pt x="3165" y="34"/>
                    </a:lnTo>
                    <a:lnTo>
                      <a:pt x="3197" y="34"/>
                    </a:lnTo>
                    <a:lnTo>
                      <a:pt x="3227" y="36"/>
                    </a:lnTo>
                    <a:lnTo>
                      <a:pt x="3256" y="38"/>
                    </a:lnTo>
                    <a:lnTo>
                      <a:pt x="3283" y="40"/>
                    </a:lnTo>
                    <a:lnTo>
                      <a:pt x="3310" y="43"/>
                    </a:lnTo>
                    <a:lnTo>
                      <a:pt x="3335" y="45"/>
                    </a:lnTo>
                    <a:lnTo>
                      <a:pt x="3360" y="47"/>
                    </a:lnTo>
                    <a:lnTo>
                      <a:pt x="3385" y="49"/>
                    </a:lnTo>
                    <a:lnTo>
                      <a:pt x="3408" y="52"/>
                    </a:lnTo>
                    <a:lnTo>
                      <a:pt x="3431" y="54"/>
                    </a:lnTo>
                    <a:lnTo>
                      <a:pt x="3451" y="56"/>
                    </a:lnTo>
                    <a:lnTo>
                      <a:pt x="3471" y="59"/>
                    </a:lnTo>
                    <a:lnTo>
                      <a:pt x="3492" y="61"/>
                    </a:lnTo>
                    <a:lnTo>
                      <a:pt x="3510" y="63"/>
                    </a:lnTo>
                    <a:lnTo>
                      <a:pt x="3528" y="65"/>
                    </a:lnTo>
                    <a:lnTo>
                      <a:pt x="3544" y="68"/>
                    </a:lnTo>
                    <a:lnTo>
                      <a:pt x="3562" y="68"/>
                    </a:lnTo>
                    <a:lnTo>
                      <a:pt x="3578" y="70"/>
                    </a:lnTo>
                    <a:lnTo>
                      <a:pt x="3592" y="72"/>
                    </a:lnTo>
                  </a:path>
                </a:pathLst>
              </a:custGeom>
              <a:noFill/>
              <a:ln w="0">
                <a:solidFill>
                  <a:srgbClr val="C0C0C0"/>
                </a:solidFill>
                <a:round/>
                <a:headEnd/>
                <a:tailEnd/>
              </a:ln>
            </p:spPr>
            <p:txBody>
              <a:bodyPr/>
              <a:lstStyle/>
              <a:p>
                <a:endParaRPr lang="fr-FR">
                  <a:latin typeface="OpenDyslexic" pitchFamily="50" charset="0"/>
                </a:endParaRPr>
              </a:p>
            </p:txBody>
          </p:sp>
          <p:sp>
            <p:nvSpPr>
              <p:cNvPr id="26836" name="Freeform 184"/>
              <p:cNvSpPr>
                <a:spLocks/>
              </p:cNvSpPr>
              <p:nvPr/>
            </p:nvSpPr>
            <p:spPr bwMode="auto">
              <a:xfrm>
                <a:off x="703" y="2075"/>
                <a:ext cx="3610" cy="57"/>
              </a:xfrm>
              <a:custGeom>
                <a:avLst/>
                <a:gdLst>
                  <a:gd name="T0" fmla="*/ 3594 w 3610"/>
                  <a:gd name="T1" fmla="*/ 2 h 57"/>
                  <a:gd name="T2" fmla="*/ 3562 w 3610"/>
                  <a:gd name="T3" fmla="*/ 4 h 57"/>
                  <a:gd name="T4" fmla="*/ 3526 w 3610"/>
                  <a:gd name="T5" fmla="*/ 9 h 57"/>
                  <a:gd name="T6" fmla="*/ 3487 w 3610"/>
                  <a:gd name="T7" fmla="*/ 11 h 57"/>
                  <a:gd name="T8" fmla="*/ 3444 w 3610"/>
                  <a:gd name="T9" fmla="*/ 16 h 57"/>
                  <a:gd name="T10" fmla="*/ 3399 w 3610"/>
                  <a:gd name="T11" fmla="*/ 18 h 57"/>
                  <a:gd name="T12" fmla="*/ 3351 w 3610"/>
                  <a:gd name="T13" fmla="*/ 23 h 57"/>
                  <a:gd name="T14" fmla="*/ 3297 w 3610"/>
                  <a:gd name="T15" fmla="*/ 25 h 57"/>
                  <a:gd name="T16" fmla="*/ 3240 w 3610"/>
                  <a:gd name="T17" fmla="*/ 27 h 57"/>
                  <a:gd name="T18" fmla="*/ 3179 w 3610"/>
                  <a:gd name="T19" fmla="*/ 32 h 57"/>
                  <a:gd name="T20" fmla="*/ 3113 w 3610"/>
                  <a:gd name="T21" fmla="*/ 34 h 57"/>
                  <a:gd name="T22" fmla="*/ 3045 w 3610"/>
                  <a:gd name="T23" fmla="*/ 36 h 57"/>
                  <a:gd name="T24" fmla="*/ 2973 w 3610"/>
                  <a:gd name="T25" fmla="*/ 38 h 57"/>
                  <a:gd name="T26" fmla="*/ 2898 w 3610"/>
                  <a:gd name="T27" fmla="*/ 41 h 57"/>
                  <a:gd name="T28" fmla="*/ 2821 w 3610"/>
                  <a:gd name="T29" fmla="*/ 43 h 57"/>
                  <a:gd name="T30" fmla="*/ 2743 w 3610"/>
                  <a:gd name="T31" fmla="*/ 45 h 57"/>
                  <a:gd name="T32" fmla="*/ 2664 w 3610"/>
                  <a:gd name="T33" fmla="*/ 48 h 57"/>
                  <a:gd name="T34" fmla="*/ 2585 w 3610"/>
                  <a:gd name="T35" fmla="*/ 50 h 57"/>
                  <a:gd name="T36" fmla="*/ 2505 w 3610"/>
                  <a:gd name="T37" fmla="*/ 50 h 57"/>
                  <a:gd name="T38" fmla="*/ 2428 w 3610"/>
                  <a:gd name="T39" fmla="*/ 52 h 57"/>
                  <a:gd name="T40" fmla="*/ 2356 w 3610"/>
                  <a:gd name="T41" fmla="*/ 52 h 57"/>
                  <a:gd name="T42" fmla="*/ 2283 w 3610"/>
                  <a:gd name="T43" fmla="*/ 54 h 57"/>
                  <a:gd name="T44" fmla="*/ 2213 w 3610"/>
                  <a:gd name="T45" fmla="*/ 54 h 57"/>
                  <a:gd name="T46" fmla="*/ 2149 w 3610"/>
                  <a:gd name="T47" fmla="*/ 54 h 57"/>
                  <a:gd name="T48" fmla="*/ 2086 w 3610"/>
                  <a:gd name="T49" fmla="*/ 54 h 57"/>
                  <a:gd name="T50" fmla="*/ 2027 w 3610"/>
                  <a:gd name="T51" fmla="*/ 57 h 57"/>
                  <a:gd name="T52" fmla="*/ 1972 w 3610"/>
                  <a:gd name="T53" fmla="*/ 57 h 57"/>
                  <a:gd name="T54" fmla="*/ 1920 w 3610"/>
                  <a:gd name="T55" fmla="*/ 57 h 57"/>
                  <a:gd name="T56" fmla="*/ 1873 w 3610"/>
                  <a:gd name="T57" fmla="*/ 57 h 57"/>
                  <a:gd name="T58" fmla="*/ 1827 w 3610"/>
                  <a:gd name="T59" fmla="*/ 57 h 57"/>
                  <a:gd name="T60" fmla="*/ 1805 w 3610"/>
                  <a:gd name="T61" fmla="*/ 57 h 57"/>
                  <a:gd name="T62" fmla="*/ 1762 w 3610"/>
                  <a:gd name="T63" fmla="*/ 57 h 57"/>
                  <a:gd name="T64" fmla="*/ 1714 w 3610"/>
                  <a:gd name="T65" fmla="*/ 57 h 57"/>
                  <a:gd name="T66" fmla="*/ 1664 w 3610"/>
                  <a:gd name="T67" fmla="*/ 57 h 57"/>
                  <a:gd name="T68" fmla="*/ 1610 w 3610"/>
                  <a:gd name="T69" fmla="*/ 57 h 57"/>
                  <a:gd name="T70" fmla="*/ 1553 w 3610"/>
                  <a:gd name="T71" fmla="*/ 54 h 57"/>
                  <a:gd name="T72" fmla="*/ 1492 w 3610"/>
                  <a:gd name="T73" fmla="*/ 54 h 57"/>
                  <a:gd name="T74" fmla="*/ 1428 w 3610"/>
                  <a:gd name="T75" fmla="*/ 54 h 57"/>
                  <a:gd name="T76" fmla="*/ 1362 w 3610"/>
                  <a:gd name="T77" fmla="*/ 54 h 57"/>
                  <a:gd name="T78" fmla="*/ 1290 w 3610"/>
                  <a:gd name="T79" fmla="*/ 54 h 57"/>
                  <a:gd name="T80" fmla="*/ 1217 w 3610"/>
                  <a:gd name="T81" fmla="*/ 52 h 57"/>
                  <a:gd name="T82" fmla="*/ 1143 w 3610"/>
                  <a:gd name="T83" fmla="*/ 52 h 57"/>
                  <a:gd name="T84" fmla="*/ 1065 w 3610"/>
                  <a:gd name="T85" fmla="*/ 50 h 57"/>
                  <a:gd name="T86" fmla="*/ 986 w 3610"/>
                  <a:gd name="T87" fmla="*/ 48 h 57"/>
                  <a:gd name="T88" fmla="*/ 907 w 3610"/>
                  <a:gd name="T89" fmla="*/ 48 h 57"/>
                  <a:gd name="T90" fmla="*/ 827 w 3610"/>
                  <a:gd name="T91" fmla="*/ 45 h 57"/>
                  <a:gd name="T92" fmla="*/ 750 w 3610"/>
                  <a:gd name="T93" fmla="*/ 43 h 57"/>
                  <a:gd name="T94" fmla="*/ 673 w 3610"/>
                  <a:gd name="T95" fmla="*/ 41 h 57"/>
                  <a:gd name="T96" fmla="*/ 601 w 3610"/>
                  <a:gd name="T97" fmla="*/ 38 h 57"/>
                  <a:gd name="T98" fmla="*/ 528 w 3610"/>
                  <a:gd name="T99" fmla="*/ 36 h 57"/>
                  <a:gd name="T100" fmla="*/ 462 w 3610"/>
                  <a:gd name="T101" fmla="*/ 32 h 57"/>
                  <a:gd name="T102" fmla="*/ 399 w 3610"/>
                  <a:gd name="T103" fmla="*/ 29 h 57"/>
                  <a:gd name="T104" fmla="*/ 340 w 3610"/>
                  <a:gd name="T105" fmla="*/ 27 h 57"/>
                  <a:gd name="T106" fmla="*/ 285 w 3610"/>
                  <a:gd name="T107" fmla="*/ 23 h 57"/>
                  <a:gd name="T108" fmla="*/ 233 w 3610"/>
                  <a:gd name="T109" fmla="*/ 20 h 57"/>
                  <a:gd name="T110" fmla="*/ 186 w 3610"/>
                  <a:gd name="T111" fmla="*/ 18 h 57"/>
                  <a:gd name="T112" fmla="*/ 142 w 3610"/>
                  <a:gd name="T113" fmla="*/ 14 h 57"/>
                  <a:gd name="T114" fmla="*/ 102 w 3610"/>
                  <a:gd name="T115" fmla="*/ 11 h 57"/>
                  <a:gd name="T116" fmla="*/ 65 w 3610"/>
                  <a:gd name="T117" fmla="*/ 7 h 57"/>
                  <a:gd name="T118" fmla="*/ 31 w 3610"/>
                  <a:gd name="T119" fmla="*/ 4 h 57"/>
                  <a:gd name="T120" fmla="*/ 0 w 3610"/>
                  <a:gd name="T121" fmla="*/ 0 h 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0"/>
                  <a:gd name="T184" fmla="*/ 0 h 57"/>
                  <a:gd name="T185" fmla="*/ 3610 w 3610"/>
                  <a:gd name="T186" fmla="*/ 57 h 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0" h="57">
                    <a:moveTo>
                      <a:pt x="3610" y="0"/>
                    </a:moveTo>
                    <a:lnTo>
                      <a:pt x="3594" y="2"/>
                    </a:lnTo>
                    <a:lnTo>
                      <a:pt x="3578" y="4"/>
                    </a:lnTo>
                    <a:lnTo>
                      <a:pt x="3562" y="4"/>
                    </a:lnTo>
                    <a:lnTo>
                      <a:pt x="3544" y="7"/>
                    </a:lnTo>
                    <a:lnTo>
                      <a:pt x="3526" y="9"/>
                    </a:lnTo>
                    <a:lnTo>
                      <a:pt x="3508" y="11"/>
                    </a:lnTo>
                    <a:lnTo>
                      <a:pt x="3487" y="11"/>
                    </a:lnTo>
                    <a:lnTo>
                      <a:pt x="3467" y="14"/>
                    </a:lnTo>
                    <a:lnTo>
                      <a:pt x="3444" y="16"/>
                    </a:lnTo>
                    <a:lnTo>
                      <a:pt x="3424" y="18"/>
                    </a:lnTo>
                    <a:lnTo>
                      <a:pt x="3399" y="18"/>
                    </a:lnTo>
                    <a:lnTo>
                      <a:pt x="3376" y="20"/>
                    </a:lnTo>
                    <a:lnTo>
                      <a:pt x="3351" y="23"/>
                    </a:lnTo>
                    <a:lnTo>
                      <a:pt x="3324" y="23"/>
                    </a:lnTo>
                    <a:lnTo>
                      <a:pt x="3297" y="25"/>
                    </a:lnTo>
                    <a:lnTo>
                      <a:pt x="3270" y="27"/>
                    </a:lnTo>
                    <a:lnTo>
                      <a:pt x="3240" y="27"/>
                    </a:lnTo>
                    <a:lnTo>
                      <a:pt x="3211" y="29"/>
                    </a:lnTo>
                    <a:lnTo>
                      <a:pt x="3179" y="32"/>
                    </a:lnTo>
                    <a:lnTo>
                      <a:pt x="3147" y="32"/>
                    </a:lnTo>
                    <a:lnTo>
                      <a:pt x="3113" y="34"/>
                    </a:lnTo>
                    <a:lnTo>
                      <a:pt x="3081" y="36"/>
                    </a:lnTo>
                    <a:lnTo>
                      <a:pt x="3045" y="36"/>
                    </a:lnTo>
                    <a:lnTo>
                      <a:pt x="3009" y="38"/>
                    </a:lnTo>
                    <a:lnTo>
                      <a:pt x="2973" y="38"/>
                    </a:lnTo>
                    <a:lnTo>
                      <a:pt x="2936" y="41"/>
                    </a:lnTo>
                    <a:lnTo>
                      <a:pt x="2898" y="41"/>
                    </a:lnTo>
                    <a:lnTo>
                      <a:pt x="2859" y="43"/>
                    </a:lnTo>
                    <a:lnTo>
                      <a:pt x="2821" y="43"/>
                    </a:lnTo>
                    <a:lnTo>
                      <a:pt x="2782" y="45"/>
                    </a:lnTo>
                    <a:lnTo>
                      <a:pt x="2743" y="45"/>
                    </a:lnTo>
                    <a:lnTo>
                      <a:pt x="2703" y="48"/>
                    </a:lnTo>
                    <a:lnTo>
                      <a:pt x="2664" y="48"/>
                    </a:lnTo>
                    <a:lnTo>
                      <a:pt x="2623" y="48"/>
                    </a:lnTo>
                    <a:lnTo>
                      <a:pt x="2585" y="50"/>
                    </a:lnTo>
                    <a:lnTo>
                      <a:pt x="2544" y="50"/>
                    </a:lnTo>
                    <a:lnTo>
                      <a:pt x="2505" y="50"/>
                    </a:lnTo>
                    <a:lnTo>
                      <a:pt x="2467" y="52"/>
                    </a:lnTo>
                    <a:lnTo>
                      <a:pt x="2428" y="52"/>
                    </a:lnTo>
                    <a:lnTo>
                      <a:pt x="2392" y="52"/>
                    </a:lnTo>
                    <a:lnTo>
                      <a:pt x="2356" y="52"/>
                    </a:lnTo>
                    <a:lnTo>
                      <a:pt x="2319" y="54"/>
                    </a:lnTo>
                    <a:lnTo>
                      <a:pt x="2283" y="54"/>
                    </a:lnTo>
                    <a:lnTo>
                      <a:pt x="2247" y="54"/>
                    </a:lnTo>
                    <a:lnTo>
                      <a:pt x="2213" y="54"/>
                    </a:lnTo>
                    <a:lnTo>
                      <a:pt x="2181" y="54"/>
                    </a:lnTo>
                    <a:lnTo>
                      <a:pt x="2149" y="54"/>
                    </a:lnTo>
                    <a:lnTo>
                      <a:pt x="2118" y="54"/>
                    </a:lnTo>
                    <a:lnTo>
                      <a:pt x="2086" y="54"/>
                    </a:lnTo>
                    <a:lnTo>
                      <a:pt x="2056" y="54"/>
                    </a:lnTo>
                    <a:lnTo>
                      <a:pt x="2027" y="57"/>
                    </a:lnTo>
                    <a:lnTo>
                      <a:pt x="2000" y="57"/>
                    </a:lnTo>
                    <a:lnTo>
                      <a:pt x="1972" y="57"/>
                    </a:lnTo>
                    <a:lnTo>
                      <a:pt x="1945" y="57"/>
                    </a:lnTo>
                    <a:lnTo>
                      <a:pt x="1920" y="57"/>
                    </a:lnTo>
                    <a:lnTo>
                      <a:pt x="1895" y="57"/>
                    </a:lnTo>
                    <a:lnTo>
                      <a:pt x="1873" y="57"/>
                    </a:lnTo>
                    <a:lnTo>
                      <a:pt x="1848" y="57"/>
                    </a:lnTo>
                    <a:lnTo>
                      <a:pt x="1827" y="57"/>
                    </a:lnTo>
                    <a:lnTo>
                      <a:pt x="1805" y="57"/>
                    </a:lnTo>
                    <a:lnTo>
                      <a:pt x="1782" y="57"/>
                    </a:lnTo>
                    <a:lnTo>
                      <a:pt x="1762" y="57"/>
                    </a:lnTo>
                    <a:lnTo>
                      <a:pt x="1737" y="57"/>
                    </a:lnTo>
                    <a:lnTo>
                      <a:pt x="1714" y="57"/>
                    </a:lnTo>
                    <a:lnTo>
                      <a:pt x="1689" y="57"/>
                    </a:lnTo>
                    <a:lnTo>
                      <a:pt x="1664" y="57"/>
                    </a:lnTo>
                    <a:lnTo>
                      <a:pt x="1637" y="57"/>
                    </a:lnTo>
                    <a:lnTo>
                      <a:pt x="1610" y="57"/>
                    </a:lnTo>
                    <a:lnTo>
                      <a:pt x="1582" y="57"/>
                    </a:lnTo>
                    <a:lnTo>
                      <a:pt x="1553" y="54"/>
                    </a:lnTo>
                    <a:lnTo>
                      <a:pt x="1523" y="54"/>
                    </a:lnTo>
                    <a:lnTo>
                      <a:pt x="1492" y="54"/>
                    </a:lnTo>
                    <a:lnTo>
                      <a:pt x="1460" y="54"/>
                    </a:lnTo>
                    <a:lnTo>
                      <a:pt x="1428" y="54"/>
                    </a:lnTo>
                    <a:lnTo>
                      <a:pt x="1396" y="54"/>
                    </a:lnTo>
                    <a:lnTo>
                      <a:pt x="1362" y="54"/>
                    </a:lnTo>
                    <a:lnTo>
                      <a:pt x="1326" y="54"/>
                    </a:lnTo>
                    <a:lnTo>
                      <a:pt x="1290" y="54"/>
                    </a:lnTo>
                    <a:lnTo>
                      <a:pt x="1254" y="52"/>
                    </a:lnTo>
                    <a:lnTo>
                      <a:pt x="1217" y="52"/>
                    </a:lnTo>
                    <a:lnTo>
                      <a:pt x="1181" y="52"/>
                    </a:lnTo>
                    <a:lnTo>
                      <a:pt x="1143" y="52"/>
                    </a:lnTo>
                    <a:lnTo>
                      <a:pt x="1104" y="50"/>
                    </a:lnTo>
                    <a:lnTo>
                      <a:pt x="1065" y="50"/>
                    </a:lnTo>
                    <a:lnTo>
                      <a:pt x="1025" y="50"/>
                    </a:lnTo>
                    <a:lnTo>
                      <a:pt x="986" y="48"/>
                    </a:lnTo>
                    <a:lnTo>
                      <a:pt x="945" y="48"/>
                    </a:lnTo>
                    <a:lnTo>
                      <a:pt x="907" y="48"/>
                    </a:lnTo>
                    <a:lnTo>
                      <a:pt x="866" y="45"/>
                    </a:lnTo>
                    <a:lnTo>
                      <a:pt x="827" y="45"/>
                    </a:lnTo>
                    <a:lnTo>
                      <a:pt x="789" y="43"/>
                    </a:lnTo>
                    <a:lnTo>
                      <a:pt x="750" y="43"/>
                    </a:lnTo>
                    <a:lnTo>
                      <a:pt x="712" y="41"/>
                    </a:lnTo>
                    <a:lnTo>
                      <a:pt x="673" y="41"/>
                    </a:lnTo>
                    <a:lnTo>
                      <a:pt x="637" y="38"/>
                    </a:lnTo>
                    <a:lnTo>
                      <a:pt x="601" y="38"/>
                    </a:lnTo>
                    <a:lnTo>
                      <a:pt x="564" y="36"/>
                    </a:lnTo>
                    <a:lnTo>
                      <a:pt x="528" y="36"/>
                    </a:lnTo>
                    <a:lnTo>
                      <a:pt x="496" y="34"/>
                    </a:lnTo>
                    <a:lnTo>
                      <a:pt x="462" y="32"/>
                    </a:lnTo>
                    <a:lnTo>
                      <a:pt x="430" y="32"/>
                    </a:lnTo>
                    <a:lnTo>
                      <a:pt x="399" y="29"/>
                    </a:lnTo>
                    <a:lnTo>
                      <a:pt x="369" y="27"/>
                    </a:lnTo>
                    <a:lnTo>
                      <a:pt x="340" y="27"/>
                    </a:lnTo>
                    <a:lnTo>
                      <a:pt x="313" y="25"/>
                    </a:lnTo>
                    <a:lnTo>
                      <a:pt x="285" y="23"/>
                    </a:lnTo>
                    <a:lnTo>
                      <a:pt x="258" y="23"/>
                    </a:lnTo>
                    <a:lnTo>
                      <a:pt x="233" y="20"/>
                    </a:lnTo>
                    <a:lnTo>
                      <a:pt x="210" y="18"/>
                    </a:lnTo>
                    <a:lnTo>
                      <a:pt x="186" y="18"/>
                    </a:lnTo>
                    <a:lnTo>
                      <a:pt x="165" y="16"/>
                    </a:lnTo>
                    <a:lnTo>
                      <a:pt x="142" y="14"/>
                    </a:lnTo>
                    <a:lnTo>
                      <a:pt x="122" y="11"/>
                    </a:lnTo>
                    <a:lnTo>
                      <a:pt x="102" y="11"/>
                    </a:lnTo>
                    <a:lnTo>
                      <a:pt x="84" y="9"/>
                    </a:lnTo>
                    <a:lnTo>
                      <a:pt x="65" y="7"/>
                    </a:lnTo>
                    <a:lnTo>
                      <a:pt x="47" y="4"/>
                    </a:lnTo>
                    <a:lnTo>
                      <a:pt x="31" y="4"/>
                    </a:lnTo>
                    <a:lnTo>
                      <a:pt x="15" y="2"/>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37" name="Freeform 185"/>
              <p:cNvSpPr>
                <a:spLocks/>
              </p:cNvSpPr>
              <p:nvPr/>
            </p:nvSpPr>
            <p:spPr bwMode="auto">
              <a:xfrm>
                <a:off x="703" y="2399"/>
                <a:ext cx="3610" cy="57"/>
              </a:xfrm>
              <a:custGeom>
                <a:avLst/>
                <a:gdLst>
                  <a:gd name="T0" fmla="*/ 15 w 3610"/>
                  <a:gd name="T1" fmla="*/ 55 h 57"/>
                  <a:gd name="T2" fmla="*/ 47 w 3610"/>
                  <a:gd name="T3" fmla="*/ 52 h 57"/>
                  <a:gd name="T4" fmla="*/ 84 w 3610"/>
                  <a:gd name="T5" fmla="*/ 48 h 57"/>
                  <a:gd name="T6" fmla="*/ 122 w 3610"/>
                  <a:gd name="T7" fmla="*/ 46 h 57"/>
                  <a:gd name="T8" fmla="*/ 165 w 3610"/>
                  <a:gd name="T9" fmla="*/ 41 h 57"/>
                  <a:gd name="T10" fmla="*/ 210 w 3610"/>
                  <a:gd name="T11" fmla="*/ 39 h 57"/>
                  <a:gd name="T12" fmla="*/ 258 w 3610"/>
                  <a:gd name="T13" fmla="*/ 34 h 57"/>
                  <a:gd name="T14" fmla="*/ 313 w 3610"/>
                  <a:gd name="T15" fmla="*/ 32 h 57"/>
                  <a:gd name="T16" fmla="*/ 369 w 3610"/>
                  <a:gd name="T17" fmla="*/ 30 h 57"/>
                  <a:gd name="T18" fmla="*/ 430 w 3610"/>
                  <a:gd name="T19" fmla="*/ 25 h 57"/>
                  <a:gd name="T20" fmla="*/ 496 w 3610"/>
                  <a:gd name="T21" fmla="*/ 23 h 57"/>
                  <a:gd name="T22" fmla="*/ 564 w 3610"/>
                  <a:gd name="T23" fmla="*/ 21 h 57"/>
                  <a:gd name="T24" fmla="*/ 637 w 3610"/>
                  <a:gd name="T25" fmla="*/ 18 h 57"/>
                  <a:gd name="T26" fmla="*/ 712 w 3610"/>
                  <a:gd name="T27" fmla="*/ 16 h 57"/>
                  <a:gd name="T28" fmla="*/ 789 w 3610"/>
                  <a:gd name="T29" fmla="*/ 14 h 57"/>
                  <a:gd name="T30" fmla="*/ 866 w 3610"/>
                  <a:gd name="T31" fmla="*/ 12 h 57"/>
                  <a:gd name="T32" fmla="*/ 945 w 3610"/>
                  <a:gd name="T33" fmla="*/ 9 h 57"/>
                  <a:gd name="T34" fmla="*/ 1025 w 3610"/>
                  <a:gd name="T35" fmla="*/ 7 h 57"/>
                  <a:gd name="T36" fmla="*/ 1104 w 3610"/>
                  <a:gd name="T37" fmla="*/ 7 h 57"/>
                  <a:gd name="T38" fmla="*/ 1181 w 3610"/>
                  <a:gd name="T39" fmla="*/ 5 h 57"/>
                  <a:gd name="T40" fmla="*/ 1254 w 3610"/>
                  <a:gd name="T41" fmla="*/ 5 h 57"/>
                  <a:gd name="T42" fmla="*/ 1326 w 3610"/>
                  <a:gd name="T43" fmla="*/ 2 h 57"/>
                  <a:gd name="T44" fmla="*/ 1396 w 3610"/>
                  <a:gd name="T45" fmla="*/ 2 h 57"/>
                  <a:gd name="T46" fmla="*/ 1460 w 3610"/>
                  <a:gd name="T47" fmla="*/ 2 h 57"/>
                  <a:gd name="T48" fmla="*/ 1523 w 3610"/>
                  <a:gd name="T49" fmla="*/ 2 h 57"/>
                  <a:gd name="T50" fmla="*/ 1582 w 3610"/>
                  <a:gd name="T51" fmla="*/ 0 h 57"/>
                  <a:gd name="T52" fmla="*/ 1637 w 3610"/>
                  <a:gd name="T53" fmla="*/ 0 h 57"/>
                  <a:gd name="T54" fmla="*/ 1689 w 3610"/>
                  <a:gd name="T55" fmla="*/ 0 h 57"/>
                  <a:gd name="T56" fmla="*/ 1737 w 3610"/>
                  <a:gd name="T57" fmla="*/ 0 h 57"/>
                  <a:gd name="T58" fmla="*/ 1782 w 3610"/>
                  <a:gd name="T59" fmla="*/ 0 h 57"/>
                  <a:gd name="T60" fmla="*/ 1805 w 3610"/>
                  <a:gd name="T61" fmla="*/ 0 h 57"/>
                  <a:gd name="T62" fmla="*/ 1848 w 3610"/>
                  <a:gd name="T63" fmla="*/ 0 h 57"/>
                  <a:gd name="T64" fmla="*/ 1895 w 3610"/>
                  <a:gd name="T65" fmla="*/ 0 h 57"/>
                  <a:gd name="T66" fmla="*/ 1945 w 3610"/>
                  <a:gd name="T67" fmla="*/ 0 h 57"/>
                  <a:gd name="T68" fmla="*/ 2000 w 3610"/>
                  <a:gd name="T69" fmla="*/ 0 h 57"/>
                  <a:gd name="T70" fmla="*/ 2056 w 3610"/>
                  <a:gd name="T71" fmla="*/ 2 h 57"/>
                  <a:gd name="T72" fmla="*/ 2118 w 3610"/>
                  <a:gd name="T73" fmla="*/ 2 h 57"/>
                  <a:gd name="T74" fmla="*/ 2181 w 3610"/>
                  <a:gd name="T75" fmla="*/ 2 h 57"/>
                  <a:gd name="T76" fmla="*/ 2247 w 3610"/>
                  <a:gd name="T77" fmla="*/ 2 h 57"/>
                  <a:gd name="T78" fmla="*/ 2319 w 3610"/>
                  <a:gd name="T79" fmla="*/ 2 h 57"/>
                  <a:gd name="T80" fmla="*/ 2392 w 3610"/>
                  <a:gd name="T81" fmla="*/ 5 h 57"/>
                  <a:gd name="T82" fmla="*/ 2467 w 3610"/>
                  <a:gd name="T83" fmla="*/ 5 h 57"/>
                  <a:gd name="T84" fmla="*/ 2544 w 3610"/>
                  <a:gd name="T85" fmla="*/ 7 h 57"/>
                  <a:gd name="T86" fmla="*/ 2623 w 3610"/>
                  <a:gd name="T87" fmla="*/ 9 h 57"/>
                  <a:gd name="T88" fmla="*/ 2703 w 3610"/>
                  <a:gd name="T89" fmla="*/ 9 h 57"/>
                  <a:gd name="T90" fmla="*/ 2782 w 3610"/>
                  <a:gd name="T91" fmla="*/ 12 h 57"/>
                  <a:gd name="T92" fmla="*/ 2859 w 3610"/>
                  <a:gd name="T93" fmla="*/ 14 h 57"/>
                  <a:gd name="T94" fmla="*/ 2936 w 3610"/>
                  <a:gd name="T95" fmla="*/ 16 h 57"/>
                  <a:gd name="T96" fmla="*/ 3009 w 3610"/>
                  <a:gd name="T97" fmla="*/ 18 h 57"/>
                  <a:gd name="T98" fmla="*/ 3081 w 3610"/>
                  <a:gd name="T99" fmla="*/ 21 h 57"/>
                  <a:gd name="T100" fmla="*/ 3147 w 3610"/>
                  <a:gd name="T101" fmla="*/ 25 h 57"/>
                  <a:gd name="T102" fmla="*/ 3211 w 3610"/>
                  <a:gd name="T103" fmla="*/ 27 h 57"/>
                  <a:gd name="T104" fmla="*/ 3270 w 3610"/>
                  <a:gd name="T105" fmla="*/ 30 h 57"/>
                  <a:gd name="T106" fmla="*/ 3324 w 3610"/>
                  <a:gd name="T107" fmla="*/ 34 h 57"/>
                  <a:gd name="T108" fmla="*/ 3376 w 3610"/>
                  <a:gd name="T109" fmla="*/ 36 h 57"/>
                  <a:gd name="T110" fmla="*/ 3424 w 3610"/>
                  <a:gd name="T111" fmla="*/ 39 h 57"/>
                  <a:gd name="T112" fmla="*/ 3467 w 3610"/>
                  <a:gd name="T113" fmla="*/ 43 h 57"/>
                  <a:gd name="T114" fmla="*/ 3508 w 3610"/>
                  <a:gd name="T115" fmla="*/ 46 h 57"/>
                  <a:gd name="T116" fmla="*/ 3544 w 3610"/>
                  <a:gd name="T117" fmla="*/ 50 h 57"/>
                  <a:gd name="T118" fmla="*/ 3578 w 3610"/>
                  <a:gd name="T119" fmla="*/ 52 h 57"/>
                  <a:gd name="T120" fmla="*/ 3610 w 3610"/>
                  <a:gd name="T121" fmla="*/ 57 h 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0"/>
                  <a:gd name="T184" fmla="*/ 0 h 57"/>
                  <a:gd name="T185" fmla="*/ 3610 w 3610"/>
                  <a:gd name="T186" fmla="*/ 57 h 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0" h="57">
                    <a:moveTo>
                      <a:pt x="0" y="57"/>
                    </a:moveTo>
                    <a:lnTo>
                      <a:pt x="15" y="55"/>
                    </a:lnTo>
                    <a:lnTo>
                      <a:pt x="31" y="52"/>
                    </a:lnTo>
                    <a:lnTo>
                      <a:pt x="47" y="52"/>
                    </a:lnTo>
                    <a:lnTo>
                      <a:pt x="65" y="50"/>
                    </a:lnTo>
                    <a:lnTo>
                      <a:pt x="84" y="48"/>
                    </a:lnTo>
                    <a:lnTo>
                      <a:pt x="102" y="46"/>
                    </a:lnTo>
                    <a:lnTo>
                      <a:pt x="122" y="46"/>
                    </a:lnTo>
                    <a:lnTo>
                      <a:pt x="142" y="43"/>
                    </a:lnTo>
                    <a:lnTo>
                      <a:pt x="165" y="41"/>
                    </a:lnTo>
                    <a:lnTo>
                      <a:pt x="186" y="39"/>
                    </a:lnTo>
                    <a:lnTo>
                      <a:pt x="210" y="39"/>
                    </a:lnTo>
                    <a:lnTo>
                      <a:pt x="233" y="36"/>
                    </a:lnTo>
                    <a:lnTo>
                      <a:pt x="258" y="34"/>
                    </a:lnTo>
                    <a:lnTo>
                      <a:pt x="285" y="34"/>
                    </a:lnTo>
                    <a:lnTo>
                      <a:pt x="313" y="32"/>
                    </a:lnTo>
                    <a:lnTo>
                      <a:pt x="340" y="30"/>
                    </a:lnTo>
                    <a:lnTo>
                      <a:pt x="369" y="30"/>
                    </a:lnTo>
                    <a:lnTo>
                      <a:pt x="399" y="27"/>
                    </a:lnTo>
                    <a:lnTo>
                      <a:pt x="430" y="25"/>
                    </a:lnTo>
                    <a:lnTo>
                      <a:pt x="462" y="25"/>
                    </a:lnTo>
                    <a:lnTo>
                      <a:pt x="496" y="23"/>
                    </a:lnTo>
                    <a:lnTo>
                      <a:pt x="528" y="21"/>
                    </a:lnTo>
                    <a:lnTo>
                      <a:pt x="564" y="21"/>
                    </a:lnTo>
                    <a:lnTo>
                      <a:pt x="601" y="18"/>
                    </a:lnTo>
                    <a:lnTo>
                      <a:pt x="637" y="18"/>
                    </a:lnTo>
                    <a:lnTo>
                      <a:pt x="673" y="16"/>
                    </a:lnTo>
                    <a:lnTo>
                      <a:pt x="712" y="16"/>
                    </a:lnTo>
                    <a:lnTo>
                      <a:pt x="750" y="14"/>
                    </a:lnTo>
                    <a:lnTo>
                      <a:pt x="789" y="14"/>
                    </a:lnTo>
                    <a:lnTo>
                      <a:pt x="827" y="12"/>
                    </a:lnTo>
                    <a:lnTo>
                      <a:pt x="866" y="12"/>
                    </a:lnTo>
                    <a:lnTo>
                      <a:pt x="907" y="9"/>
                    </a:lnTo>
                    <a:lnTo>
                      <a:pt x="945" y="9"/>
                    </a:lnTo>
                    <a:lnTo>
                      <a:pt x="986" y="9"/>
                    </a:lnTo>
                    <a:lnTo>
                      <a:pt x="1025" y="7"/>
                    </a:lnTo>
                    <a:lnTo>
                      <a:pt x="1065" y="7"/>
                    </a:lnTo>
                    <a:lnTo>
                      <a:pt x="1104" y="7"/>
                    </a:lnTo>
                    <a:lnTo>
                      <a:pt x="1143" y="5"/>
                    </a:lnTo>
                    <a:lnTo>
                      <a:pt x="1181" y="5"/>
                    </a:lnTo>
                    <a:lnTo>
                      <a:pt x="1217" y="5"/>
                    </a:lnTo>
                    <a:lnTo>
                      <a:pt x="1254" y="5"/>
                    </a:lnTo>
                    <a:lnTo>
                      <a:pt x="1290" y="2"/>
                    </a:lnTo>
                    <a:lnTo>
                      <a:pt x="1326" y="2"/>
                    </a:lnTo>
                    <a:lnTo>
                      <a:pt x="1362" y="2"/>
                    </a:lnTo>
                    <a:lnTo>
                      <a:pt x="1396" y="2"/>
                    </a:lnTo>
                    <a:lnTo>
                      <a:pt x="1428" y="2"/>
                    </a:lnTo>
                    <a:lnTo>
                      <a:pt x="1460" y="2"/>
                    </a:lnTo>
                    <a:lnTo>
                      <a:pt x="1492" y="2"/>
                    </a:lnTo>
                    <a:lnTo>
                      <a:pt x="1523" y="2"/>
                    </a:lnTo>
                    <a:lnTo>
                      <a:pt x="1553" y="2"/>
                    </a:lnTo>
                    <a:lnTo>
                      <a:pt x="1582" y="0"/>
                    </a:lnTo>
                    <a:lnTo>
                      <a:pt x="1610" y="0"/>
                    </a:lnTo>
                    <a:lnTo>
                      <a:pt x="1637" y="0"/>
                    </a:lnTo>
                    <a:lnTo>
                      <a:pt x="1664" y="0"/>
                    </a:lnTo>
                    <a:lnTo>
                      <a:pt x="1689" y="0"/>
                    </a:lnTo>
                    <a:lnTo>
                      <a:pt x="1714" y="0"/>
                    </a:lnTo>
                    <a:lnTo>
                      <a:pt x="1737" y="0"/>
                    </a:lnTo>
                    <a:lnTo>
                      <a:pt x="1762" y="0"/>
                    </a:lnTo>
                    <a:lnTo>
                      <a:pt x="1782" y="0"/>
                    </a:lnTo>
                    <a:lnTo>
                      <a:pt x="1805" y="0"/>
                    </a:lnTo>
                    <a:lnTo>
                      <a:pt x="1827" y="0"/>
                    </a:lnTo>
                    <a:lnTo>
                      <a:pt x="1848" y="0"/>
                    </a:lnTo>
                    <a:lnTo>
                      <a:pt x="1873" y="0"/>
                    </a:lnTo>
                    <a:lnTo>
                      <a:pt x="1895" y="0"/>
                    </a:lnTo>
                    <a:lnTo>
                      <a:pt x="1920" y="0"/>
                    </a:lnTo>
                    <a:lnTo>
                      <a:pt x="1945" y="0"/>
                    </a:lnTo>
                    <a:lnTo>
                      <a:pt x="1972" y="0"/>
                    </a:lnTo>
                    <a:lnTo>
                      <a:pt x="2000" y="0"/>
                    </a:lnTo>
                    <a:lnTo>
                      <a:pt x="2027" y="0"/>
                    </a:lnTo>
                    <a:lnTo>
                      <a:pt x="2056" y="2"/>
                    </a:lnTo>
                    <a:lnTo>
                      <a:pt x="2086" y="2"/>
                    </a:lnTo>
                    <a:lnTo>
                      <a:pt x="2118" y="2"/>
                    </a:lnTo>
                    <a:lnTo>
                      <a:pt x="2149" y="2"/>
                    </a:lnTo>
                    <a:lnTo>
                      <a:pt x="2181" y="2"/>
                    </a:lnTo>
                    <a:lnTo>
                      <a:pt x="2213" y="2"/>
                    </a:lnTo>
                    <a:lnTo>
                      <a:pt x="2247" y="2"/>
                    </a:lnTo>
                    <a:lnTo>
                      <a:pt x="2283" y="2"/>
                    </a:lnTo>
                    <a:lnTo>
                      <a:pt x="2319" y="2"/>
                    </a:lnTo>
                    <a:lnTo>
                      <a:pt x="2356" y="5"/>
                    </a:lnTo>
                    <a:lnTo>
                      <a:pt x="2392" y="5"/>
                    </a:lnTo>
                    <a:lnTo>
                      <a:pt x="2428" y="5"/>
                    </a:lnTo>
                    <a:lnTo>
                      <a:pt x="2467" y="5"/>
                    </a:lnTo>
                    <a:lnTo>
                      <a:pt x="2505" y="7"/>
                    </a:lnTo>
                    <a:lnTo>
                      <a:pt x="2544" y="7"/>
                    </a:lnTo>
                    <a:lnTo>
                      <a:pt x="2585" y="7"/>
                    </a:lnTo>
                    <a:lnTo>
                      <a:pt x="2623" y="9"/>
                    </a:lnTo>
                    <a:lnTo>
                      <a:pt x="2664" y="9"/>
                    </a:lnTo>
                    <a:lnTo>
                      <a:pt x="2703" y="9"/>
                    </a:lnTo>
                    <a:lnTo>
                      <a:pt x="2743" y="12"/>
                    </a:lnTo>
                    <a:lnTo>
                      <a:pt x="2782" y="12"/>
                    </a:lnTo>
                    <a:lnTo>
                      <a:pt x="2821" y="14"/>
                    </a:lnTo>
                    <a:lnTo>
                      <a:pt x="2859" y="14"/>
                    </a:lnTo>
                    <a:lnTo>
                      <a:pt x="2898" y="16"/>
                    </a:lnTo>
                    <a:lnTo>
                      <a:pt x="2936" y="16"/>
                    </a:lnTo>
                    <a:lnTo>
                      <a:pt x="2973" y="18"/>
                    </a:lnTo>
                    <a:lnTo>
                      <a:pt x="3009" y="18"/>
                    </a:lnTo>
                    <a:lnTo>
                      <a:pt x="3045" y="21"/>
                    </a:lnTo>
                    <a:lnTo>
                      <a:pt x="3081" y="21"/>
                    </a:lnTo>
                    <a:lnTo>
                      <a:pt x="3113" y="23"/>
                    </a:lnTo>
                    <a:lnTo>
                      <a:pt x="3147" y="25"/>
                    </a:lnTo>
                    <a:lnTo>
                      <a:pt x="3179" y="25"/>
                    </a:lnTo>
                    <a:lnTo>
                      <a:pt x="3211" y="27"/>
                    </a:lnTo>
                    <a:lnTo>
                      <a:pt x="3240" y="30"/>
                    </a:lnTo>
                    <a:lnTo>
                      <a:pt x="3270" y="30"/>
                    </a:lnTo>
                    <a:lnTo>
                      <a:pt x="3297" y="32"/>
                    </a:lnTo>
                    <a:lnTo>
                      <a:pt x="3324" y="34"/>
                    </a:lnTo>
                    <a:lnTo>
                      <a:pt x="3351" y="34"/>
                    </a:lnTo>
                    <a:lnTo>
                      <a:pt x="3376" y="36"/>
                    </a:lnTo>
                    <a:lnTo>
                      <a:pt x="3399" y="39"/>
                    </a:lnTo>
                    <a:lnTo>
                      <a:pt x="3424" y="39"/>
                    </a:lnTo>
                    <a:lnTo>
                      <a:pt x="3444" y="41"/>
                    </a:lnTo>
                    <a:lnTo>
                      <a:pt x="3467" y="43"/>
                    </a:lnTo>
                    <a:lnTo>
                      <a:pt x="3487" y="46"/>
                    </a:lnTo>
                    <a:lnTo>
                      <a:pt x="3508" y="46"/>
                    </a:lnTo>
                    <a:lnTo>
                      <a:pt x="3526" y="48"/>
                    </a:lnTo>
                    <a:lnTo>
                      <a:pt x="3544" y="50"/>
                    </a:lnTo>
                    <a:lnTo>
                      <a:pt x="3562" y="52"/>
                    </a:lnTo>
                    <a:lnTo>
                      <a:pt x="3578" y="52"/>
                    </a:lnTo>
                    <a:lnTo>
                      <a:pt x="3594" y="55"/>
                    </a:lnTo>
                    <a:lnTo>
                      <a:pt x="3610" y="57"/>
                    </a:lnTo>
                  </a:path>
                </a:pathLst>
              </a:custGeom>
              <a:noFill/>
              <a:ln w="0">
                <a:solidFill>
                  <a:srgbClr val="C0C0C0"/>
                </a:solidFill>
                <a:round/>
                <a:headEnd/>
                <a:tailEnd/>
              </a:ln>
            </p:spPr>
            <p:txBody>
              <a:bodyPr/>
              <a:lstStyle/>
              <a:p>
                <a:endParaRPr lang="fr-FR">
                  <a:latin typeface="OpenDyslexic" pitchFamily="50" charset="0"/>
                </a:endParaRPr>
              </a:p>
            </p:txBody>
          </p:sp>
          <p:sp>
            <p:nvSpPr>
              <p:cNvPr id="26838" name="Freeform 186"/>
              <p:cNvSpPr>
                <a:spLocks/>
              </p:cNvSpPr>
              <p:nvPr/>
            </p:nvSpPr>
            <p:spPr bwMode="auto">
              <a:xfrm>
                <a:off x="698" y="2138"/>
                <a:ext cx="3619" cy="39"/>
              </a:xfrm>
              <a:custGeom>
                <a:avLst/>
                <a:gdLst>
                  <a:gd name="T0" fmla="*/ 3603 w 3619"/>
                  <a:gd name="T1" fmla="*/ 3 h 39"/>
                  <a:gd name="T2" fmla="*/ 3572 w 3619"/>
                  <a:gd name="T3" fmla="*/ 5 h 39"/>
                  <a:gd name="T4" fmla="*/ 3535 w 3619"/>
                  <a:gd name="T5" fmla="*/ 7 h 39"/>
                  <a:gd name="T6" fmla="*/ 3497 w 3619"/>
                  <a:gd name="T7" fmla="*/ 9 h 39"/>
                  <a:gd name="T8" fmla="*/ 3456 w 3619"/>
                  <a:gd name="T9" fmla="*/ 9 h 39"/>
                  <a:gd name="T10" fmla="*/ 3408 w 3619"/>
                  <a:gd name="T11" fmla="*/ 12 h 39"/>
                  <a:gd name="T12" fmla="*/ 3361 w 3619"/>
                  <a:gd name="T13" fmla="*/ 14 h 39"/>
                  <a:gd name="T14" fmla="*/ 3306 w 3619"/>
                  <a:gd name="T15" fmla="*/ 16 h 39"/>
                  <a:gd name="T16" fmla="*/ 3250 w 3619"/>
                  <a:gd name="T17" fmla="*/ 19 h 39"/>
                  <a:gd name="T18" fmla="*/ 3188 w 3619"/>
                  <a:gd name="T19" fmla="*/ 21 h 39"/>
                  <a:gd name="T20" fmla="*/ 3123 w 3619"/>
                  <a:gd name="T21" fmla="*/ 23 h 39"/>
                  <a:gd name="T22" fmla="*/ 3055 w 3619"/>
                  <a:gd name="T23" fmla="*/ 25 h 39"/>
                  <a:gd name="T24" fmla="*/ 2982 w 3619"/>
                  <a:gd name="T25" fmla="*/ 28 h 39"/>
                  <a:gd name="T26" fmla="*/ 2907 w 3619"/>
                  <a:gd name="T27" fmla="*/ 28 h 39"/>
                  <a:gd name="T28" fmla="*/ 2828 w 3619"/>
                  <a:gd name="T29" fmla="*/ 30 h 39"/>
                  <a:gd name="T30" fmla="*/ 2751 w 3619"/>
                  <a:gd name="T31" fmla="*/ 32 h 39"/>
                  <a:gd name="T32" fmla="*/ 2671 w 3619"/>
                  <a:gd name="T33" fmla="*/ 32 h 39"/>
                  <a:gd name="T34" fmla="*/ 2592 w 3619"/>
                  <a:gd name="T35" fmla="*/ 34 h 39"/>
                  <a:gd name="T36" fmla="*/ 2513 w 3619"/>
                  <a:gd name="T37" fmla="*/ 34 h 39"/>
                  <a:gd name="T38" fmla="*/ 2436 w 3619"/>
                  <a:gd name="T39" fmla="*/ 34 h 39"/>
                  <a:gd name="T40" fmla="*/ 2361 w 3619"/>
                  <a:gd name="T41" fmla="*/ 37 h 39"/>
                  <a:gd name="T42" fmla="*/ 2288 w 3619"/>
                  <a:gd name="T43" fmla="*/ 37 h 39"/>
                  <a:gd name="T44" fmla="*/ 2220 w 3619"/>
                  <a:gd name="T45" fmla="*/ 37 h 39"/>
                  <a:gd name="T46" fmla="*/ 2154 w 3619"/>
                  <a:gd name="T47" fmla="*/ 37 h 39"/>
                  <a:gd name="T48" fmla="*/ 2091 w 3619"/>
                  <a:gd name="T49" fmla="*/ 37 h 39"/>
                  <a:gd name="T50" fmla="*/ 2034 w 3619"/>
                  <a:gd name="T51" fmla="*/ 37 h 39"/>
                  <a:gd name="T52" fmla="*/ 1977 w 3619"/>
                  <a:gd name="T53" fmla="*/ 37 h 39"/>
                  <a:gd name="T54" fmla="*/ 1925 w 3619"/>
                  <a:gd name="T55" fmla="*/ 37 h 39"/>
                  <a:gd name="T56" fmla="*/ 1878 w 3619"/>
                  <a:gd name="T57" fmla="*/ 39 h 39"/>
                  <a:gd name="T58" fmla="*/ 1832 w 3619"/>
                  <a:gd name="T59" fmla="*/ 39 h 39"/>
                  <a:gd name="T60" fmla="*/ 1810 w 3619"/>
                  <a:gd name="T61" fmla="*/ 39 h 39"/>
                  <a:gd name="T62" fmla="*/ 1767 w 3619"/>
                  <a:gd name="T63" fmla="*/ 39 h 39"/>
                  <a:gd name="T64" fmla="*/ 1719 w 3619"/>
                  <a:gd name="T65" fmla="*/ 37 h 39"/>
                  <a:gd name="T66" fmla="*/ 1669 w 3619"/>
                  <a:gd name="T67" fmla="*/ 37 h 39"/>
                  <a:gd name="T68" fmla="*/ 1615 w 3619"/>
                  <a:gd name="T69" fmla="*/ 37 h 39"/>
                  <a:gd name="T70" fmla="*/ 1558 w 3619"/>
                  <a:gd name="T71" fmla="*/ 37 h 39"/>
                  <a:gd name="T72" fmla="*/ 1497 w 3619"/>
                  <a:gd name="T73" fmla="*/ 37 h 39"/>
                  <a:gd name="T74" fmla="*/ 1433 w 3619"/>
                  <a:gd name="T75" fmla="*/ 37 h 39"/>
                  <a:gd name="T76" fmla="*/ 1365 w 3619"/>
                  <a:gd name="T77" fmla="*/ 37 h 39"/>
                  <a:gd name="T78" fmla="*/ 1295 w 3619"/>
                  <a:gd name="T79" fmla="*/ 37 h 39"/>
                  <a:gd name="T80" fmla="*/ 1222 w 3619"/>
                  <a:gd name="T81" fmla="*/ 34 h 39"/>
                  <a:gd name="T82" fmla="*/ 1145 w 3619"/>
                  <a:gd name="T83" fmla="*/ 34 h 39"/>
                  <a:gd name="T84" fmla="*/ 1068 w 3619"/>
                  <a:gd name="T85" fmla="*/ 34 h 39"/>
                  <a:gd name="T86" fmla="*/ 989 w 3619"/>
                  <a:gd name="T87" fmla="*/ 32 h 39"/>
                  <a:gd name="T88" fmla="*/ 909 w 3619"/>
                  <a:gd name="T89" fmla="*/ 32 h 39"/>
                  <a:gd name="T90" fmla="*/ 830 w 3619"/>
                  <a:gd name="T91" fmla="*/ 30 h 39"/>
                  <a:gd name="T92" fmla="*/ 751 w 3619"/>
                  <a:gd name="T93" fmla="*/ 30 h 39"/>
                  <a:gd name="T94" fmla="*/ 676 w 3619"/>
                  <a:gd name="T95" fmla="*/ 28 h 39"/>
                  <a:gd name="T96" fmla="*/ 601 w 3619"/>
                  <a:gd name="T97" fmla="*/ 25 h 39"/>
                  <a:gd name="T98" fmla="*/ 531 w 3619"/>
                  <a:gd name="T99" fmla="*/ 23 h 39"/>
                  <a:gd name="T100" fmla="*/ 463 w 3619"/>
                  <a:gd name="T101" fmla="*/ 23 h 39"/>
                  <a:gd name="T102" fmla="*/ 399 w 3619"/>
                  <a:gd name="T103" fmla="*/ 21 h 39"/>
                  <a:gd name="T104" fmla="*/ 340 w 3619"/>
                  <a:gd name="T105" fmla="*/ 19 h 39"/>
                  <a:gd name="T106" fmla="*/ 286 w 3619"/>
                  <a:gd name="T107" fmla="*/ 16 h 39"/>
                  <a:gd name="T108" fmla="*/ 234 w 3619"/>
                  <a:gd name="T109" fmla="*/ 14 h 39"/>
                  <a:gd name="T110" fmla="*/ 186 w 3619"/>
                  <a:gd name="T111" fmla="*/ 12 h 39"/>
                  <a:gd name="T112" fmla="*/ 143 w 3619"/>
                  <a:gd name="T113" fmla="*/ 9 h 39"/>
                  <a:gd name="T114" fmla="*/ 102 w 3619"/>
                  <a:gd name="T115" fmla="*/ 7 h 39"/>
                  <a:gd name="T116" fmla="*/ 66 w 3619"/>
                  <a:gd name="T117" fmla="*/ 5 h 39"/>
                  <a:gd name="T118" fmla="*/ 32 w 3619"/>
                  <a:gd name="T119" fmla="*/ 3 h 39"/>
                  <a:gd name="T120" fmla="*/ 0 w 3619"/>
                  <a:gd name="T121" fmla="*/ 0 h 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9"/>
                  <a:gd name="T184" fmla="*/ 0 h 39"/>
                  <a:gd name="T185" fmla="*/ 3619 w 3619"/>
                  <a:gd name="T186" fmla="*/ 39 h 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9" h="39">
                    <a:moveTo>
                      <a:pt x="3619" y="0"/>
                    </a:moveTo>
                    <a:lnTo>
                      <a:pt x="3603" y="3"/>
                    </a:lnTo>
                    <a:lnTo>
                      <a:pt x="3588" y="3"/>
                    </a:lnTo>
                    <a:lnTo>
                      <a:pt x="3572" y="5"/>
                    </a:lnTo>
                    <a:lnTo>
                      <a:pt x="3554" y="5"/>
                    </a:lnTo>
                    <a:lnTo>
                      <a:pt x="3535" y="7"/>
                    </a:lnTo>
                    <a:lnTo>
                      <a:pt x="3517" y="7"/>
                    </a:lnTo>
                    <a:lnTo>
                      <a:pt x="3497" y="9"/>
                    </a:lnTo>
                    <a:lnTo>
                      <a:pt x="3476" y="9"/>
                    </a:lnTo>
                    <a:lnTo>
                      <a:pt x="3456" y="9"/>
                    </a:lnTo>
                    <a:lnTo>
                      <a:pt x="3433" y="12"/>
                    </a:lnTo>
                    <a:lnTo>
                      <a:pt x="3408" y="12"/>
                    </a:lnTo>
                    <a:lnTo>
                      <a:pt x="3386" y="14"/>
                    </a:lnTo>
                    <a:lnTo>
                      <a:pt x="3361" y="14"/>
                    </a:lnTo>
                    <a:lnTo>
                      <a:pt x="3334" y="16"/>
                    </a:lnTo>
                    <a:lnTo>
                      <a:pt x="3306" y="16"/>
                    </a:lnTo>
                    <a:lnTo>
                      <a:pt x="3279" y="19"/>
                    </a:lnTo>
                    <a:lnTo>
                      <a:pt x="3250" y="19"/>
                    </a:lnTo>
                    <a:lnTo>
                      <a:pt x="3220" y="21"/>
                    </a:lnTo>
                    <a:lnTo>
                      <a:pt x="3188" y="21"/>
                    </a:lnTo>
                    <a:lnTo>
                      <a:pt x="3157" y="23"/>
                    </a:lnTo>
                    <a:lnTo>
                      <a:pt x="3123" y="23"/>
                    </a:lnTo>
                    <a:lnTo>
                      <a:pt x="3089" y="23"/>
                    </a:lnTo>
                    <a:lnTo>
                      <a:pt x="3055" y="25"/>
                    </a:lnTo>
                    <a:lnTo>
                      <a:pt x="3018" y="25"/>
                    </a:lnTo>
                    <a:lnTo>
                      <a:pt x="2982" y="28"/>
                    </a:lnTo>
                    <a:lnTo>
                      <a:pt x="2944" y="28"/>
                    </a:lnTo>
                    <a:lnTo>
                      <a:pt x="2907" y="28"/>
                    </a:lnTo>
                    <a:lnTo>
                      <a:pt x="2869" y="30"/>
                    </a:lnTo>
                    <a:lnTo>
                      <a:pt x="2828" y="30"/>
                    </a:lnTo>
                    <a:lnTo>
                      <a:pt x="2789" y="30"/>
                    </a:lnTo>
                    <a:lnTo>
                      <a:pt x="2751" y="32"/>
                    </a:lnTo>
                    <a:lnTo>
                      <a:pt x="2710" y="32"/>
                    </a:lnTo>
                    <a:lnTo>
                      <a:pt x="2671" y="32"/>
                    </a:lnTo>
                    <a:lnTo>
                      <a:pt x="2631" y="32"/>
                    </a:lnTo>
                    <a:lnTo>
                      <a:pt x="2592" y="34"/>
                    </a:lnTo>
                    <a:lnTo>
                      <a:pt x="2551" y="34"/>
                    </a:lnTo>
                    <a:lnTo>
                      <a:pt x="2513" y="34"/>
                    </a:lnTo>
                    <a:lnTo>
                      <a:pt x="2474" y="34"/>
                    </a:lnTo>
                    <a:lnTo>
                      <a:pt x="2436" y="34"/>
                    </a:lnTo>
                    <a:lnTo>
                      <a:pt x="2397" y="34"/>
                    </a:lnTo>
                    <a:lnTo>
                      <a:pt x="2361" y="37"/>
                    </a:lnTo>
                    <a:lnTo>
                      <a:pt x="2324" y="37"/>
                    </a:lnTo>
                    <a:lnTo>
                      <a:pt x="2288" y="37"/>
                    </a:lnTo>
                    <a:lnTo>
                      <a:pt x="2254" y="37"/>
                    </a:lnTo>
                    <a:lnTo>
                      <a:pt x="2220" y="37"/>
                    </a:lnTo>
                    <a:lnTo>
                      <a:pt x="2186" y="37"/>
                    </a:lnTo>
                    <a:lnTo>
                      <a:pt x="2154" y="37"/>
                    </a:lnTo>
                    <a:lnTo>
                      <a:pt x="2123" y="37"/>
                    </a:lnTo>
                    <a:lnTo>
                      <a:pt x="2091" y="37"/>
                    </a:lnTo>
                    <a:lnTo>
                      <a:pt x="2061" y="37"/>
                    </a:lnTo>
                    <a:lnTo>
                      <a:pt x="2034" y="37"/>
                    </a:lnTo>
                    <a:lnTo>
                      <a:pt x="2005" y="37"/>
                    </a:lnTo>
                    <a:lnTo>
                      <a:pt x="1977" y="37"/>
                    </a:lnTo>
                    <a:lnTo>
                      <a:pt x="1950" y="37"/>
                    </a:lnTo>
                    <a:lnTo>
                      <a:pt x="1925" y="37"/>
                    </a:lnTo>
                    <a:lnTo>
                      <a:pt x="1900" y="37"/>
                    </a:lnTo>
                    <a:lnTo>
                      <a:pt x="1878" y="39"/>
                    </a:lnTo>
                    <a:lnTo>
                      <a:pt x="1853" y="39"/>
                    </a:lnTo>
                    <a:lnTo>
                      <a:pt x="1832" y="39"/>
                    </a:lnTo>
                    <a:lnTo>
                      <a:pt x="1810" y="39"/>
                    </a:lnTo>
                    <a:lnTo>
                      <a:pt x="1787" y="39"/>
                    </a:lnTo>
                    <a:lnTo>
                      <a:pt x="1767" y="39"/>
                    </a:lnTo>
                    <a:lnTo>
                      <a:pt x="1742" y="39"/>
                    </a:lnTo>
                    <a:lnTo>
                      <a:pt x="1719" y="37"/>
                    </a:lnTo>
                    <a:lnTo>
                      <a:pt x="1694" y="37"/>
                    </a:lnTo>
                    <a:lnTo>
                      <a:pt x="1669" y="37"/>
                    </a:lnTo>
                    <a:lnTo>
                      <a:pt x="1642" y="37"/>
                    </a:lnTo>
                    <a:lnTo>
                      <a:pt x="1615" y="37"/>
                    </a:lnTo>
                    <a:lnTo>
                      <a:pt x="1585" y="37"/>
                    </a:lnTo>
                    <a:lnTo>
                      <a:pt x="1558" y="37"/>
                    </a:lnTo>
                    <a:lnTo>
                      <a:pt x="1528" y="37"/>
                    </a:lnTo>
                    <a:lnTo>
                      <a:pt x="1497" y="37"/>
                    </a:lnTo>
                    <a:lnTo>
                      <a:pt x="1465" y="37"/>
                    </a:lnTo>
                    <a:lnTo>
                      <a:pt x="1433" y="37"/>
                    </a:lnTo>
                    <a:lnTo>
                      <a:pt x="1399" y="37"/>
                    </a:lnTo>
                    <a:lnTo>
                      <a:pt x="1365" y="37"/>
                    </a:lnTo>
                    <a:lnTo>
                      <a:pt x="1331" y="37"/>
                    </a:lnTo>
                    <a:lnTo>
                      <a:pt x="1295" y="37"/>
                    </a:lnTo>
                    <a:lnTo>
                      <a:pt x="1259" y="37"/>
                    </a:lnTo>
                    <a:lnTo>
                      <a:pt x="1222" y="34"/>
                    </a:lnTo>
                    <a:lnTo>
                      <a:pt x="1184" y="34"/>
                    </a:lnTo>
                    <a:lnTo>
                      <a:pt x="1145" y="34"/>
                    </a:lnTo>
                    <a:lnTo>
                      <a:pt x="1107" y="34"/>
                    </a:lnTo>
                    <a:lnTo>
                      <a:pt x="1068" y="34"/>
                    </a:lnTo>
                    <a:lnTo>
                      <a:pt x="1027" y="34"/>
                    </a:lnTo>
                    <a:lnTo>
                      <a:pt x="989" y="32"/>
                    </a:lnTo>
                    <a:lnTo>
                      <a:pt x="948" y="32"/>
                    </a:lnTo>
                    <a:lnTo>
                      <a:pt x="909" y="32"/>
                    </a:lnTo>
                    <a:lnTo>
                      <a:pt x="869" y="32"/>
                    </a:lnTo>
                    <a:lnTo>
                      <a:pt x="830" y="30"/>
                    </a:lnTo>
                    <a:lnTo>
                      <a:pt x="791" y="30"/>
                    </a:lnTo>
                    <a:lnTo>
                      <a:pt x="751" y="30"/>
                    </a:lnTo>
                    <a:lnTo>
                      <a:pt x="712" y="28"/>
                    </a:lnTo>
                    <a:lnTo>
                      <a:pt x="676" y="28"/>
                    </a:lnTo>
                    <a:lnTo>
                      <a:pt x="637" y="28"/>
                    </a:lnTo>
                    <a:lnTo>
                      <a:pt x="601" y="25"/>
                    </a:lnTo>
                    <a:lnTo>
                      <a:pt x="565" y="25"/>
                    </a:lnTo>
                    <a:lnTo>
                      <a:pt x="531" y="23"/>
                    </a:lnTo>
                    <a:lnTo>
                      <a:pt x="497" y="23"/>
                    </a:lnTo>
                    <a:lnTo>
                      <a:pt x="463" y="23"/>
                    </a:lnTo>
                    <a:lnTo>
                      <a:pt x="431" y="21"/>
                    </a:lnTo>
                    <a:lnTo>
                      <a:pt x="399" y="21"/>
                    </a:lnTo>
                    <a:lnTo>
                      <a:pt x="370" y="19"/>
                    </a:lnTo>
                    <a:lnTo>
                      <a:pt x="340" y="19"/>
                    </a:lnTo>
                    <a:lnTo>
                      <a:pt x="313" y="16"/>
                    </a:lnTo>
                    <a:lnTo>
                      <a:pt x="286" y="16"/>
                    </a:lnTo>
                    <a:lnTo>
                      <a:pt x="259" y="14"/>
                    </a:lnTo>
                    <a:lnTo>
                      <a:pt x="234" y="14"/>
                    </a:lnTo>
                    <a:lnTo>
                      <a:pt x="211" y="12"/>
                    </a:lnTo>
                    <a:lnTo>
                      <a:pt x="186" y="12"/>
                    </a:lnTo>
                    <a:lnTo>
                      <a:pt x="163" y="9"/>
                    </a:lnTo>
                    <a:lnTo>
                      <a:pt x="143" y="9"/>
                    </a:lnTo>
                    <a:lnTo>
                      <a:pt x="123" y="9"/>
                    </a:lnTo>
                    <a:lnTo>
                      <a:pt x="102" y="7"/>
                    </a:lnTo>
                    <a:lnTo>
                      <a:pt x="84" y="7"/>
                    </a:lnTo>
                    <a:lnTo>
                      <a:pt x="66" y="5"/>
                    </a:lnTo>
                    <a:lnTo>
                      <a:pt x="48" y="5"/>
                    </a:lnTo>
                    <a:lnTo>
                      <a:pt x="32" y="3"/>
                    </a:lnTo>
                    <a:lnTo>
                      <a:pt x="16" y="3"/>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39" name="Freeform 187"/>
              <p:cNvSpPr>
                <a:spLocks/>
              </p:cNvSpPr>
              <p:nvPr/>
            </p:nvSpPr>
            <p:spPr bwMode="auto">
              <a:xfrm>
                <a:off x="698" y="2354"/>
                <a:ext cx="3619" cy="38"/>
              </a:xfrm>
              <a:custGeom>
                <a:avLst/>
                <a:gdLst>
                  <a:gd name="T0" fmla="*/ 16 w 3619"/>
                  <a:gd name="T1" fmla="*/ 36 h 38"/>
                  <a:gd name="T2" fmla="*/ 48 w 3619"/>
                  <a:gd name="T3" fmla="*/ 34 h 38"/>
                  <a:gd name="T4" fmla="*/ 84 w 3619"/>
                  <a:gd name="T5" fmla="*/ 32 h 38"/>
                  <a:gd name="T6" fmla="*/ 123 w 3619"/>
                  <a:gd name="T7" fmla="*/ 29 h 38"/>
                  <a:gd name="T8" fmla="*/ 163 w 3619"/>
                  <a:gd name="T9" fmla="*/ 29 h 38"/>
                  <a:gd name="T10" fmla="*/ 211 w 3619"/>
                  <a:gd name="T11" fmla="*/ 27 h 38"/>
                  <a:gd name="T12" fmla="*/ 259 w 3619"/>
                  <a:gd name="T13" fmla="*/ 25 h 38"/>
                  <a:gd name="T14" fmla="*/ 313 w 3619"/>
                  <a:gd name="T15" fmla="*/ 23 h 38"/>
                  <a:gd name="T16" fmla="*/ 370 w 3619"/>
                  <a:gd name="T17" fmla="*/ 20 h 38"/>
                  <a:gd name="T18" fmla="*/ 431 w 3619"/>
                  <a:gd name="T19" fmla="*/ 18 h 38"/>
                  <a:gd name="T20" fmla="*/ 497 w 3619"/>
                  <a:gd name="T21" fmla="*/ 16 h 38"/>
                  <a:gd name="T22" fmla="*/ 565 w 3619"/>
                  <a:gd name="T23" fmla="*/ 13 h 38"/>
                  <a:gd name="T24" fmla="*/ 637 w 3619"/>
                  <a:gd name="T25" fmla="*/ 11 h 38"/>
                  <a:gd name="T26" fmla="*/ 712 w 3619"/>
                  <a:gd name="T27" fmla="*/ 11 h 38"/>
                  <a:gd name="T28" fmla="*/ 791 w 3619"/>
                  <a:gd name="T29" fmla="*/ 9 h 38"/>
                  <a:gd name="T30" fmla="*/ 869 w 3619"/>
                  <a:gd name="T31" fmla="*/ 7 h 38"/>
                  <a:gd name="T32" fmla="*/ 948 w 3619"/>
                  <a:gd name="T33" fmla="*/ 7 h 38"/>
                  <a:gd name="T34" fmla="*/ 1027 w 3619"/>
                  <a:gd name="T35" fmla="*/ 4 h 38"/>
                  <a:gd name="T36" fmla="*/ 1107 w 3619"/>
                  <a:gd name="T37" fmla="*/ 4 h 38"/>
                  <a:gd name="T38" fmla="*/ 1184 w 3619"/>
                  <a:gd name="T39" fmla="*/ 4 h 38"/>
                  <a:gd name="T40" fmla="*/ 1259 w 3619"/>
                  <a:gd name="T41" fmla="*/ 2 h 38"/>
                  <a:gd name="T42" fmla="*/ 1331 w 3619"/>
                  <a:gd name="T43" fmla="*/ 2 h 38"/>
                  <a:gd name="T44" fmla="*/ 1399 w 3619"/>
                  <a:gd name="T45" fmla="*/ 2 h 38"/>
                  <a:gd name="T46" fmla="*/ 1465 w 3619"/>
                  <a:gd name="T47" fmla="*/ 2 h 38"/>
                  <a:gd name="T48" fmla="*/ 1528 w 3619"/>
                  <a:gd name="T49" fmla="*/ 2 h 38"/>
                  <a:gd name="T50" fmla="*/ 1585 w 3619"/>
                  <a:gd name="T51" fmla="*/ 2 h 38"/>
                  <a:gd name="T52" fmla="*/ 1642 w 3619"/>
                  <a:gd name="T53" fmla="*/ 2 h 38"/>
                  <a:gd name="T54" fmla="*/ 1694 w 3619"/>
                  <a:gd name="T55" fmla="*/ 2 h 38"/>
                  <a:gd name="T56" fmla="*/ 1742 w 3619"/>
                  <a:gd name="T57" fmla="*/ 0 h 38"/>
                  <a:gd name="T58" fmla="*/ 1787 w 3619"/>
                  <a:gd name="T59" fmla="*/ 0 h 38"/>
                  <a:gd name="T60" fmla="*/ 1810 w 3619"/>
                  <a:gd name="T61" fmla="*/ 0 h 38"/>
                  <a:gd name="T62" fmla="*/ 1853 w 3619"/>
                  <a:gd name="T63" fmla="*/ 0 h 38"/>
                  <a:gd name="T64" fmla="*/ 1900 w 3619"/>
                  <a:gd name="T65" fmla="*/ 2 h 38"/>
                  <a:gd name="T66" fmla="*/ 1950 w 3619"/>
                  <a:gd name="T67" fmla="*/ 2 h 38"/>
                  <a:gd name="T68" fmla="*/ 2005 w 3619"/>
                  <a:gd name="T69" fmla="*/ 2 h 38"/>
                  <a:gd name="T70" fmla="*/ 2061 w 3619"/>
                  <a:gd name="T71" fmla="*/ 2 h 38"/>
                  <a:gd name="T72" fmla="*/ 2123 w 3619"/>
                  <a:gd name="T73" fmla="*/ 2 h 38"/>
                  <a:gd name="T74" fmla="*/ 2186 w 3619"/>
                  <a:gd name="T75" fmla="*/ 2 h 38"/>
                  <a:gd name="T76" fmla="*/ 2254 w 3619"/>
                  <a:gd name="T77" fmla="*/ 2 h 38"/>
                  <a:gd name="T78" fmla="*/ 2324 w 3619"/>
                  <a:gd name="T79" fmla="*/ 2 h 38"/>
                  <a:gd name="T80" fmla="*/ 2397 w 3619"/>
                  <a:gd name="T81" fmla="*/ 4 h 38"/>
                  <a:gd name="T82" fmla="*/ 2474 w 3619"/>
                  <a:gd name="T83" fmla="*/ 4 h 38"/>
                  <a:gd name="T84" fmla="*/ 2551 w 3619"/>
                  <a:gd name="T85" fmla="*/ 4 h 38"/>
                  <a:gd name="T86" fmla="*/ 2631 w 3619"/>
                  <a:gd name="T87" fmla="*/ 7 h 38"/>
                  <a:gd name="T88" fmla="*/ 2710 w 3619"/>
                  <a:gd name="T89" fmla="*/ 7 h 38"/>
                  <a:gd name="T90" fmla="*/ 2789 w 3619"/>
                  <a:gd name="T91" fmla="*/ 9 h 38"/>
                  <a:gd name="T92" fmla="*/ 2869 w 3619"/>
                  <a:gd name="T93" fmla="*/ 9 h 38"/>
                  <a:gd name="T94" fmla="*/ 2944 w 3619"/>
                  <a:gd name="T95" fmla="*/ 11 h 38"/>
                  <a:gd name="T96" fmla="*/ 3018 w 3619"/>
                  <a:gd name="T97" fmla="*/ 13 h 38"/>
                  <a:gd name="T98" fmla="*/ 3089 w 3619"/>
                  <a:gd name="T99" fmla="*/ 16 h 38"/>
                  <a:gd name="T100" fmla="*/ 3157 w 3619"/>
                  <a:gd name="T101" fmla="*/ 16 h 38"/>
                  <a:gd name="T102" fmla="*/ 3220 w 3619"/>
                  <a:gd name="T103" fmla="*/ 18 h 38"/>
                  <a:gd name="T104" fmla="*/ 3279 w 3619"/>
                  <a:gd name="T105" fmla="*/ 20 h 38"/>
                  <a:gd name="T106" fmla="*/ 3334 w 3619"/>
                  <a:gd name="T107" fmla="*/ 23 h 38"/>
                  <a:gd name="T108" fmla="*/ 3386 w 3619"/>
                  <a:gd name="T109" fmla="*/ 25 h 38"/>
                  <a:gd name="T110" fmla="*/ 3433 w 3619"/>
                  <a:gd name="T111" fmla="*/ 27 h 38"/>
                  <a:gd name="T112" fmla="*/ 3476 w 3619"/>
                  <a:gd name="T113" fmla="*/ 29 h 38"/>
                  <a:gd name="T114" fmla="*/ 3517 w 3619"/>
                  <a:gd name="T115" fmla="*/ 32 h 38"/>
                  <a:gd name="T116" fmla="*/ 3554 w 3619"/>
                  <a:gd name="T117" fmla="*/ 34 h 38"/>
                  <a:gd name="T118" fmla="*/ 3588 w 3619"/>
                  <a:gd name="T119" fmla="*/ 36 h 38"/>
                  <a:gd name="T120" fmla="*/ 3619 w 3619"/>
                  <a:gd name="T121" fmla="*/ 38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9"/>
                  <a:gd name="T184" fmla="*/ 0 h 38"/>
                  <a:gd name="T185" fmla="*/ 3619 w 3619"/>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9" h="38">
                    <a:moveTo>
                      <a:pt x="0" y="38"/>
                    </a:moveTo>
                    <a:lnTo>
                      <a:pt x="16" y="36"/>
                    </a:lnTo>
                    <a:lnTo>
                      <a:pt x="32" y="36"/>
                    </a:lnTo>
                    <a:lnTo>
                      <a:pt x="48" y="34"/>
                    </a:lnTo>
                    <a:lnTo>
                      <a:pt x="66" y="34"/>
                    </a:lnTo>
                    <a:lnTo>
                      <a:pt x="84" y="32"/>
                    </a:lnTo>
                    <a:lnTo>
                      <a:pt x="102" y="32"/>
                    </a:lnTo>
                    <a:lnTo>
                      <a:pt x="123" y="29"/>
                    </a:lnTo>
                    <a:lnTo>
                      <a:pt x="143" y="29"/>
                    </a:lnTo>
                    <a:lnTo>
                      <a:pt x="163" y="29"/>
                    </a:lnTo>
                    <a:lnTo>
                      <a:pt x="186" y="27"/>
                    </a:lnTo>
                    <a:lnTo>
                      <a:pt x="211" y="27"/>
                    </a:lnTo>
                    <a:lnTo>
                      <a:pt x="234" y="25"/>
                    </a:lnTo>
                    <a:lnTo>
                      <a:pt x="259" y="25"/>
                    </a:lnTo>
                    <a:lnTo>
                      <a:pt x="286" y="23"/>
                    </a:lnTo>
                    <a:lnTo>
                      <a:pt x="313" y="23"/>
                    </a:lnTo>
                    <a:lnTo>
                      <a:pt x="340" y="20"/>
                    </a:lnTo>
                    <a:lnTo>
                      <a:pt x="370" y="20"/>
                    </a:lnTo>
                    <a:lnTo>
                      <a:pt x="399" y="18"/>
                    </a:lnTo>
                    <a:lnTo>
                      <a:pt x="431" y="18"/>
                    </a:lnTo>
                    <a:lnTo>
                      <a:pt x="463" y="16"/>
                    </a:lnTo>
                    <a:lnTo>
                      <a:pt x="497" y="16"/>
                    </a:lnTo>
                    <a:lnTo>
                      <a:pt x="531" y="16"/>
                    </a:lnTo>
                    <a:lnTo>
                      <a:pt x="565" y="13"/>
                    </a:lnTo>
                    <a:lnTo>
                      <a:pt x="601" y="13"/>
                    </a:lnTo>
                    <a:lnTo>
                      <a:pt x="637" y="11"/>
                    </a:lnTo>
                    <a:lnTo>
                      <a:pt x="676" y="11"/>
                    </a:lnTo>
                    <a:lnTo>
                      <a:pt x="712" y="11"/>
                    </a:lnTo>
                    <a:lnTo>
                      <a:pt x="751" y="9"/>
                    </a:lnTo>
                    <a:lnTo>
                      <a:pt x="791" y="9"/>
                    </a:lnTo>
                    <a:lnTo>
                      <a:pt x="830" y="9"/>
                    </a:lnTo>
                    <a:lnTo>
                      <a:pt x="869" y="7"/>
                    </a:lnTo>
                    <a:lnTo>
                      <a:pt x="909" y="7"/>
                    </a:lnTo>
                    <a:lnTo>
                      <a:pt x="948" y="7"/>
                    </a:lnTo>
                    <a:lnTo>
                      <a:pt x="989" y="7"/>
                    </a:lnTo>
                    <a:lnTo>
                      <a:pt x="1027" y="4"/>
                    </a:lnTo>
                    <a:lnTo>
                      <a:pt x="1068" y="4"/>
                    </a:lnTo>
                    <a:lnTo>
                      <a:pt x="1107" y="4"/>
                    </a:lnTo>
                    <a:lnTo>
                      <a:pt x="1145" y="4"/>
                    </a:lnTo>
                    <a:lnTo>
                      <a:pt x="1184" y="4"/>
                    </a:lnTo>
                    <a:lnTo>
                      <a:pt x="1222" y="4"/>
                    </a:lnTo>
                    <a:lnTo>
                      <a:pt x="1259" y="2"/>
                    </a:lnTo>
                    <a:lnTo>
                      <a:pt x="1295" y="2"/>
                    </a:lnTo>
                    <a:lnTo>
                      <a:pt x="1331" y="2"/>
                    </a:lnTo>
                    <a:lnTo>
                      <a:pt x="1365" y="2"/>
                    </a:lnTo>
                    <a:lnTo>
                      <a:pt x="1399" y="2"/>
                    </a:lnTo>
                    <a:lnTo>
                      <a:pt x="1433" y="2"/>
                    </a:lnTo>
                    <a:lnTo>
                      <a:pt x="1465" y="2"/>
                    </a:lnTo>
                    <a:lnTo>
                      <a:pt x="1497" y="2"/>
                    </a:lnTo>
                    <a:lnTo>
                      <a:pt x="1528" y="2"/>
                    </a:lnTo>
                    <a:lnTo>
                      <a:pt x="1558" y="2"/>
                    </a:lnTo>
                    <a:lnTo>
                      <a:pt x="1585" y="2"/>
                    </a:lnTo>
                    <a:lnTo>
                      <a:pt x="1615" y="2"/>
                    </a:lnTo>
                    <a:lnTo>
                      <a:pt x="1642" y="2"/>
                    </a:lnTo>
                    <a:lnTo>
                      <a:pt x="1669" y="2"/>
                    </a:lnTo>
                    <a:lnTo>
                      <a:pt x="1694" y="2"/>
                    </a:lnTo>
                    <a:lnTo>
                      <a:pt x="1719" y="2"/>
                    </a:lnTo>
                    <a:lnTo>
                      <a:pt x="1742" y="0"/>
                    </a:lnTo>
                    <a:lnTo>
                      <a:pt x="1767" y="0"/>
                    </a:lnTo>
                    <a:lnTo>
                      <a:pt x="1787" y="0"/>
                    </a:lnTo>
                    <a:lnTo>
                      <a:pt x="1810" y="0"/>
                    </a:lnTo>
                    <a:lnTo>
                      <a:pt x="1832" y="0"/>
                    </a:lnTo>
                    <a:lnTo>
                      <a:pt x="1853" y="0"/>
                    </a:lnTo>
                    <a:lnTo>
                      <a:pt x="1878" y="0"/>
                    </a:lnTo>
                    <a:lnTo>
                      <a:pt x="1900" y="2"/>
                    </a:lnTo>
                    <a:lnTo>
                      <a:pt x="1925" y="2"/>
                    </a:lnTo>
                    <a:lnTo>
                      <a:pt x="1950" y="2"/>
                    </a:lnTo>
                    <a:lnTo>
                      <a:pt x="1977" y="2"/>
                    </a:lnTo>
                    <a:lnTo>
                      <a:pt x="2005" y="2"/>
                    </a:lnTo>
                    <a:lnTo>
                      <a:pt x="2034" y="2"/>
                    </a:lnTo>
                    <a:lnTo>
                      <a:pt x="2061" y="2"/>
                    </a:lnTo>
                    <a:lnTo>
                      <a:pt x="2091" y="2"/>
                    </a:lnTo>
                    <a:lnTo>
                      <a:pt x="2123" y="2"/>
                    </a:lnTo>
                    <a:lnTo>
                      <a:pt x="2154" y="2"/>
                    </a:lnTo>
                    <a:lnTo>
                      <a:pt x="2186" y="2"/>
                    </a:lnTo>
                    <a:lnTo>
                      <a:pt x="2220" y="2"/>
                    </a:lnTo>
                    <a:lnTo>
                      <a:pt x="2254" y="2"/>
                    </a:lnTo>
                    <a:lnTo>
                      <a:pt x="2288" y="2"/>
                    </a:lnTo>
                    <a:lnTo>
                      <a:pt x="2324" y="2"/>
                    </a:lnTo>
                    <a:lnTo>
                      <a:pt x="2361" y="2"/>
                    </a:lnTo>
                    <a:lnTo>
                      <a:pt x="2397" y="4"/>
                    </a:lnTo>
                    <a:lnTo>
                      <a:pt x="2436" y="4"/>
                    </a:lnTo>
                    <a:lnTo>
                      <a:pt x="2474" y="4"/>
                    </a:lnTo>
                    <a:lnTo>
                      <a:pt x="2513" y="4"/>
                    </a:lnTo>
                    <a:lnTo>
                      <a:pt x="2551" y="4"/>
                    </a:lnTo>
                    <a:lnTo>
                      <a:pt x="2592" y="4"/>
                    </a:lnTo>
                    <a:lnTo>
                      <a:pt x="2631" y="7"/>
                    </a:lnTo>
                    <a:lnTo>
                      <a:pt x="2671" y="7"/>
                    </a:lnTo>
                    <a:lnTo>
                      <a:pt x="2710" y="7"/>
                    </a:lnTo>
                    <a:lnTo>
                      <a:pt x="2751" y="7"/>
                    </a:lnTo>
                    <a:lnTo>
                      <a:pt x="2789" y="9"/>
                    </a:lnTo>
                    <a:lnTo>
                      <a:pt x="2828" y="9"/>
                    </a:lnTo>
                    <a:lnTo>
                      <a:pt x="2869" y="9"/>
                    </a:lnTo>
                    <a:lnTo>
                      <a:pt x="2907" y="11"/>
                    </a:lnTo>
                    <a:lnTo>
                      <a:pt x="2944" y="11"/>
                    </a:lnTo>
                    <a:lnTo>
                      <a:pt x="2982" y="11"/>
                    </a:lnTo>
                    <a:lnTo>
                      <a:pt x="3018" y="13"/>
                    </a:lnTo>
                    <a:lnTo>
                      <a:pt x="3055" y="13"/>
                    </a:lnTo>
                    <a:lnTo>
                      <a:pt x="3089" y="16"/>
                    </a:lnTo>
                    <a:lnTo>
                      <a:pt x="3123" y="16"/>
                    </a:lnTo>
                    <a:lnTo>
                      <a:pt x="3157" y="16"/>
                    </a:lnTo>
                    <a:lnTo>
                      <a:pt x="3188" y="18"/>
                    </a:lnTo>
                    <a:lnTo>
                      <a:pt x="3220" y="18"/>
                    </a:lnTo>
                    <a:lnTo>
                      <a:pt x="3250" y="20"/>
                    </a:lnTo>
                    <a:lnTo>
                      <a:pt x="3279" y="20"/>
                    </a:lnTo>
                    <a:lnTo>
                      <a:pt x="3306" y="23"/>
                    </a:lnTo>
                    <a:lnTo>
                      <a:pt x="3334" y="23"/>
                    </a:lnTo>
                    <a:lnTo>
                      <a:pt x="3361" y="25"/>
                    </a:lnTo>
                    <a:lnTo>
                      <a:pt x="3386" y="25"/>
                    </a:lnTo>
                    <a:lnTo>
                      <a:pt x="3408" y="27"/>
                    </a:lnTo>
                    <a:lnTo>
                      <a:pt x="3433" y="27"/>
                    </a:lnTo>
                    <a:lnTo>
                      <a:pt x="3456" y="29"/>
                    </a:lnTo>
                    <a:lnTo>
                      <a:pt x="3476" y="29"/>
                    </a:lnTo>
                    <a:lnTo>
                      <a:pt x="3497" y="29"/>
                    </a:lnTo>
                    <a:lnTo>
                      <a:pt x="3517" y="32"/>
                    </a:lnTo>
                    <a:lnTo>
                      <a:pt x="3535" y="32"/>
                    </a:lnTo>
                    <a:lnTo>
                      <a:pt x="3554" y="34"/>
                    </a:lnTo>
                    <a:lnTo>
                      <a:pt x="3572" y="34"/>
                    </a:lnTo>
                    <a:lnTo>
                      <a:pt x="3588" y="36"/>
                    </a:lnTo>
                    <a:lnTo>
                      <a:pt x="3603" y="36"/>
                    </a:lnTo>
                    <a:lnTo>
                      <a:pt x="3619" y="38"/>
                    </a:lnTo>
                  </a:path>
                </a:pathLst>
              </a:custGeom>
              <a:noFill/>
              <a:ln w="0">
                <a:solidFill>
                  <a:srgbClr val="C0C0C0"/>
                </a:solidFill>
                <a:round/>
                <a:headEnd/>
                <a:tailEnd/>
              </a:ln>
            </p:spPr>
            <p:txBody>
              <a:bodyPr/>
              <a:lstStyle/>
              <a:p>
                <a:endParaRPr lang="fr-FR">
                  <a:latin typeface="OpenDyslexic" pitchFamily="50" charset="0"/>
                </a:endParaRPr>
              </a:p>
            </p:txBody>
          </p:sp>
          <p:sp>
            <p:nvSpPr>
              <p:cNvPr id="26840" name="Freeform 188"/>
              <p:cNvSpPr>
                <a:spLocks/>
              </p:cNvSpPr>
              <p:nvPr/>
            </p:nvSpPr>
            <p:spPr bwMode="auto">
              <a:xfrm>
                <a:off x="694" y="2202"/>
                <a:ext cx="3628" cy="18"/>
              </a:xfrm>
              <a:custGeom>
                <a:avLst/>
                <a:gdLst>
                  <a:gd name="T0" fmla="*/ 3612 w 3628"/>
                  <a:gd name="T1" fmla="*/ 0 h 18"/>
                  <a:gd name="T2" fmla="*/ 3578 w 3628"/>
                  <a:gd name="T3" fmla="*/ 2 h 18"/>
                  <a:gd name="T4" fmla="*/ 3542 w 3628"/>
                  <a:gd name="T5" fmla="*/ 2 h 18"/>
                  <a:gd name="T6" fmla="*/ 3503 w 3628"/>
                  <a:gd name="T7" fmla="*/ 4 h 18"/>
                  <a:gd name="T8" fmla="*/ 3462 w 3628"/>
                  <a:gd name="T9" fmla="*/ 4 h 18"/>
                  <a:gd name="T10" fmla="*/ 3417 w 3628"/>
                  <a:gd name="T11" fmla="*/ 7 h 18"/>
                  <a:gd name="T12" fmla="*/ 3367 w 3628"/>
                  <a:gd name="T13" fmla="*/ 7 h 18"/>
                  <a:gd name="T14" fmla="*/ 3313 w 3628"/>
                  <a:gd name="T15" fmla="*/ 9 h 18"/>
                  <a:gd name="T16" fmla="*/ 3256 w 3628"/>
                  <a:gd name="T17" fmla="*/ 9 h 18"/>
                  <a:gd name="T18" fmla="*/ 3195 w 3628"/>
                  <a:gd name="T19" fmla="*/ 11 h 18"/>
                  <a:gd name="T20" fmla="*/ 3129 w 3628"/>
                  <a:gd name="T21" fmla="*/ 11 h 18"/>
                  <a:gd name="T22" fmla="*/ 3059 w 3628"/>
                  <a:gd name="T23" fmla="*/ 11 h 18"/>
                  <a:gd name="T24" fmla="*/ 2986 w 3628"/>
                  <a:gd name="T25" fmla="*/ 14 h 18"/>
                  <a:gd name="T26" fmla="*/ 2911 w 3628"/>
                  <a:gd name="T27" fmla="*/ 14 h 18"/>
                  <a:gd name="T28" fmla="*/ 2834 w 3628"/>
                  <a:gd name="T29" fmla="*/ 14 h 18"/>
                  <a:gd name="T30" fmla="*/ 2755 w 3628"/>
                  <a:gd name="T31" fmla="*/ 16 h 18"/>
                  <a:gd name="T32" fmla="*/ 2675 w 3628"/>
                  <a:gd name="T33" fmla="*/ 16 h 18"/>
                  <a:gd name="T34" fmla="*/ 2596 w 3628"/>
                  <a:gd name="T35" fmla="*/ 16 h 18"/>
                  <a:gd name="T36" fmla="*/ 2517 w 3628"/>
                  <a:gd name="T37" fmla="*/ 16 h 18"/>
                  <a:gd name="T38" fmla="*/ 2440 w 3628"/>
                  <a:gd name="T39" fmla="*/ 18 h 18"/>
                  <a:gd name="T40" fmla="*/ 2365 w 3628"/>
                  <a:gd name="T41" fmla="*/ 18 h 18"/>
                  <a:gd name="T42" fmla="*/ 2294 w 3628"/>
                  <a:gd name="T43" fmla="*/ 18 h 18"/>
                  <a:gd name="T44" fmla="*/ 2224 w 3628"/>
                  <a:gd name="T45" fmla="*/ 18 h 18"/>
                  <a:gd name="T46" fmla="*/ 2158 w 3628"/>
                  <a:gd name="T47" fmla="*/ 18 h 18"/>
                  <a:gd name="T48" fmla="*/ 2097 w 3628"/>
                  <a:gd name="T49" fmla="*/ 18 h 18"/>
                  <a:gd name="T50" fmla="*/ 2038 w 3628"/>
                  <a:gd name="T51" fmla="*/ 18 h 18"/>
                  <a:gd name="T52" fmla="*/ 1981 w 3628"/>
                  <a:gd name="T53" fmla="*/ 18 h 18"/>
                  <a:gd name="T54" fmla="*/ 1929 w 3628"/>
                  <a:gd name="T55" fmla="*/ 18 h 18"/>
                  <a:gd name="T56" fmla="*/ 1882 w 3628"/>
                  <a:gd name="T57" fmla="*/ 18 h 18"/>
                  <a:gd name="T58" fmla="*/ 1836 w 3628"/>
                  <a:gd name="T59" fmla="*/ 18 h 18"/>
                  <a:gd name="T60" fmla="*/ 1814 w 3628"/>
                  <a:gd name="T61" fmla="*/ 18 h 18"/>
                  <a:gd name="T62" fmla="*/ 1771 w 3628"/>
                  <a:gd name="T63" fmla="*/ 18 h 18"/>
                  <a:gd name="T64" fmla="*/ 1723 w 3628"/>
                  <a:gd name="T65" fmla="*/ 18 h 18"/>
                  <a:gd name="T66" fmla="*/ 1671 w 3628"/>
                  <a:gd name="T67" fmla="*/ 18 h 18"/>
                  <a:gd name="T68" fmla="*/ 1619 w 3628"/>
                  <a:gd name="T69" fmla="*/ 18 h 18"/>
                  <a:gd name="T70" fmla="*/ 1562 w 3628"/>
                  <a:gd name="T71" fmla="*/ 18 h 18"/>
                  <a:gd name="T72" fmla="*/ 1501 w 3628"/>
                  <a:gd name="T73" fmla="*/ 18 h 18"/>
                  <a:gd name="T74" fmla="*/ 1437 w 3628"/>
                  <a:gd name="T75" fmla="*/ 18 h 18"/>
                  <a:gd name="T76" fmla="*/ 1369 w 3628"/>
                  <a:gd name="T77" fmla="*/ 18 h 18"/>
                  <a:gd name="T78" fmla="*/ 1299 w 3628"/>
                  <a:gd name="T79" fmla="*/ 18 h 18"/>
                  <a:gd name="T80" fmla="*/ 1224 w 3628"/>
                  <a:gd name="T81" fmla="*/ 18 h 18"/>
                  <a:gd name="T82" fmla="*/ 1149 w 3628"/>
                  <a:gd name="T83" fmla="*/ 18 h 18"/>
                  <a:gd name="T84" fmla="*/ 1070 w 3628"/>
                  <a:gd name="T85" fmla="*/ 16 h 18"/>
                  <a:gd name="T86" fmla="*/ 991 w 3628"/>
                  <a:gd name="T87" fmla="*/ 16 h 18"/>
                  <a:gd name="T88" fmla="*/ 911 w 3628"/>
                  <a:gd name="T89" fmla="*/ 16 h 18"/>
                  <a:gd name="T90" fmla="*/ 832 w 3628"/>
                  <a:gd name="T91" fmla="*/ 16 h 18"/>
                  <a:gd name="T92" fmla="*/ 755 w 3628"/>
                  <a:gd name="T93" fmla="*/ 14 h 18"/>
                  <a:gd name="T94" fmla="*/ 678 w 3628"/>
                  <a:gd name="T95" fmla="*/ 14 h 18"/>
                  <a:gd name="T96" fmla="*/ 603 w 3628"/>
                  <a:gd name="T97" fmla="*/ 14 h 18"/>
                  <a:gd name="T98" fmla="*/ 532 w 3628"/>
                  <a:gd name="T99" fmla="*/ 11 h 18"/>
                  <a:gd name="T100" fmla="*/ 467 w 3628"/>
                  <a:gd name="T101" fmla="*/ 11 h 18"/>
                  <a:gd name="T102" fmla="*/ 403 w 3628"/>
                  <a:gd name="T103" fmla="*/ 9 h 18"/>
                  <a:gd name="T104" fmla="*/ 342 w 3628"/>
                  <a:gd name="T105" fmla="*/ 9 h 18"/>
                  <a:gd name="T106" fmla="*/ 288 w 3628"/>
                  <a:gd name="T107" fmla="*/ 7 h 18"/>
                  <a:gd name="T108" fmla="*/ 235 w 3628"/>
                  <a:gd name="T109" fmla="*/ 7 h 18"/>
                  <a:gd name="T110" fmla="*/ 188 w 3628"/>
                  <a:gd name="T111" fmla="*/ 4 h 18"/>
                  <a:gd name="T112" fmla="*/ 145 w 3628"/>
                  <a:gd name="T113" fmla="*/ 4 h 18"/>
                  <a:gd name="T114" fmla="*/ 104 w 3628"/>
                  <a:gd name="T115" fmla="*/ 4 h 18"/>
                  <a:gd name="T116" fmla="*/ 65 w 3628"/>
                  <a:gd name="T117" fmla="*/ 2 h 18"/>
                  <a:gd name="T118" fmla="*/ 31 w 3628"/>
                  <a:gd name="T119" fmla="*/ 2 h 18"/>
                  <a:gd name="T120" fmla="*/ 0 w 3628"/>
                  <a:gd name="T121" fmla="*/ 0 h 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28"/>
                  <a:gd name="T184" fmla="*/ 0 h 18"/>
                  <a:gd name="T185" fmla="*/ 3628 w 3628"/>
                  <a:gd name="T186" fmla="*/ 18 h 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28" h="18">
                    <a:moveTo>
                      <a:pt x="3628" y="0"/>
                    </a:moveTo>
                    <a:lnTo>
                      <a:pt x="3612" y="0"/>
                    </a:lnTo>
                    <a:lnTo>
                      <a:pt x="3596" y="2"/>
                    </a:lnTo>
                    <a:lnTo>
                      <a:pt x="3578" y="2"/>
                    </a:lnTo>
                    <a:lnTo>
                      <a:pt x="3562" y="2"/>
                    </a:lnTo>
                    <a:lnTo>
                      <a:pt x="3542" y="2"/>
                    </a:lnTo>
                    <a:lnTo>
                      <a:pt x="3523" y="4"/>
                    </a:lnTo>
                    <a:lnTo>
                      <a:pt x="3503" y="4"/>
                    </a:lnTo>
                    <a:lnTo>
                      <a:pt x="3483" y="4"/>
                    </a:lnTo>
                    <a:lnTo>
                      <a:pt x="3462" y="4"/>
                    </a:lnTo>
                    <a:lnTo>
                      <a:pt x="3440" y="4"/>
                    </a:lnTo>
                    <a:lnTo>
                      <a:pt x="3417" y="7"/>
                    </a:lnTo>
                    <a:lnTo>
                      <a:pt x="3392" y="7"/>
                    </a:lnTo>
                    <a:lnTo>
                      <a:pt x="3367" y="7"/>
                    </a:lnTo>
                    <a:lnTo>
                      <a:pt x="3340" y="7"/>
                    </a:lnTo>
                    <a:lnTo>
                      <a:pt x="3313" y="9"/>
                    </a:lnTo>
                    <a:lnTo>
                      <a:pt x="3285" y="9"/>
                    </a:lnTo>
                    <a:lnTo>
                      <a:pt x="3256" y="9"/>
                    </a:lnTo>
                    <a:lnTo>
                      <a:pt x="3224" y="9"/>
                    </a:lnTo>
                    <a:lnTo>
                      <a:pt x="3195" y="11"/>
                    </a:lnTo>
                    <a:lnTo>
                      <a:pt x="3161" y="11"/>
                    </a:lnTo>
                    <a:lnTo>
                      <a:pt x="3129" y="11"/>
                    </a:lnTo>
                    <a:lnTo>
                      <a:pt x="3095" y="11"/>
                    </a:lnTo>
                    <a:lnTo>
                      <a:pt x="3059" y="11"/>
                    </a:lnTo>
                    <a:lnTo>
                      <a:pt x="3025" y="14"/>
                    </a:lnTo>
                    <a:lnTo>
                      <a:pt x="2986" y="14"/>
                    </a:lnTo>
                    <a:lnTo>
                      <a:pt x="2950" y="14"/>
                    </a:lnTo>
                    <a:lnTo>
                      <a:pt x="2911" y="14"/>
                    </a:lnTo>
                    <a:lnTo>
                      <a:pt x="2873" y="14"/>
                    </a:lnTo>
                    <a:lnTo>
                      <a:pt x="2834" y="14"/>
                    </a:lnTo>
                    <a:lnTo>
                      <a:pt x="2796" y="16"/>
                    </a:lnTo>
                    <a:lnTo>
                      <a:pt x="2755" y="16"/>
                    </a:lnTo>
                    <a:lnTo>
                      <a:pt x="2716" y="16"/>
                    </a:lnTo>
                    <a:lnTo>
                      <a:pt x="2675" y="16"/>
                    </a:lnTo>
                    <a:lnTo>
                      <a:pt x="2637" y="16"/>
                    </a:lnTo>
                    <a:lnTo>
                      <a:pt x="2596" y="16"/>
                    </a:lnTo>
                    <a:lnTo>
                      <a:pt x="2557" y="16"/>
                    </a:lnTo>
                    <a:lnTo>
                      <a:pt x="2517" y="16"/>
                    </a:lnTo>
                    <a:lnTo>
                      <a:pt x="2478" y="18"/>
                    </a:lnTo>
                    <a:lnTo>
                      <a:pt x="2440" y="18"/>
                    </a:lnTo>
                    <a:lnTo>
                      <a:pt x="2403" y="18"/>
                    </a:lnTo>
                    <a:lnTo>
                      <a:pt x="2365" y="18"/>
                    </a:lnTo>
                    <a:lnTo>
                      <a:pt x="2328" y="18"/>
                    </a:lnTo>
                    <a:lnTo>
                      <a:pt x="2294" y="18"/>
                    </a:lnTo>
                    <a:lnTo>
                      <a:pt x="2258" y="18"/>
                    </a:lnTo>
                    <a:lnTo>
                      <a:pt x="2224" y="18"/>
                    </a:lnTo>
                    <a:lnTo>
                      <a:pt x="2190" y="18"/>
                    </a:lnTo>
                    <a:lnTo>
                      <a:pt x="2158" y="18"/>
                    </a:lnTo>
                    <a:lnTo>
                      <a:pt x="2127" y="18"/>
                    </a:lnTo>
                    <a:lnTo>
                      <a:pt x="2097" y="18"/>
                    </a:lnTo>
                    <a:lnTo>
                      <a:pt x="2065" y="18"/>
                    </a:lnTo>
                    <a:lnTo>
                      <a:pt x="2038" y="18"/>
                    </a:lnTo>
                    <a:lnTo>
                      <a:pt x="2009" y="18"/>
                    </a:lnTo>
                    <a:lnTo>
                      <a:pt x="1981" y="18"/>
                    </a:lnTo>
                    <a:lnTo>
                      <a:pt x="1957" y="18"/>
                    </a:lnTo>
                    <a:lnTo>
                      <a:pt x="1929" y="18"/>
                    </a:lnTo>
                    <a:lnTo>
                      <a:pt x="1904" y="18"/>
                    </a:lnTo>
                    <a:lnTo>
                      <a:pt x="1882" y="18"/>
                    </a:lnTo>
                    <a:lnTo>
                      <a:pt x="1857" y="18"/>
                    </a:lnTo>
                    <a:lnTo>
                      <a:pt x="1836" y="18"/>
                    </a:lnTo>
                    <a:lnTo>
                      <a:pt x="1814" y="18"/>
                    </a:lnTo>
                    <a:lnTo>
                      <a:pt x="1791" y="18"/>
                    </a:lnTo>
                    <a:lnTo>
                      <a:pt x="1771" y="18"/>
                    </a:lnTo>
                    <a:lnTo>
                      <a:pt x="1746" y="18"/>
                    </a:lnTo>
                    <a:lnTo>
                      <a:pt x="1723" y="18"/>
                    </a:lnTo>
                    <a:lnTo>
                      <a:pt x="1698" y="18"/>
                    </a:lnTo>
                    <a:lnTo>
                      <a:pt x="1671" y="18"/>
                    </a:lnTo>
                    <a:lnTo>
                      <a:pt x="1646" y="18"/>
                    </a:lnTo>
                    <a:lnTo>
                      <a:pt x="1619" y="18"/>
                    </a:lnTo>
                    <a:lnTo>
                      <a:pt x="1589" y="18"/>
                    </a:lnTo>
                    <a:lnTo>
                      <a:pt x="1562" y="18"/>
                    </a:lnTo>
                    <a:lnTo>
                      <a:pt x="1530" y="18"/>
                    </a:lnTo>
                    <a:lnTo>
                      <a:pt x="1501" y="18"/>
                    </a:lnTo>
                    <a:lnTo>
                      <a:pt x="1469" y="18"/>
                    </a:lnTo>
                    <a:lnTo>
                      <a:pt x="1437" y="18"/>
                    </a:lnTo>
                    <a:lnTo>
                      <a:pt x="1403" y="18"/>
                    </a:lnTo>
                    <a:lnTo>
                      <a:pt x="1369" y="18"/>
                    </a:lnTo>
                    <a:lnTo>
                      <a:pt x="1333" y="18"/>
                    </a:lnTo>
                    <a:lnTo>
                      <a:pt x="1299" y="18"/>
                    </a:lnTo>
                    <a:lnTo>
                      <a:pt x="1263" y="18"/>
                    </a:lnTo>
                    <a:lnTo>
                      <a:pt x="1224" y="18"/>
                    </a:lnTo>
                    <a:lnTo>
                      <a:pt x="1188" y="18"/>
                    </a:lnTo>
                    <a:lnTo>
                      <a:pt x="1149" y="18"/>
                    </a:lnTo>
                    <a:lnTo>
                      <a:pt x="1111" y="16"/>
                    </a:lnTo>
                    <a:lnTo>
                      <a:pt x="1070" y="16"/>
                    </a:lnTo>
                    <a:lnTo>
                      <a:pt x="1031" y="16"/>
                    </a:lnTo>
                    <a:lnTo>
                      <a:pt x="991" y="16"/>
                    </a:lnTo>
                    <a:lnTo>
                      <a:pt x="952" y="16"/>
                    </a:lnTo>
                    <a:lnTo>
                      <a:pt x="911" y="16"/>
                    </a:lnTo>
                    <a:lnTo>
                      <a:pt x="873" y="16"/>
                    </a:lnTo>
                    <a:lnTo>
                      <a:pt x="832" y="16"/>
                    </a:lnTo>
                    <a:lnTo>
                      <a:pt x="793" y="14"/>
                    </a:lnTo>
                    <a:lnTo>
                      <a:pt x="755" y="14"/>
                    </a:lnTo>
                    <a:lnTo>
                      <a:pt x="716" y="14"/>
                    </a:lnTo>
                    <a:lnTo>
                      <a:pt x="678" y="14"/>
                    </a:lnTo>
                    <a:lnTo>
                      <a:pt x="641" y="14"/>
                    </a:lnTo>
                    <a:lnTo>
                      <a:pt x="603" y="14"/>
                    </a:lnTo>
                    <a:lnTo>
                      <a:pt x="569" y="11"/>
                    </a:lnTo>
                    <a:lnTo>
                      <a:pt x="532" y="11"/>
                    </a:lnTo>
                    <a:lnTo>
                      <a:pt x="498" y="11"/>
                    </a:lnTo>
                    <a:lnTo>
                      <a:pt x="467" y="11"/>
                    </a:lnTo>
                    <a:lnTo>
                      <a:pt x="433" y="11"/>
                    </a:lnTo>
                    <a:lnTo>
                      <a:pt x="403" y="9"/>
                    </a:lnTo>
                    <a:lnTo>
                      <a:pt x="371" y="9"/>
                    </a:lnTo>
                    <a:lnTo>
                      <a:pt x="342" y="9"/>
                    </a:lnTo>
                    <a:lnTo>
                      <a:pt x="315" y="9"/>
                    </a:lnTo>
                    <a:lnTo>
                      <a:pt x="288" y="7"/>
                    </a:lnTo>
                    <a:lnTo>
                      <a:pt x="260" y="7"/>
                    </a:lnTo>
                    <a:lnTo>
                      <a:pt x="235" y="7"/>
                    </a:lnTo>
                    <a:lnTo>
                      <a:pt x="210" y="7"/>
                    </a:lnTo>
                    <a:lnTo>
                      <a:pt x="188" y="4"/>
                    </a:lnTo>
                    <a:lnTo>
                      <a:pt x="165" y="4"/>
                    </a:lnTo>
                    <a:lnTo>
                      <a:pt x="145" y="4"/>
                    </a:lnTo>
                    <a:lnTo>
                      <a:pt x="124" y="4"/>
                    </a:lnTo>
                    <a:lnTo>
                      <a:pt x="104" y="4"/>
                    </a:lnTo>
                    <a:lnTo>
                      <a:pt x="86" y="2"/>
                    </a:lnTo>
                    <a:lnTo>
                      <a:pt x="65" y="2"/>
                    </a:lnTo>
                    <a:lnTo>
                      <a:pt x="49" y="2"/>
                    </a:lnTo>
                    <a:lnTo>
                      <a:pt x="31" y="2"/>
                    </a:lnTo>
                    <a:lnTo>
                      <a:pt x="15" y="0"/>
                    </a:lnTo>
                    <a:lnTo>
                      <a:pt x="0" y="0"/>
                    </a:lnTo>
                  </a:path>
                </a:pathLst>
              </a:custGeom>
              <a:noFill/>
              <a:ln w="0">
                <a:solidFill>
                  <a:srgbClr val="C0C0C0"/>
                </a:solidFill>
                <a:round/>
                <a:headEnd/>
                <a:tailEnd/>
              </a:ln>
            </p:spPr>
            <p:txBody>
              <a:bodyPr/>
              <a:lstStyle/>
              <a:p>
                <a:endParaRPr lang="fr-FR">
                  <a:latin typeface="OpenDyslexic" pitchFamily="50" charset="0"/>
                </a:endParaRPr>
              </a:p>
            </p:txBody>
          </p:sp>
          <p:sp>
            <p:nvSpPr>
              <p:cNvPr id="26841" name="Freeform 189"/>
              <p:cNvSpPr>
                <a:spLocks/>
              </p:cNvSpPr>
              <p:nvPr/>
            </p:nvSpPr>
            <p:spPr bwMode="auto">
              <a:xfrm>
                <a:off x="694" y="2311"/>
                <a:ext cx="3628" cy="18"/>
              </a:xfrm>
              <a:custGeom>
                <a:avLst/>
                <a:gdLst>
                  <a:gd name="T0" fmla="*/ 15 w 3628"/>
                  <a:gd name="T1" fmla="*/ 18 h 18"/>
                  <a:gd name="T2" fmla="*/ 49 w 3628"/>
                  <a:gd name="T3" fmla="*/ 16 h 18"/>
                  <a:gd name="T4" fmla="*/ 86 w 3628"/>
                  <a:gd name="T5" fmla="*/ 16 h 18"/>
                  <a:gd name="T6" fmla="*/ 124 w 3628"/>
                  <a:gd name="T7" fmla="*/ 13 h 18"/>
                  <a:gd name="T8" fmla="*/ 165 w 3628"/>
                  <a:gd name="T9" fmla="*/ 13 h 18"/>
                  <a:gd name="T10" fmla="*/ 210 w 3628"/>
                  <a:gd name="T11" fmla="*/ 11 h 18"/>
                  <a:gd name="T12" fmla="*/ 260 w 3628"/>
                  <a:gd name="T13" fmla="*/ 11 h 18"/>
                  <a:gd name="T14" fmla="*/ 315 w 3628"/>
                  <a:gd name="T15" fmla="*/ 9 h 18"/>
                  <a:gd name="T16" fmla="*/ 371 w 3628"/>
                  <a:gd name="T17" fmla="*/ 9 h 18"/>
                  <a:gd name="T18" fmla="*/ 433 w 3628"/>
                  <a:gd name="T19" fmla="*/ 7 h 18"/>
                  <a:gd name="T20" fmla="*/ 498 w 3628"/>
                  <a:gd name="T21" fmla="*/ 7 h 18"/>
                  <a:gd name="T22" fmla="*/ 569 w 3628"/>
                  <a:gd name="T23" fmla="*/ 7 h 18"/>
                  <a:gd name="T24" fmla="*/ 641 w 3628"/>
                  <a:gd name="T25" fmla="*/ 4 h 18"/>
                  <a:gd name="T26" fmla="*/ 716 w 3628"/>
                  <a:gd name="T27" fmla="*/ 4 h 18"/>
                  <a:gd name="T28" fmla="*/ 793 w 3628"/>
                  <a:gd name="T29" fmla="*/ 4 h 18"/>
                  <a:gd name="T30" fmla="*/ 873 w 3628"/>
                  <a:gd name="T31" fmla="*/ 2 h 18"/>
                  <a:gd name="T32" fmla="*/ 952 w 3628"/>
                  <a:gd name="T33" fmla="*/ 2 h 18"/>
                  <a:gd name="T34" fmla="*/ 1031 w 3628"/>
                  <a:gd name="T35" fmla="*/ 2 h 18"/>
                  <a:gd name="T36" fmla="*/ 1111 w 3628"/>
                  <a:gd name="T37" fmla="*/ 2 h 18"/>
                  <a:gd name="T38" fmla="*/ 1188 w 3628"/>
                  <a:gd name="T39" fmla="*/ 0 h 18"/>
                  <a:gd name="T40" fmla="*/ 1263 w 3628"/>
                  <a:gd name="T41" fmla="*/ 0 h 18"/>
                  <a:gd name="T42" fmla="*/ 1333 w 3628"/>
                  <a:gd name="T43" fmla="*/ 0 h 18"/>
                  <a:gd name="T44" fmla="*/ 1403 w 3628"/>
                  <a:gd name="T45" fmla="*/ 0 h 18"/>
                  <a:gd name="T46" fmla="*/ 1469 w 3628"/>
                  <a:gd name="T47" fmla="*/ 0 h 18"/>
                  <a:gd name="T48" fmla="*/ 1530 w 3628"/>
                  <a:gd name="T49" fmla="*/ 0 h 18"/>
                  <a:gd name="T50" fmla="*/ 1589 w 3628"/>
                  <a:gd name="T51" fmla="*/ 0 h 18"/>
                  <a:gd name="T52" fmla="*/ 1646 w 3628"/>
                  <a:gd name="T53" fmla="*/ 0 h 18"/>
                  <a:gd name="T54" fmla="*/ 1698 w 3628"/>
                  <a:gd name="T55" fmla="*/ 0 h 18"/>
                  <a:gd name="T56" fmla="*/ 1746 w 3628"/>
                  <a:gd name="T57" fmla="*/ 0 h 18"/>
                  <a:gd name="T58" fmla="*/ 1791 w 3628"/>
                  <a:gd name="T59" fmla="*/ 0 h 18"/>
                  <a:gd name="T60" fmla="*/ 1814 w 3628"/>
                  <a:gd name="T61" fmla="*/ 0 h 18"/>
                  <a:gd name="T62" fmla="*/ 1857 w 3628"/>
                  <a:gd name="T63" fmla="*/ 0 h 18"/>
                  <a:gd name="T64" fmla="*/ 1904 w 3628"/>
                  <a:gd name="T65" fmla="*/ 0 h 18"/>
                  <a:gd name="T66" fmla="*/ 1957 w 3628"/>
                  <a:gd name="T67" fmla="*/ 0 h 18"/>
                  <a:gd name="T68" fmla="*/ 2009 w 3628"/>
                  <a:gd name="T69" fmla="*/ 0 h 18"/>
                  <a:gd name="T70" fmla="*/ 2065 w 3628"/>
                  <a:gd name="T71" fmla="*/ 0 h 18"/>
                  <a:gd name="T72" fmla="*/ 2127 w 3628"/>
                  <a:gd name="T73" fmla="*/ 0 h 18"/>
                  <a:gd name="T74" fmla="*/ 2190 w 3628"/>
                  <a:gd name="T75" fmla="*/ 0 h 18"/>
                  <a:gd name="T76" fmla="*/ 2258 w 3628"/>
                  <a:gd name="T77" fmla="*/ 0 h 18"/>
                  <a:gd name="T78" fmla="*/ 2328 w 3628"/>
                  <a:gd name="T79" fmla="*/ 0 h 18"/>
                  <a:gd name="T80" fmla="*/ 2403 w 3628"/>
                  <a:gd name="T81" fmla="*/ 0 h 18"/>
                  <a:gd name="T82" fmla="*/ 2478 w 3628"/>
                  <a:gd name="T83" fmla="*/ 0 h 18"/>
                  <a:gd name="T84" fmla="*/ 2557 w 3628"/>
                  <a:gd name="T85" fmla="*/ 2 h 18"/>
                  <a:gd name="T86" fmla="*/ 2637 w 3628"/>
                  <a:gd name="T87" fmla="*/ 2 h 18"/>
                  <a:gd name="T88" fmla="*/ 2716 w 3628"/>
                  <a:gd name="T89" fmla="*/ 2 h 18"/>
                  <a:gd name="T90" fmla="*/ 2796 w 3628"/>
                  <a:gd name="T91" fmla="*/ 2 h 18"/>
                  <a:gd name="T92" fmla="*/ 2873 w 3628"/>
                  <a:gd name="T93" fmla="*/ 4 h 18"/>
                  <a:gd name="T94" fmla="*/ 2950 w 3628"/>
                  <a:gd name="T95" fmla="*/ 4 h 18"/>
                  <a:gd name="T96" fmla="*/ 3025 w 3628"/>
                  <a:gd name="T97" fmla="*/ 4 h 18"/>
                  <a:gd name="T98" fmla="*/ 3095 w 3628"/>
                  <a:gd name="T99" fmla="*/ 7 h 18"/>
                  <a:gd name="T100" fmla="*/ 3161 w 3628"/>
                  <a:gd name="T101" fmla="*/ 7 h 18"/>
                  <a:gd name="T102" fmla="*/ 3224 w 3628"/>
                  <a:gd name="T103" fmla="*/ 9 h 18"/>
                  <a:gd name="T104" fmla="*/ 3285 w 3628"/>
                  <a:gd name="T105" fmla="*/ 9 h 18"/>
                  <a:gd name="T106" fmla="*/ 3340 w 3628"/>
                  <a:gd name="T107" fmla="*/ 11 h 18"/>
                  <a:gd name="T108" fmla="*/ 3392 w 3628"/>
                  <a:gd name="T109" fmla="*/ 11 h 18"/>
                  <a:gd name="T110" fmla="*/ 3440 w 3628"/>
                  <a:gd name="T111" fmla="*/ 13 h 18"/>
                  <a:gd name="T112" fmla="*/ 3483 w 3628"/>
                  <a:gd name="T113" fmla="*/ 13 h 18"/>
                  <a:gd name="T114" fmla="*/ 3523 w 3628"/>
                  <a:gd name="T115" fmla="*/ 13 h 18"/>
                  <a:gd name="T116" fmla="*/ 3562 w 3628"/>
                  <a:gd name="T117" fmla="*/ 16 h 18"/>
                  <a:gd name="T118" fmla="*/ 3596 w 3628"/>
                  <a:gd name="T119" fmla="*/ 16 h 18"/>
                  <a:gd name="T120" fmla="*/ 3628 w 3628"/>
                  <a:gd name="T121" fmla="*/ 18 h 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28"/>
                  <a:gd name="T184" fmla="*/ 0 h 18"/>
                  <a:gd name="T185" fmla="*/ 3628 w 3628"/>
                  <a:gd name="T186" fmla="*/ 18 h 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28" h="18">
                    <a:moveTo>
                      <a:pt x="0" y="18"/>
                    </a:moveTo>
                    <a:lnTo>
                      <a:pt x="15" y="18"/>
                    </a:lnTo>
                    <a:lnTo>
                      <a:pt x="31" y="16"/>
                    </a:lnTo>
                    <a:lnTo>
                      <a:pt x="49" y="16"/>
                    </a:lnTo>
                    <a:lnTo>
                      <a:pt x="65" y="16"/>
                    </a:lnTo>
                    <a:lnTo>
                      <a:pt x="86" y="16"/>
                    </a:lnTo>
                    <a:lnTo>
                      <a:pt x="104" y="13"/>
                    </a:lnTo>
                    <a:lnTo>
                      <a:pt x="124" y="13"/>
                    </a:lnTo>
                    <a:lnTo>
                      <a:pt x="145" y="13"/>
                    </a:lnTo>
                    <a:lnTo>
                      <a:pt x="165" y="13"/>
                    </a:lnTo>
                    <a:lnTo>
                      <a:pt x="188" y="13"/>
                    </a:lnTo>
                    <a:lnTo>
                      <a:pt x="210" y="11"/>
                    </a:lnTo>
                    <a:lnTo>
                      <a:pt x="235" y="11"/>
                    </a:lnTo>
                    <a:lnTo>
                      <a:pt x="260" y="11"/>
                    </a:lnTo>
                    <a:lnTo>
                      <a:pt x="288" y="11"/>
                    </a:lnTo>
                    <a:lnTo>
                      <a:pt x="315" y="9"/>
                    </a:lnTo>
                    <a:lnTo>
                      <a:pt x="342" y="9"/>
                    </a:lnTo>
                    <a:lnTo>
                      <a:pt x="371" y="9"/>
                    </a:lnTo>
                    <a:lnTo>
                      <a:pt x="403" y="9"/>
                    </a:lnTo>
                    <a:lnTo>
                      <a:pt x="433" y="7"/>
                    </a:lnTo>
                    <a:lnTo>
                      <a:pt x="467" y="7"/>
                    </a:lnTo>
                    <a:lnTo>
                      <a:pt x="498" y="7"/>
                    </a:lnTo>
                    <a:lnTo>
                      <a:pt x="532" y="7"/>
                    </a:lnTo>
                    <a:lnTo>
                      <a:pt x="569" y="7"/>
                    </a:lnTo>
                    <a:lnTo>
                      <a:pt x="603" y="4"/>
                    </a:lnTo>
                    <a:lnTo>
                      <a:pt x="641" y="4"/>
                    </a:lnTo>
                    <a:lnTo>
                      <a:pt x="678" y="4"/>
                    </a:lnTo>
                    <a:lnTo>
                      <a:pt x="716" y="4"/>
                    </a:lnTo>
                    <a:lnTo>
                      <a:pt x="755" y="4"/>
                    </a:lnTo>
                    <a:lnTo>
                      <a:pt x="793" y="4"/>
                    </a:lnTo>
                    <a:lnTo>
                      <a:pt x="832" y="2"/>
                    </a:lnTo>
                    <a:lnTo>
                      <a:pt x="873" y="2"/>
                    </a:lnTo>
                    <a:lnTo>
                      <a:pt x="911" y="2"/>
                    </a:lnTo>
                    <a:lnTo>
                      <a:pt x="952" y="2"/>
                    </a:lnTo>
                    <a:lnTo>
                      <a:pt x="991" y="2"/>
                    </a:lnTo>
                    <a:lnTo>
                      <a:pt x="1031" y="2"/>
                    </a:lnTo>
                    <a:lnTo>
                      <a:pt x="1070" y="2"/>
                    </a:lnTo>
                    <a:lnTo>
                      <a:pt x="1111" y="2"/>
                    </a:lnTo>
                    <a:lnTo>
                      <a:pt x="1149" y="0"/>
                    </a:lnTo>
                    <a:lnTo>
                      <a:pt x="1188" y="0"/>
                    </a:lnTo>
                    <a:lnTo>
                      <a:pt x="1224" y="0"/>
                    </a:lnTo>
                    <a:lnTo>
                      <a:pt x="1263" y="0"/>
                    </a:lnTo>
                    <a:lnTo>
                      <a:pt x="1299" y="0"/>
                    </a:lnTo>
                    <a:lnTo>
                      <a:pt x="1333" y="0"/>
                    </a:lnTo>
                    <a:lnTo>
                      <a:pt x="1369" y="0"/>
                    </a:lnTo>
                    <a:lnTo>
                      <a:pt x="1403" y="0"/>
                    </a:lnTo>
                    <a:lnTo>
                      <a:pt x="1437" y="0"/>
                    </a:lnTo>
                    <a:lnTo>
                      <a:pt x="1469" y="0"/>
                    </a:lnTo>
                    <a:lnTo>
                      <a:pt x="1501" y="0"/>
                    </a:lnTo>
                    <a:lnTo>
                      <a:pt x="1530" y="0"/>
                    </a:lnTo>
                    <a:lnTo>
                      <a:pt x="1562" y="0"/>
                    </a:lnTo>
                    <a:lnTo>
                      <a:pt x="1589" y="0"/>
                    </a:lnTo>
                    <a:lnTo>
                      <a:pt x="1619" y="0"/>
                    </a:lnTo>
                    <a:lnTo>
                      <a:pt x="1646" y="0"/>
                    </a:lnTo>
                    <a:lnTo>
                      <a:pt x="1671" y="0"/>
                    </a:lnTo>
                    <a:lnTo>
                      <a:pt x="1698" y="0"/>
                    </a:lnTo>
                    <a:lnTo>
                      <a:pt x="1723" y="0"/>
                    </a:lnTo>
                    <a:lnTo>
                      <a:pt x="1746" y="0"/>
                    </a:lnTo>
                    <a:lnTo>
                      <a:pt x="1771" y="0"/>
                    </a:lnTo>
                    <a:lnTo>
                      <a:pt x="1791" y="0"/>
                    </a:lnTo>
                    <a:lnTo>
                      <a:pt x="1814" y="0"/>
                    </a:lnTo>
                    <a:lnTo>
                      <a:pt x="1836" y="0"/>
                    </a:lnTo>
                    <a:lnTo>
                      <a:pt x="1857" y="0"/>
                    </a:lnTo>
                    <a:lnTo>
                      <a:pt x="1882" y="0"/>
                    </a:lnTo>
                    <a:lnTo>
                      <a:pt x="1904" y="0"/>
                    </a:lnTo>
                    <a:lnTo>
                      <a:pt x="1929" y="0"/>
                    </a:lnTo>
                    <a:lnTo>
                      <a:pt x="1957" y="0"/>
                    </a:lnTo>
                    <a:lnTo>
                      <a:pt x="1981" y="0"/>
                    </a:lnTo>
                    <a:lnTo>
                      <a:pt x="2009" y="0"/>
                    </a:lnTo>
                    <a:lnTo>
                      <a:pt x="2038" y="0"/>
                    </a:lnTo>
                    <a:lnTo>
                      <a:pt x="2065" y="0"/>
                    </a:lnTo>
                    <a:lnTo>
                      <a:pt x="2097" y="0"/>
                    </a:lnTo>
                    <a:lnTo>
                      <a:pt x="2127" y="0"/>
                    </a:lnTo>
                    <a:lnTo>
                      <a:pt x="2158" y="0"/>
                    </a:lnTo>
                    <a:lnTo>
                      <a:pt x="2190" y="0"/>
                    </a:lnTo>
                    <a:lnTo>
                      <a:pt x="2224" y="0"/>
                    </a:lnTo>
                    <a:lnTo>
                      <a:pt x="2258" y="0"/>
                    </a:lnTo>
                    <a:lnTo>
                      <a:pt x="2294" y="0"/>
                    </a:lnTo>
                    <a:lnTo>
                      <a:pt x="2328" y="0"/>
                    </a:lnTo>
                    <a:lnTo>
                      <a:pt x="2365" y="0"/>
                    </a:lnTo>
                    <a:lnTo>
                      <a:pt x="2403" y="0"/>
                    </a:lnTo>
                    <a:lnTo>
                      <a:pt x="2440" y="0"/>
                    </a:lnTo>
                    <a:lnTo>
                      <a:pt x="2478" y="0"/>
                    </a:lnTo>
                    <a:lnTo>
                      <a:pt x="2517" y="2"/>
                    </a:lnTo>
                    <a:lnTo>
                      <a:pt x="2557" y="2"/>
                    </a:lnTo>
                    <a:lnTo>
                      <a:pt x="2596" y="2"/>
                    </a:lnTo>
                    <a:lnTo>
                      <a:pt x="2637" y="2"/>
                    </a:lnTo>
                    <a:lnTo>
                      <a:pt x="2675" y="2"/>
                    </a:lnTo>
                    <a:lnTo>
                      <a:pt x="2716" y="2"/>
                    </a:lnTo>
                    <a:lnTo>
                      <a:pt x="2755" y="2"/>
                    </a:lnTo>
                    <a:lnTo>
                      <a:pt x="2796" y="2"/>
                    </a:lnTo>
                    <a:lnTo>
                      <a:pt x="2834" y="4"/>
                    </a:lnTo>
                    <a:lnTo>
                      <a:pt x="2873" y="4"/>
                    </a:lnTo>
                    <a:lnTo>
                      <a:pt x="2911" y="4"/>
                    </a:lnTo>
                    <a:lnTo>
                      <a:pt x="2950" y="4"/>
                    </a:lnTo>
                    <a:lnTo>
                      <a:pt x="2986" y="4"/>
                    </a:lnTo>
                    <a:lnTo>
                      <a:pt x="3025" y="4"/>
                    </a:lnTo>
                    <a:lnTo>
                      <a:pt x="3059" y="7"/>
                    </a:lnTo>
                    <a:lnTo>
                      <a:pt x="3095" y="7"/>
                    </a:lnTo>
                    <a:lnTo>
                      <a:pt x="3129" y="7"/>
                    </a:lnTo>
                    <a:lnTo>
                      <a:pt x="3161" y="7"/>
                    </a:lnTo>
                    <a:lnTo>
                      <a:pt x="3195" y="7"/>
                    </a:lnTo>
                    <a:lnTo>
                      <a:pt x="3224" y="9"/>
                    </a:lnTo>
                    <a:lnTo>
                      <a:pt x="3256" y="9"/>
                    </a:lnTo>
                    <a:lnTo>
                      <a:pt x="3285" y="9"/>
                    </a:lnTo>
                    <a:lnTo>
                      <a:pt x="3313" y="9"/>
                    </a:lnTo>
                    <a:lnTo>
                      <a:pt x="3340" y="11"/>
                    </a:lnTo>
                    <a:lnTo>
                      <a:pt x="3367" y="11"/>
                    </a:lnTo>
                    <a:lnTo>
                      <a:pt x="3392" y="11"/>
                    </a:lnTo>
                    <a:lnTo>
                      <a:pt x="3417" y="11"/>
                    </a:lnTo>
                    <a:lnTo>
                      <a:pt x="3440" y="13"/>
                    </a:lnTo>
                    <a:lnTo>
                      <a:pt x="3462" y="13"/>
                    </a:lnTo>
                    <a:lnTo>
                      <a:pt x="3483" y="13"/>
                    </a:lnTo>
                    <a:lnTo>
                      <a:pt x="3503" y="13"/>
                    </a:lnTo>
                    <a:lnTo>
                      <a:pt x="3523" y="13"/>
                    </a:lnTo>
                    <a:lnTo>
                      <a:pt x="3542" y="16"/>
                    </a:lnTo>
                    <a:lnTo>
                      <a:pt x="3562" y="16"/>
                    </a:lnTo>
                    <a:lnTo>
                      <a:pt x="3578" y="16"/>
                    </a:lnTo>
                    <a:lnTo>
                      <a:pt x="3596" y="16"/>
                    </a:lnTo>
                    <a:lnTo>
                      <a:pt x="3612" y="18"/>
                    </a:lnTo>
                    <a:lnTo>
                      <a:pt x="3628" y="18"/>
                    </a:lnTo>
                  </a:path>
                </a:pathLst>
              </a:custGeom>
              <a:noFill/>
              <a:ln w="0">
                <a:solidFill>
                  <a:srgbClr val="C0C0C0"/>
                </a:solidFill>
                <a:round/>
                <a:headEnd/>
                <a:tailEnd/>
              </a:ln>
            </p:spPr>
            <p:txBody>
              <a:bodyPr/>
              <a:lstStyle/>
              <a:p>
                <a:endParaRPr lang="fr-FR">
                  <a:latin typeface="OpenDyslexic" pitchFamily="50" charset="0"/>
                </a:endParaRPr>
              </a:p>
            </p:txBody>
          </p:sp>
          <p:sp>
            <p:nvSpPr>
              <p:cNvPr id="26842" name="Line 190"/>
              <p:cNvSpPr>
                <a:spLocks noChangeShapeType="1"/>
              </p:cNvSpPr>
              <p:nvPr/>
            </p:nvSpPr>
            <p:spPr bwMode="auto">
              <a:xfrm>
                <a:off x="1891" y="3175"/>
                <a:ext cx="57"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43" name="Line 191"/>
              <p:cNvSpPr>
                <a:spLocks noChangeShapeType="1"/>
              </p:cNvSpPr>
              <p:nvPr/>
            </p:nvSpPr>
            <p:spPr bwMode="auto">
              <a:xfrm flipV="1">
                <a:off x="1918" y="3145"/>
                <a:ext cx="1" cy="57"/>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44" name="Freeform 192"/>
              <p:cNvSpPr>
                <a:spLocks/>
              </p:cNvSpPr>
              <p:nvPr/>
            </p:nvSpPr>
            <p:spPr bwMode="auto">
              <a:xfrm>
                <a:off x="986" y="1122"/>
                <a:ext cx="3043" cy="2132"/>
              </a:xfrm>
              <a:custGeom>
                <a:avLst/>
                <a:gdLst>
                  <a:gd name="T0" fmla="*/ 3043 w 3043"/>
                  <a:gd name="T1" fmla="*/ 2132 h 2132"/>
                  <a:gd name="T2" fmla="*/ 3043 w 3043"/>
                  <a:gd name="T3" fmla="*/ 2060 h 2132"/>
                  <a:gd name="T4" fmla="*/ 3041 w 3043"/>
                  <a:gd name="T5" fmla="*/ 1982 h 2132"/>
                  <a:gd name="T6" fmla="*/ 3032 w 3043"/>
                  <a:gd name="T7" fmla="*/ 1899 h 2132"/>
                  <a:gd name="T8" fmla="*/ 3018 w 3043"/>
                  <a:gd name="T9" fmla="*/ 1806 h 2132"/>
                  <a:gd name="T10" fmla="*/ 2998 w 3043"/>
                  <a:gd name="T11" fmla="*/ 1708 h 2132"/>
                  <a:gd name="T12" fmla="*/ 2966 w 3043"/>
                  <a:gd name="T13" fmla="*/ 1601 h 2132"/>
                  <a:gd name="T14" fmla="*/ 2928 w 3043"/>
                  <a:gd name="T15" fmla="*/ 1490 h 2132"/>
                  <a:gd name="T16" fmla="*/ 2878 w 3043"/>
                  <a:gd name="T17" fmla="*/ 1377 h 2132"/>
                  <a:gd name="T18" fmla="*/ 2819 w 3043"/>
                  <a:gd name="T19" fmla="*/ 1264 h 2132"/>
                  <a:gd name="T20" fmla="*/ 2751 w 3043"/>
                  <a:gd name="T21" fmla="*/ 1150 h 2132"/>
                  <a:gd name="T22" fmla="*/ 2674 w 3043"/>
                  <a:gd name="T23" fmla="*/ 1039 h 2132"/>
                  <a:gd name="T24" fmla="*/ 2594 w 3043"/>
                  <a:gd name="T25" fmla="*/ 935 h 2132"/>
                  <a:gd name="T26" fmla="*/ 2510 w 3043"/>
                  <a:gd name="T27" fmla="*/ 840 h 2132"/>
                  <a:gd name="T28" fmla="*/ 2429 w 3043"/>
                  <a:gd name="T29" fmla="*/ 753 h 2132"/>
                  <a:gd name="T30" fmla="*/ 2347 w 3043"/>
                  <a:gd name="T31" fmla="*/ 674 h 2132"/>
                  <a:gd name="T32" fmla="*/ 2268 w 3043"/>
                  <a:gd name="T33" fmla="*/ 606 h 2132"/>
                  <a:gd name="T34" fmla="*/ 2193 w 3043"/>
                  <a:gd name="T35" fmla="*/ 547 h 2132"/>
                  <a:gd name="T36" fmla="*/ 2125 w 3043"/>
                  <a:gd name="T37" fmla="*/ 493 h 2132"/>
                  <a:gd name="T38" fmla="*/ 2059 w 3043"/>
                  <a:gd name="T39" fmla="*/ 447 h 2132"/>
                  <a:gd name="T40" fmla="*/ 2000 w 3043"/>
                  <a:gd name="T41" fmla="*/ 406 h 2132"/>
                  <a:gd name="T42" fmla="*/ 1939 w 3043"/>
                  <a:gd name="T43" fmla="*/ 370 h 2132"/>
                  <a:gd name="T44" fmla="*/ 1871 w 3043"/>
                  <a:gd name="T45" fmla="*/ 329 h 2132"/>
                  <a:gd name="T46" fmla="*/ 1794 w 3043"/>
                  <a:gd name="T47" fmla="*/ 286 h 2132"/>
                  <a:gd name="T48" fmla="*/ 1710 w 3043"/>
                  <a:gd name="T49" fmla="*/ 243 h 2132"/>
                  <a:gd name="T50" fmla="*/ 1615 w 3043"/>
                  <a:gd name="T51" fmla="*/ 200 h 2132"/>
                  <a:gd name="T52" fmla="*/ 1510 w 3043"/>
                  <a:gd name="T53" fmla="*/ 157 h 2132"/>
                  <a:gd name="T54" fmla="*/ 1397 w 3043"/>
                  <a:gd name="T55" fmla="*/ 116 h 2132"/>
                  <a:gd name="T56" fmla="*/ 1274 w 3043"/>
                  <a:gd name="T57" fmla="*/ 80 h 2132"/>
                  <a:gd name="T58" fmla="*/ 1148 w 3043"/>
                  <a:gd name="T59" fmla="*/ 48 h 2132"/>
                  <a:gd name="T60" fmla="*/ 1016 w 3043"/>
                  <a:gd name="T61" fmla="*/ 23 h 2132"/>
                  <a:gd name="T62" fmla="*/ 884 w 3043"/>
                  <a:gd name="T63" fmla="*/ 7 h 2132"/>
                  <a:gd name="T64" fmla="*/ 755 w 3043"/>
                  <a:gd name="T65" fmla="*/ 0 h 2132"/>
                  <a:gd name="T66" fmla="*/ 633 w 3043"/>
                  <a:gd name="T67" fmla="*/ 0 h 2132"/>
                  <a:gd name="T68" fmla="*/ 515 w 3043"/>
                  <a:gd name="T69" fmla="*/ 10 h 2132"/>
                  <a:gd name="T70" fmla="*/ 406 w 3043"/>
                  <a:gd name="T71" fmla="*/ 25 h 2132"/>
                  <a:gd name="T72" fmla="*/ 308 w 3043"/>
                  <a:gd name="T73" fmla="*/ 46 h 2132"/>
                  <a:gd name="T74" fmla="*/ 218 w 3043"/>
                  <a:gd name="T75" fmla="*/ 71 h 2132"/>
                  <a:gd name="T76" fmla="*/ 136 w 3043"/>
                  <a:gd name="T77" fmla="*/ 96 h 2132"/>
                  <a:gd name="T78" fmla="*/ 66 w 3043"/>
                  <a:gd name="T79" fmla="*/ 125 h 2132"/>
                  <a:gd name="T80" fmla="*/ 0 w 3043"/>
                  <a:gd name="T81" fmla="*/ 155 h 21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43"/>
                  <a:gd name="T124" fmla="*/ 0 h 2132"/>
                  <a:gd name="T125" fmla="*/ 3043 w 3043"/>
                  <a:gd name="T126" fmla="*/ 2132 h 21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43" h="2132">
                    <a:moveTo>
                      <a:pt x="3043" y="2132"/>
                    </a:moveTo>
                    <a:lnTo>
                      <a:pt x="3043" y="2060"/>
                    </a:lnTo>
                    <a:lnTo>
                      <a:pt x="3041" y="1982"/>
                    </a:lnTo>
                    <a:lnTo>
                      <a:pt x="3032" y="1899"/>
                    </a:lnTo>
                    <a:lnTo>
                      <a:pt x="3018" y="1806"/>
                    </a:lnTo>
                    <a:lnTo>
                      <a:pt x="2998" y="1708"/>
                    </a:lnTo>
                    <a:lnTo>
                      <a:pt x="2966" y="1601"/>
                    </a:lnTo>
                    <a:lnTo>
                      <a:pt x="2928" y="1490"/>
                    </a:lnTo>
                    <a:lnTo>
                      <a:pt x="2878" y="1377"/>
                    </a:lnTo>
                    <a:lnTo>
                      <a:pt x="2819" y="1264"/>
                    </a:lnTo>
                    <a:lnTo>
                      <a:pt x="2751" y="1150"/>
                    </a:lnTo>
                    <a:lnTo>
                      <a:pt x="2674" y="1039"/>
                    </a:lnTo>
                    <a:lnTo>
                      <a:pt x="2594" y="935"/>
                    </a:lnTo>
                    <a:lnTo>
                      <a:pt x="2510" y="840"/>
                    </a:lnTo>
                    <a:lnTo>
                      <a:pt x="2429" y="753"/>
                    </a:lnTo>
                    <a:lnTo>
                      <a:pt x="2347" y="674"/>
                    </a:lnTo>
                    <a:lnTo>
                      <a:pt x="2268" y="606"/>
                    </a:lnTo>
                    <a:lnTo>
                      <a:pt x="2193" y="547"/>
                    </a:lnTo>
                    <a:lnTo>
                      <a:pt x="2125" y="493"/>
                    </a:lnTo>
                    <a:lnTo>
                      <a:pt x="2059" y="447"/>
                    </a:lnTo>
                    <a:lnTo>
                      <a:pt x="2000" y="406"/>
                    </a:lnTo>
                    <a:lnTo>
                      <a:pt x="1939" y="370"/>
                    </a:lnTo>
                    <a:lnTo>
                      <a:pt x="1871" y="329"/>
                    </a:lnTo>
                    <a:lnTo>
                      <a:pt x="1794" y="286"/>
                    </a:lnTo>
                    <a:lnTo>
                      <a:pt x="1710" y="243"/>
                    </a:lnTo>
                    <a:lnTo>
                      <a:pt x="1615" y="200"/>
                    </a:lnTo>
                    <a:lnTo>
                      <a:pt x="1510" y="157"/>
                    </a:lnTo>
                    <a:lnTo>
                      <a:pt x="1397" y="116"/>
                    </a:lnTo>
                    <a:lnTo>
                      <a:pt x="1274" y="80"/>
                    </a:lnTo>
                    <a:lnTo>
                      <a:pt x="1148" y="48"/>
                    </a:lnTo>
                    <a:lnTo>
                      <a:pt x="1016" y="23"/>
                    </a:lnTo>
                    <a:lnTo>
                      <a:pt x="884" y="7"/>
                    </a:lnTo>
                    <a:lnTo>
                      <a:pt x="755" y="0"/>
                    </a:lnTo>
                    <a:lnTo>
                      <a:pt x="633" y="0"/>
                    </a:lnTo>
                    <a:lnTo>
                      <a:pt x="515" y="10"/>
                    </a:lnTo>
                    <a:lnTo>
                      <a:pt x="406" y="25"/>
                    </a:lnTo>
                    <a:lnTo>
                      <a:pt x="308" y="46"/>
                    </a:lnTo>
                    <a:lnTo>
                      <a:pt x="218" y="71"/>
                    </a:lnTo>
                    <a:lnTo>
                      <a:pt x="136" y="96"/>
                    </a:lnTo>
                    <a:lnTo>
                      <a:pt x="66" y="125"/>
                    </a:lnTo>
                    <a:lnTo>
                      <a:pt x="0" y="155"/>
                    </a:lnTo>
                  </a:path>
                </a:pathLst>
              </a:custGeom>
              <a:noFill/>
              <a:ln w="14288">
                <a:solidFill>
                  <a:srgbClr val="000000"/>
                </a:solidFill>
                <a:round/>
                <a:headEnd/>
                <a:tailEnd/>
              </a:ln>
            </p:spPr>
            <p:txBody>
              <a:bodyPr/>
              <a:lstStyle/>
              <a:p>
                <a:endParaRPr lang="fr-FR">
                  <a:latin typeface="OpenDyslexic" pitchFamily="50" charset="0"/>
                </a:endParaRPr>
              </a:p>
            </p:txBody>
          </p:sp>
          <p:sp>
            <p:nvSpPr>
              <p:cNvPr id="26845" name="Line 193"/>
              <p:cNvSpPr>
                <a:spLocks noChangeShapeType="1"/>
              </p:cNvSpPr>
              <p:nvPr/>
            </p:nvSpPr>
            <p:spPr bwMode="auto">
              <a:xfrm>
                <a:off x="1492" y="3254"/>
                <a:ext cx="56"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46" name="Line 194"/>
              <p:cNvSpPr>
                <a:spLocks noChangeShapeType="1"/>
              </p:cNvSpPr>
              <p:nvPr/>
            </p:nvSpPr>
            <p:spPr bwMode="auto">
              <a:xfrm flipV="1">
                <a:off x="1519" y="3225"/>
                <a:ext cx="1" cy="56"/>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47" name="Freeform 195"/>
              <p:cNvSpPr>
                <a:spLocks/>
              </p:cNvSpPr>
              <p:nvPr/>
            </p:nvSpPr>
            <p:spPr bwMode="auto">
              <a:xfrm>
                <a:off x="1224" y="982"/>
                <a:ext cx="2567" cy="2567"/>
              </a:xfrm>
              <a:custGeom>
                <a:avLst/>
                <a:gdLst>
                  <a:gd name="T0" fmla="*/ 2567 w 2567"/>
                  <a:gd name="T1" fmla="*/ 2567 h 2567"/>
                  <a:gd name="T2" fmla="*/ 2563 w 2567"/>
                  <a:gd name="T3" fmla="*/ 2508 h 2567"/>
                  <a:gd name="T4" fmla="*/ 2554 w 2567"/>
                  <a:gd name="T5" fmla="*/ 2444 h 2567"/>
                  <a:gd name="T6" fmla="*/ 2542 w 2567"/>
                  <a:gd name="T7" fmla="*/ 2372 h 2567"/>
                  <a:gd name="T8" fmla="*/ 2524 w 2567"/>
                  <a:gd name="T9" fmla="*/ 2295 h 2567"/>
                  <a:gd name="T10" fmla="*/ 2501 w 2567"/>
                  <a:gd name="T11" fmla="*/ 2211 h 2567"/>
                  <a:gd name="T12" fmla="*/ 2472 w 2567"/>
                  <a:gd name="T13" fmla="*/ 2118 h 2567"/>
                  <a:gd name="T14" fmla="*/ 2433 w 2567"/>
                  <a:gd name="T15" fmla="*/ 2020 h 2567"/>
                  <a:gd name="T16" fmla="*/ 2388 w 2567"/>
                  <a:gd name="T17" fmla="*/ 1916 h 2567"/>
                  <a:gd name="T18" fmla="*/ 2336 w 2567"/>
                  <a:gd name="T19" fmla="*/ 1812 h 2567"/>
                  <a:gd name="T20" fmla="*/ 2279 w 2567"/>
                  <a:gd name="T21" fmla="*/ 1703 h 2567"/>
                  <a:gd name="T22" fmla="*/ 2213 w 2567"/>
                  <a:gd name="T23" fmla="*/ 1596 h 2567"/>
                  <a:gd name="T24" fmla="*/ 2148 w 2567"/>
                  <a:gd name="T25" fmla="*/ 1492 h 2567"/>
                  <a:gd name="T26" fmla="*/ 2077 w 2567"/>
                  <a:gd name="T27" fmla="*/ 1395 h 2567"/>
                  <a:gd name="T28" fmla="*/ 2009 w 2567"/>
                  <a:gd name="T29" fmla="*/ 1302 h 2567"/>
                  <a:gd name="T30" fmla="*/ 1944 w 2567"/>
                  <a:gd name="T31" fmla="*/ 1218 h 2567"/>
                  <a:gd name="T32" fmla="*/ 1878 w 2567"/>
                  <a:gd name="T33" fmla="*/ 1141 h 2567"/>
                  <a:gd name="T34" fmla="*/ 1819 w 2567"/>
                  <a:gd name="T35" fmla="*/ 1073 h 2567"/>
                  <a:gd name="T36" fmla="*/ 1762 w 2567"/>
                  <a:gd name="T37" fmla="*/ 1011 h 2567"/>
                  <a:gd name="T38" fmla="*/ 1710 w 2567"/>
                  <a:gd name="T39" fmla="*/ 955 h 2567"/>
                  <a:gd name="T40" fmla="*/ 1660 w 2567"/>
                  <a:gd name="T41" fmla="*/ 907 h 2567"/>
                  <a:gd name="T42" fmla="*/ 1612 w 2567"/>
                  <a:gd name="T43" fmla="*/ 857 h 2567"/>
                  <a:gd name="T44" fmla="*/ 1556 w 2567"/>
                  <a:gd name="T45" fmla="*/ 805 h 2567"/>
                  <a:gd name="T46" fmla="*/ 1495 w 2567"/>
                  <a:gd name="T47" fmla="*/ 748 h 2567"/>
                  <a:gd name="T48" fmla="*/ 1427 w 2567"/>
                  <a:gd name="T49" fmla="*/ 689 h 2567"/>
                  <a:gd name="T50" fmla="*/ 1349 w 2567"/>
                  <a:gd name="T51" fmla="*/ 624 h 2567"/>
                  <a:gd name="T52" fmla="*/ 1266 w 2567"/>
                  <a:gd name="T53" fmla="*/ 558 h 2567"/>
                  <a:gd name="T54" fmla="*/ 1173 w 2567"/>
                  <a:gd name="T55" fmla="*/ 490 h 2567"/>
                  <a:gd name="T56" fmla="*/ 1075 w 2567"/>
                  <a:gd name="T57" fmla="*/ 419 h 2567"/>
                  <a:gd name="T58" fmla="*/ 971 w 2567"/>
                  <a:gd name="T59" fmla="*/ 354 h 2567"/>
                  <a:gd name="T60" fmla="*/ 864 w 2567"/>
                  <a:gd name="T61" fmla="*/ 288 h 2567"/>
                  <a:gd name="T62" fmla="*/ 755 w 2567"/>
                  <a:gd name="T63" fmla="*/ 231 h 2567"/>
                  <a:gd name="T64" fmla="*/ 651 w 2567"/>
                  <a:gd name="T65" fmla="*/ 179 h 2567"/>
                  <a:gd name="T66" fmla="*/ 547 w 2567"/>
                  <a:gd name="T67" fmla="*/ 134 h 2567"/>
                  <a:gd name="T68" fmla="*/ 449 w 2567"/>
                  <a:gd name="T69" fmla="*/ 95 h 2567"/>
                  <a:gd name="T70" fmla="*/ 356 w 2567"/>
                  <a:gd name="T71" fmla="*/ 66 h 2567"/>
                  <a:gd name="T72" fmla="*/ 272 w 2567"/>
                  <a:gd name="T73" fmla="*/ 43 h 2567"/>
                  <a:gd name="T74" fmla="*/ 195 w 2567"/>
                  <a:gd name="T75" fmla="*/ 25 h 2567"/>
                  <a:gd name="T76" fmla="*/ 123 w 2567"/>
                  <a:gd name="T77" fmla="*/ 14 h 2567"/>
                  <a:gd name="T78" fmla="*/ 59 w 2567"/>
                  <a:gd name="T79" fmla="*/ 4 h 2567"/>
                  <a:gd name="T80" fmla="*/ 0 w 2567"/>
                  <a:gd name="T81" fmla="*/ 0 h 2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67"/>
                  <a:gd name="T124" fmla="*/ 0 h 2567"/>
                  <a:gd name="T125" fmla="*/ 2567 w 2567"/>
                  <a:gd name="T126" fmla="*/ 2567 h 2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67" h="2567">
                    <a:moveTo>
                      <a:pt x="2567" y="2567"/>
                    </a:moveTo>
                    <a:lnTo>
                      <a:pt x="2563" y="2508"/>
                    </a:lnTo>
                    <a:lnTo>
                      <a:pt x="2554" y="2444"/>
                    </a:lnTo>
                    <a:lnTo>
                      <a:pt x="2542" y="2372"/>
                    </a:lnTo>
                    <a:lnTo>
                      <a:pt x="2524" y="2295"/>
                    </a:lnTo>
                    <a:lnTo>
                      <a:pt x="2501" y="2211"/>
                    </a:lnTo>
                    <a:lnTo>
                      <a:pt x="2472" y="2118"/>
                    </a:lnTo>
                    <a:lnTo>
                      <a:pt x="2433" y="2020"/>
                    </a:lnTo>
                    <a:lnTo>
                      <a:pt x="2388" y="1916"/>
                    </a:lnTo>
                    <a:lnTo>
                      <a:pt x="2336" y="1812"/>
                    </a:lnTo>
                    <a:lnTo>
                      <a:pt x="2279" y="1703"/>
                    </a:lnTo>
                    <a:lnTo>
                      <a:pt x="2213" y="1596"/>
                    </a:lnTo>
                    <a:lnTo>
                      <a:pt x="2148" y="1492"/>
                    </a:lnTo>
                    <a:lnTo>
                      <a:pt x="2077" y="1395"/>
                    </a:lnTo>
                    <a:lnTo>
                      <a:pt x="2009" y="1302"/>
                    </a:lnTo>
                    <a:lnTo>
                      <a:pt x="1944" y="1218"/>
                    </a:lnTo>
                    <a:lnTo>
                      <a:pt x="1878" y="1141"/>
                    </a:lnTo>
                    <a:lnTo>
                      <a:pt x="1819" y="1073"/>
                    </a:lnTo>
                    <a:lnTo>
                      <a:pt x="1762" y="1011"/>
                    </a:lnTo>
                    <a:lnTo>
                      <a:pt x="1710" y="955"/>
                    </a:lnTo>
                    <a:lnTo>
                      <a:pt x="1660" y="907"/>
                    </a:lnTo>
                    <a:lnTo>
                      <a:pt x="1612" y="857"/>
                    </a:lnTo>
                    <a:lnTo>
                      <a:pt x="1556" y="805"/>
                    </a:lnTo>
                    <a:lnTo>
                      <a:pt x="1495" y="748"/>
                    </a:lnTo>
                    <a:lnTo>
                      <a:pt x="1427" y="689"/>
                    </a:lnTo>
                    <a:lnTo>
                      <a:pt x="1349" y="624"/>
                    </a:lnTo>
                    <a:lnTo>
                      <a:pt x="1266" y="558"/>
                    </a:lnTo>
                    <a:lnTo>
                      <a:pt x="1173" y="490"/>
                    </a:lnTo>
                    <a:lnTo>
                      <a:pt x="1075" y="419"/>
                    </a:lnTo>
                    <a:lnTo>
                      <a:pt x="971" y="354"/>
                    </a:lnTo>
                    <a:lnTo>
                      <a:pt x="864" y="288"/>
                    </a:lnTo>
                    <a:lnTo>
                      <a:pt x="755" y="231"/>
                    </a:lnTo>
                    <a:lnTo>
                      <a:pt x="651" y="179"/>
                    </a:lnTo>
                    <a:lnTo>
                      <a:pt x="547" y="134"/>
                    </a:lnTo>
                    <a:lnTo>
                      <a:pt x="449" y="95"/>
                    </a:lnTo>
                    <a:lnTo>
                      <a:pt x="356" y="66"/>
                    </a:lnTo>
                    <a:lnTo>
                      <a:pt x="272" y="43"/>
                    </a:lnTo>
                    <a:lnTo>
                      <a:pt x="195" y="25"/>
                    </a:lnTo>
                    <a:lnTo>
                      <a:pt x="123" y="14"/>
                    </a:lnTo>
                    <a:lnTo>
                      <a:pt x="59" y="4"/>
                    </a:lnTo>
                    <a:lnTo>
                      <a:pt x="0" y="0"/>
                    </a:lnTo>
                  </a:path>
                </a:pathLst>
              </a:custGeom>
              <a:noFill/>
              <a:ln w="14288">
                <a:solidFill>
                  <a:srgbClr val="000000"/>
                </a:solidFill>
                <a:round/>
                <a:headEnd/>
                <a:tailEnd/>
              </a:ln>
            </p:spPr>
            <p:txBody>
              <a:bodyPr/>
              <a:lstStyle/>
              <a:p>
                <a:endParaRPr lang="fr-FR">
                  <a:latin typeface="OpenDyslexic" pitchFamily="50" charset="0"/>
                </a:endParaRPr>
              </a:p>
            </p:txBody>
          </p:sp>
          <p:sp>
            <p:nvSpPr>
              <p:cNvPr id="26848" name="Line 196"/>
              <p:cNvSpPr>
                <a:spLocks noChangeShapeType="1"/>
              </p:cNvSpPr>
              <p:nvPr/>
            </p:nvSpPr>
            <p:spPr bwMode="auto">
              <a:xfrm>
                <a:off x="3871" y="1100"/>
                <a:ext cx="56"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49" name="Line 197"/>
              <p:cNvSpPr>
                <a:spLocks noChangeShapeType="1"/>
              </p:cNvSpPr>
              <p:nvPr/>
            </p:nvSpPr>
            <p:spPr bwMode="auto">
              <a:xfrm flipV="1">
                <a:off x="3898" y="1070"/>
                <a:ext cx="1" cy="57"/>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0" name="Line 198"/>
              <p:cNvSpPr>
                <a:spLocks noChangeShapeType="1"/>
              </p:cNvSpPr>
              <p:nvPr/>
            </p:nvSpPr>
            <p:spPr bwMode="auto">
              <a:xfrm>
                <a:off x="1090" y="3431"/>
                <a:ext cx="57"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1" name="Line 199"/>
              <p:cNvSpPr>
                <a:spLocks noChangeShapeType="1"/>
              </p:cNvSpPr>
              <p:nvPr/>
            </p:nvSpPr>
            <p:spPr bwMode="auto">
              <a:xfrm flipV="1">
                <a:off x="1118" y="3402"/>
                <a:ext cx="1" cy="56"/>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2" name="Line 200"/>
              <p:cNvSpPr>
                <a:spLocks noChangeShapeType="1"/>
              </p:cNvSpPr>
              <p:nvPr/>
            </p:nvSpPr>
            <p:spPr bwMode="auto">
              <a:xfrm>
                <a:off x="1342" y="875"/>
                <a:ext cx="2331" cy="2780"/>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3" name="Line 201"/>
              <p:cNvSpPr>
                <a:spLocks noChangeShapeType="1"/>
              </p:cNvSpPr>
              <p:nvPr/>
            </p:nvSpPr>
            <p:spPr bwMode="auto">
              <a:xfrm>
                <a:off x="1090" y="1100"/>
                <a:ext cx="57"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4" name="Line 202"/>
              <p:cNvSpPr>
                <a:spLocks noChangeShapeType="1"/>
              </p:cNvSpPr>
              <p:nvPr/>
            </p:nvSpPr>
            <p:spPr bwMode="auto">
              <a:xfrm flipV="1">
                <a:off x="1118" y="1070"/>
                <a:ext cx="1" cy="57"/>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5" name="Line 203"/>
              <p:cNvSpPr>
                <a:spLocks noChangeShapeType="1"/>
              </p:cNvSpPr>
              <p:nvPr/>
            </p:nvSpPr>
            <p:spPr bwMode="auto">
              <a:xfrm>
                <a:off x="3871" y="3431"/>
                <a:ext cx="56"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6" name="Line 204"/>
              <p:cNvSpPr>
                <a:spLocks noChangeShapeType="1"/>
              </p:cNvSpPr>
              <p:nvPr/>
            </p:nvSpPr>
            <p:spPr bwMode="auto">
              <a:xfrm flipV="1">
                <a:off x="3898" y="3402"/>
                <a:ext cx="1" cy="56"/>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7" name="Line 205"/>
              <p:cNvSpPr>
                <a:spLocks noChangeShapeType="1"/>
              </p:cNvSpPr>
              <p:nvPr/>
            </p:nvSpPr>
            <p:spPr bwMode="auto">
              <a:xfrm flipV="1">
                <a:off x="1342" y="875"/>
                <a:ext cx="2331" cy="2780"/>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858" name="Line 206"/>
              <p:cNvSpPr>
                <a:spLocks noChangeShapeType="1"/>
              </p:cNvSpPr>
              <p:nvPr/>
            </p:nvSpPr>
            <p:spPr bwMode="auto">
              <a:xfrm>
                <a:off x="3573" y="3250"/>
                <a:ext cx="57" cy="1"/>
              </a:xfrm>
              <a:prstGeom prst="line">
                <a:avLst/>
              </a:prstGeom>
              <a:noFill/>
              <a:ln w="14288">
                <a:solidFill>
                  <a:srgbClr val="000000"/>
                </a:solidFill>
                <a:round/>
                <a:headEnd/>
                <a:tailEnd/>
              </a:ln>
            </p:spPr>
            <p:txBody>
              <a:bodyPr/>
              <a:lstStyle/>
              <a:p>
                <a:endParaRPr lang="fr-FR">
                  <a:latin typeface="OpenDyslexic" pitchFamily="50" charset="0"/>
                </a:endParaRPr>
              </a:p>
            </p:txBody>
          </p:sp>
        </p:grpSp>
        <p:sp>
          <p:nvSpPr>
            <p:cNvPr id="26639" name="Line 207"/>
            <p:cNvSpPr>
              <a:spLocks noChangeShapeType="1"/>
            </p:cNvSpPr>
            <p:nvPr/>
          </p:nvSpPr>
          <p:spPr bwMode="auto">
            <a:xfrm flipV="1">
              <a:off x="3601" y="3220"/>
              <a:ext cx="1" cy="57"/>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40" name="Freeform 208"/>
            <p:cNvSpPr>
              <a:spLocks/>
            </p:cNvSpPr>
            <p:nvPr/>
          </p:nvSpPr>
          <p:spPr bwMode="auto">
            <a:xfrm>
              <a:off x="1294" y="916"/>
              <a:ext cx="2427" cy="2699"/>
            </a:xfrm>
            <a:custGeom>
              <a:avLst/>
              <a:gdLst>
                <a:gd name="T0" fmla="*/ 2427 w 2427"/>
                <a:gd name="T1" fmla="*/ 0 h 2699"/>
                <a:gd name="T2" fmla="*/ 2372 w 2427"/>
                <a:gd name="T3" fmla="*/ 14 h 2699"/>
                <a:gd name="T4" fmla="*/ 2313 w 2427"/>
                <a:gd name="T5" fmla="*/ 30 h 2699"/>
                <a:gd name="T6" fmla="*/ 2248 w 2427"/>
                <a:gd name="T7" fmla="*/ 52 h 2699"/>
                <a:gd name="T8" fmla="*/ 2175 w 2427"/>
                <a:gd name="T9" fmla="*/ 77 h 2699"/>
                <a:gd name="T10" fmla="*/ 2096 w 2427"/>
                <a:gd name="T11" fmla="*/ 111 h 2699"/>
                <a:gd name="T12" fmla="*/ 2012 w 2427"/>
                <a:gd name="T13" fmla="*/ 152 h 2699"/>
                <a:gd name="T14" fmla="*/ 1921 w 2427"/>
                <a:gd name="T15" fmla="*/ 197 h 2699"/>
                <a:gd name="T16" fmla="*/ 1826 w 2427"/>
                <a:gd name="T17" fmla="*/ 254 h 2699"/>
                <a:gd name="T18" fmla="*/ 1726 w 2427"/>
                <a:gd name="T19" fmla="*/ 315 h 2699"/>
                <a:gd name="T20" fmla="*/ 1626 w 2427"/>
                <a:gd name="T21" fmla="*/ 383 h 2699"/>
                <a:gd name="T22" fmla="*/ 1527 w 2427"/>
                <a:gd name="T23" fmla="*/ 456 h 2699"/>
                <a:gd name="T24" fmla="*/ 1431 w 2427"/>
                <a:gd name="T25" fmla="*/ 531 h 2699"/>
                <a:gd name="T26" fmla="*/ 1338 w 2427"/>
                <a:gd name="T27" fmla="*/ 606 h 2699"/>
                <a:gd name="T28" fmla="*/ 1254 w 2427"/>
                <a:gd name="T29" fmla="*/ 680 h 2699"/>
                <a:gd name="T30" fmla="*/ 1175 w 2427"/>
                <a:gd name="T31" fmla="*/ 753 h 2699"/>
                <a:gd name="T32" fmla="*/ 1103 w 2427"/>
                <a:gd name="T33" fmla="*/ 821 h 2699"/>
                <a:gd name="T34" fmla="*/ 1039 w 2427"/>
                <a:gd name="T35" fmla="*/ 887 h 2699"/>
                <a:gd name="T36" fmla="*/ 980 w 2427"/>
                <a:gd name="T37" fmla="*/ 946 h 2699"/>
                <a:gd name="T38" fmla="*/ 928 w 2427"/>
                <a:gd name="T39" fmla="*/ 1000 h 2699"/>
                <a:gd name="T40" fmla="*/ 883 w 2427"/>
                <a:gd name="T41" fmla="*/ 1052 h 2699"/>
                <a:gd name="T42" fmla="*/ 837 w 2427"/>
                <a:gd name="T43" fmla="*/ 1102 h 2699"/>
                <a:gd name="T44" fmla="*/ 787 w 2427"/>
                <a:gd name="T45" fmla="*/ 1159 h 2699"/>
                <a:gd name="T46" fmla="*/ 735 w 2427"/>
                <a:gd name="T47" fmla="*/ 1225 h 2699"/>
                <a:gd name="T48" fmla="*/ 676 w 2427"/>
                <a:gd name="T49" fmla="*/ 1295 h 2699"/>
                <a:gd name="T50" fmla="*/ 617 w 2427"/>
                <a:gd name="T51" fmla="*/ 1372 h 2699"/>
                <a:gd name="T52" fmla="*/ 554 w 2427"/>
                <a:gd name="T53" fmla="*/ 1458 h 2699"/>
                <a:gd name="T54" fmla="*/ 488 w 2427"/>
                <a:gd name="T55" fmla="*/ 1551 h 2699"/>
                <a:gd name="T56" fmla="*/ 422 w 2427"/>
                <a:gd name="T57" fmla="*/ 1651 h 2699"/>
                <a:gd name="T58" fmla="*/ 356 w 2427"/>
                <a:gd name="T59" fmla="*/ 1755 h 2699"/>
                <a:gd name="T60" fmla="*/ 295 w 2427"/>
                <a:gd name="T61" fmla="*/ 1860 h 2699"/>
                <a:gd name="T62" fmla="*/ 239 w 2427"/>
                <a:gd name="T63" fmla="*/ 1968 h 2699"/>
                <a:gd name="T64" fmla="*/ 186 w 2427"/>
                <a:gd name="T65" fmla="*/ 2073 h 2699"/>
                <a:gd name="T66" fmla="*/ 143 w 2427"/>
                <a:gd name="T67" fmla="*/ 2173 h 2699"/>
                <a:gd name="T68" fmla="*/ 105 w 2427"/>
                <a:gd name="T69" fmla="*/ 2268 h 2699"/>
                <a:gd name="T70" fmla="*/ 75 w 2427"/>
                <a:gd name="T71" fmla="*/ 2356 h 2699"/>
                <a:gd name="T72" fmla="*/ 50 w 2427"/>
                <a:gd name="T73" fmla="*/ 2438 h 2699"/>
                <a:gd name="T74" fmla="*/ 30 w 2427"/>
                <a:gd name="T75" fmla="*/ 2513 h 2699"/>
                <a:gd name="T76" fmla="*/ 16 w 2427"/>
                <a:gd name="T77" fmla="*/ 2581 h 2699"/>
                <a:gd name="T78" fmla="*/ 7 w 2427"/>
                <a:gd name="T79" fmla="*/ 2642 h 2699"/>
                <a:gd name="T80" fmla="*/ 0 w 2427"/>
                <a:gd name="T81" fmla="*/ 2699 h 26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27"/>
                <a:gd name="T124" fmla="*/ 0 h 2699"/>
                <a:gd name="T125" fmla="*/ 2427 w 2427"/>
                <a:gd name="T126" fmla="*/ 2699 h 26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27" h="2699">
                  <a:moveTo>
                    <a:pt x="2427" y="0"/>
                  </a:moveTo>
                  <a:lnTo>
                    <a:pt x="2372" y="14"/>
                  </a:lnTo>
                  <a:lnTo>
                    <a:pt x="2313" y="30"/>
                  </a:lnTo>
                  <a:lnTo>
                    <a:pt x="2248" y="52"/>
                  </a:lnTo>
                  <a:lnTo>
                    <a:pt x="2175" y="77"/>
                  </a:lnTo>
                  <a:lnTo>
                    <a:pt x="2096" y="111"/>
                  </a:lnTo>
                  <a:lnTo>
                    <a:pt x="2012" y="152"/>
                  </a:lnTo>
                  <a:lnTo>
                    <a:pt x="1921" y="197"/>
                  </a:lnTo>
                  <a:lnTo>
                    <a:pt x="1826" y="254"/>
                  </a:lnTo>
                  <a:lnTo>
                    <a:pt x="1726" y="315"/>
                  </a:lnTo>
                  <a:lnTo>
                    <a:pt x="1626" y="383"/>
                  </a:lnTo>
                  <a:lnTo>
                    <a:pt x="1527" y="456"/>
                  </a:lnTo>
                  <a:lnTo>
                    <a:pt x="1431" y="531"/>
                  </a:lnTo>
                  <a:lnTo>
                    <a:pt x="1338" y="606"/>
                  </a:lnTo>
                  <a:lnTo>
                    <a:pt x="1254" y="680"/>
                  </a:lnTo>
                  <a:lnTo>
                    <a:pt x="1175" y="753"/>
                  </a:lnTo>
                  <a:lnTo>
                    <a:pt x="1103" y="821"/>
                  </a:lnTo>
                  <a:lnTo>
                    <a:pt x="1039" y="887"/>
                  </a:lnTo>
                  <a:lnTo>
                    <a:pt x="980" y="946"/>
                  </a:lnTo>
                  <a:lnTo>
                    <a:pt x="928" y="1000"/>
                  </a:lnTo>
                  <a:lnTo>
                    <a:pt x="883" y="1052"/>
                  </a:lnTo>
                  <a:lnTo>
                    <a:pt x="837" y="1102"/>
                  </a:lnTo>
                  <a:lnTo>
                    <a:pt x="787" y="1159"/>
                  </a:lnTo>
                  <a:lnTo>
                    <a:pt x="735" y="1225"/>
                  </a:lnTo>
                  <a:lnTo>
                    <a:pt x="676" y="1295"/>
                  </a:lnTo>
                  <a:lnTo>
                    <a:pt x="617" y="1372"/>
                  </a:lnTo>
                  <a:lnTo>
                    <a:pt x="554" y="1458"/>
                  </a:lnTo>
                  <a:lnTo>
                    <a:pt x="488" y="1551"/>
                  </a:lnTo>
                  <a:lnTo>
                    <a:pt x="422" y="1651"/>
                  </a:lnTo>
                  <a:lnTo>
                    <a:pt x="356" y="1755"/>
                  </a:lnTo>
                  <a:lnTo>
                    <a:pt x="295" y="1860"/>
                  </a:lnTo>
                  <a:lnTo>
                    <a:pt x="239" y="1968"/>
                  </a:lnTo>
                  <a:lnTo>
                    <a:pt x="186" y="2073"/>
                  </a:lnTo>
                  <a:lnTo>
                    <a:pt x="143" y="2173"/>
                  </a:lnTo>
                  <a:lnTo>
                    <a:pt x="105" y="2268"/>
                  </a:lnTo>
                  <a:lnTo>
                    <a:pt x="75" y="2356"/>
                  </a:lnTo>
                  <a:lnTo>
                    <a:pt x="50" y="2438"/>
                  </a:lnTo>
                  <a:lnTo>
                    <a:pt x="30" y="2513"/>
                  </a:lnTo>
                  <a:lnTo>
                    <a:pt x="16" y="2581"/>
                  </a:lnTo>
                  <a:lnTo>
                    <a:pt x="7" y="2642"/>
                  </a:lnTo>
                  <a:lnTo>
                    <a:pt x="0" y="2699"/>
                  </a:lnTo>
                </a:path>
              </a:pathLst>
            </a:custGeom>
            <a:noFill/>
            <a:ln w="14288">
              <a:solidFill>
                <a:srgbClr val="000000"/>
              </a:solidFill>
              <a:round/>
              <a:headEnd/>
              <a:tailEnd/>
            </a:ln>
          </p:spPr>
          <p:txBody>
            <a:bodyPr/>
            <a:lstStyle/>
            <a:p>
              <a:endParaRPr lang="fr-FR">
                <a:latin typeface="OpenDyslexic" pitchFamily="50" charset="0"/>
              </a:endParaRPr>
            </a:p>
          </p:txBody>
        </p:sp>
        <p:sp>
          <p:nvSpPr>
            <p:cNvPr id="26641" name="Line 209"/>
            <p:cNvSpPr>
              <a:spLocks noChangeShapeType="1"/>
            </p:cNvSpPr>
            <p:nvPr/>
          </p:nvSpPr>
          <p:spPr bwMode="auto">
            <a:xfrm>
              <a:off x="3254" y="3188"/>
              <a:ext cx="56"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42" name="Line 210"/>
            <p:cNvSpPr>
              <a:spLocks noChangeShapeType="1"/>
            </p:cNvSpPr>
            <p:nvPr/>
          </p:nvSpPr>
          <p:spPr bwMode="auto">
            <a:xfrm flipV="1">
              <a:off x="3281" y="3159"/>
              <a:ext cx="1" cy="57"/>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43" name="Freeform 211"/>
            <p:cNvSpPr>
              <a:spLocks/>
            </p:cNvSpPr>
            <p:nvPr/>
          </p:nvSpPr>
          <p:spPr bwMode="auto">
            <a:xfrm>
              <a:off x="1115" y="1061"/>
              <a:ext cx="2783" cy="2370"/>
            </a:xfrm>
            <a:custGeom>
              <a:avLst/>
              <a:gdLst>
                <a:gd name="T0" fmla="*/ 2783 w 2783"/>
                <a:gd name="T1" fmla="*/ 39 h 2370"/>
                <a:gd name="T2" fmla="*/ 2717 w 2783"/>
                <a:gd name="T3" fmla="*/ 25 h 2370"/>
                <a:gd name="T4" fmla="*/ 2647 w 2783"/>
                <a:gd name="T5" fmla="*/ 14 h 2370"/>
                <a:gd name="T6" fmla="*/ 2567 w 2783"/>
                <a:gd name="T7" fmla="*/ 5 h 2370"/>
                <a:gd name="T8" fmla="*/ 2479 w 2783"/>
                <a:gd name="T9" fmla="*/ 0 h 2370"/>
                <a:gd name="T10" fmla="*/ 2384 w 2783"/>
                <a:gd name="T11" fmla="*/ 0 h 2370"/>
                <a:gd name="T12" fmla="*/ 2279 w 2783"/>
                <a:gd name="T13" fmla="*/ 7 h 2370"/>
                <a:gd name="T14" fmla="*/ 2168 w 2783"/>
                <a:gd name="T15" fmla="*/ 23 h 2370"/>
                <a:gd name="T16" fmla="*/ 2050 w 2783"/>
                <a:gd name="T17" fmla="*/ 46 h 2370"/>
                <a:gd name="T18" fmla="*/ 1930 w 2783"/>
                <a:gd name="T19" fmla="*/ 75 h 2370"/>
                <a:gd name="T20" fmla="*/ 1808 w 2783"/>
                <a:gd name="T21" fmla="*/ 114 h 2370"/>
                <a:gd name="T22" fmla="*/ 1685 w 2783"/>
                <a:gd name="T23" fmla="*/ 159 h 2370"/>
                <a:gd name="T24" fmla="*/ 1567 w 2783"/>
                <a:gd name="T25" fmla="*/ 209 h 2370"/>
                <a:gd name="T26" fmla="*/ 1456 w 2783"/>
                <a:gd name="T27" fmla="*/ 263 h 2370"/>
                <a:gd name="T28" fmla="*/ 1354 w 2783"/>
                <a:gd name="T29" fmla="*/ 320 h 2370"/>
                <a:gd name="T30" fmla="*/ 1259 w 2783"/>
                <a:gd name="T31" fmla="*/ 377 h 2370"/>
                <a:gd name="T32" fmla="*/ 1173 w 2783"/>
                <a:gd name="T33" fmla="*/ 433 h 2370"/>
                <a:gd name="T34" fmla="*/ 1096 w 2783"/>
                <a:gd name="T35" fmla="*/ 486 h 2370"/>
                <a:gd name="T36" fmla="*/ 1025 w 2783"/>
                <a:gd name="T37" fmla="*/ 538 h 2370"/>
                <a:gd name="T38" fmla="*/ 964 w 2783"/>
                <a:gd name="T39" fmla="*/ 585 h 2370"/>
                <a:gd name="T40" fmla="*/ 910 w 2783"/>
                <a:gd name="T41" fmla="*/ 631 h 2370"/>
                <a:gd name="T42" fmla="*/ 857 w 2783"/>
                <a:gd name="T43" fmla="*/ 676 h 2370"/>
                <a:gd name="T44" fmla="*/ 799 w 2783"/>
                <a:gd name="T45" fmla="*/ 728 h 2370"/>
                <a:gd name="T46" fmla="*/ 737 w 2783"/>
                <a:gd name="T47" fmla="*/ 787 h 2370"/>
                <a:gd name="T48" fmla="*/ 672 w 2783"/>
                <a:gd name="T49" fmla="*/ 853 h 2370"/>
                <a:gd name="T50" fmla="*/ 601 w 2783"/>
                <a:gd name="T51" fmla="*/ 928 h 2370"/>
                <a:gd name="T52" fmla="*/ 529 w 2783"/>
                <a:gd name="T53" fmla="*/ 1012 h 2370"/>
                <a:gd name="T54" fmla="*/ 456 w 2783"/>
                <a:gd name="T55" fmla="*/ 1105 h 2370"/>
                <a:gd name="T56" fmla="*/ 381 w 2783"/>
                <a:gd name="T57" fmla="*/ 1204 h 2370"/>
                <a:gd name="T58" fmla="*/ 311 w 2783"/>
                <a:gd name="T59" fmla="*/ 1311 h 2370"/>
                <a:gd name="T60" fmla="*/ 245 w 2783"/>
                <a:gd name="T61" fmla="*/ 1422 h 2370"/>
                <a:gd name="T62" fmla="*/ 186 w 2783"/>
                <a:gd name="T63" fmla="*/ 1538 h 2370"/>
                <a:gd name="T64" fmla="*/ 136 w 2783"/>
                <a:gd name="T65" fmla="*/ 1651 h 2370"/>
                <a:gd name="T66" fmla="*/ 93 w 2783"/>
                <a:gd name="T67" fmla="*/ 1762 h 2370"/>
                <a:gd name="T68" fmla="*/ 62 w 2783"/>
                <a:gd name="T69" fmla="*/ 1869 h 2370"/>
                <a:gd name="T70" fmla="*/ 37 w 2783"/>
                <a:gd name="T71" fmla="*/ 1971 h 2370"/>
                <a:gd name="T72" fmla="*/ 18 w 2783"/>
                <a:gd name="T73" fmla="*/ 2064 h 2370"/>
                <a:gd name="T74" fmla="*/ 7 w 2783"/>
                <a:gd name="T75" fmla="*/ 2152 h 2370"/>
                <a:gd name="T76" fmla="*/ 3 w 2783"/>
                <a:gd name="T77" fmla="*/ 2232 h 2370"/>
                <a:gd name="T78" fmla="*/ 0 w 2783"/>
                <a:gd name="T79" fmla="*/ 2304 h 2370"/>
                <a:gd name="T80" fmla="*/ 3 w 2783"/>
                <a:gd name="T81" fmla="*/ 2370 h 23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83"/>
                <a:gd name="T124" fmla="*/ 0 h 2370"/>
                <a:gd name="T125" fmla="*/ 2783 w 2783"/>
                <a:gd name="T126" fmla="*/ 2370 h 23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83" h="2370">
                  <a:moveTo>
                    <a:pt x="2783" y="39"/>
                  </a:moveTo>
                  <a:lnTo>
                    <a:pt x="2717" y="25"/>
                  </a:lnTo>
                  <a:lnTo>
                    <a:pt x="2647" y="14"/>
                  </a:lnTo>
                  <a:lnTo>
                    <a:pt x="2567" y="5"/>
                  </a:lnTo>
                  <a:lnTo>
                    <a:pt x="2479" y="0"/>
                  </a:lnTo>
                  <a:lnTo>
                    <a:pt x="2384" y="0"/>
                  </a:lnTo>
                  <a:lnTo>
                    <a:pt x="2279" y="7"/>
                  </a:lnTo>
                  <a:lnTo>
                    <a:pt x="2168" y="23"/>
                  </a:lnTo>
                  <a:lnTo>
                    <a:pt x="2050" y="46"/>
                  </a:lnTo>
                  <a:lnTo>
                    <a:pt x="1930" y="75"/>
                  </a:lnTo>
                  <a:lnTo>
                    <a:pt x="1808" y="114"/>
                  </a:lnTo>
                  <a:lnTo>
                    <a:pt x="1685" y="159"/>
                  </a:lnTo>
                  <a:lnTo>
                    <a:pt x="1567" y="209"/>
                  </a:lnTo>
                  <a:lnTo>
                    <a:pt x="1456" y="263"/>
                  </a:lnTo>
                  <a:lnTo>
                    <a:pt x="1354" y="320"/>
                  </a:lnTo>
                  <a:lnTo>
                    <a:pt x="1259" y="377"/>
                  </a:lnTo>
                  <a:lnTo>
                    <a:pt x="1173" y="433"/>
                  </a:lnTo>
                  <a:lnTo>
                    <a:pt x="1096" y="486"/>
                  </a:lnTo>
                  <a:lnTo>
                    <a:pt x="1025" y="538"/>
                  </a:lnTo>
                  <a:lnTo>
                    <a:pt x="964" y="585"/>
                  </a:lnTo>
                  <a:lnTo>
                    <a:pt x="910" y="631"/>
                  </a:lnTo>
                  <a:lnTo>
                    <a:pt x="857" y="676"/>
                  </a:lnTo>
                  <a:lnTo>
                    <a:pt x="799" y="728"/>
                  </a:lnTo>
                  <a:lnTo>
                    <a:pt x="737" y="787"/>
                  </a:lnTo>
                  <a:lnTo>
                    <a:pt x="672" y="853"/>
                  </a:lnTo>
                  <a:lnTo>
                    <a:pt x="601" y="928"/>
                  </a:lnTo>
                  <a:lnTo>
                    <a:pt x="529" y="1012"/>
                  </a:lnTo>
                  <a:lnTo>
                    <a:pt x="456" y="1105"/>
                  </a:lnTo>
                  <a:lnTo>
                    <a:pt x="381" y="1204"/>
                  </a:lnTo>
                  <a:lnTo>
                    <a:pt x="311" y="1311"/>
                  </a:lnTo>
                  <a:lnTo>
                    <a:pt x="245" y="1422"/>
                  </a:lnTo>
                  <a:lnTo>
                    <a:pt x="186" y="1538"/>
                  </a:lnTo>
                  <a:lnTo>
                    <a:pt x="136" y="1651"/>
                  </a:lnTo>
                  <a:lnTo>
                    <a:pt x="93" y="1762"/>
                  </a:lnTo>
                  <a:lnTo>
                    <a:pt x="62" y="1869"/>
                  </a:lnTo>
                  <a:lnTo>
                    <a:pt x="37" y="1971"/>
                  </a:lnTo>
                  <a:lnTo>
                    <a:pt x="18" y="2064"/>
                  </a:lnTo>
                  <a:lnTo>
                    <a:pt x="7" y="2152"/>
                  </a:lnTo>
                  <a:lnTo>
                    <a:pt x="3" y="2232"/>
                  </a:lnTo>
                  <a:lnTo>
                    <a:pt x="0" y="2304"/>
                  </a:lnTo>
                  <a:lnTo>
                    <a:pt x="3" y="2370"/>
                  </a:lnTo>
                </a:path>
              </a:pathLst>
            </a:custGeom>
            <a:noFill/>
            <a:ln w="14288">
              <a:solidFill>
                <a:srgbClr val="000000"/>
              </a:solidFill>
              <a:round/>
              <a:headEnd/>
              <a:tailEnd/>
            </a:ln>
          </p:spPr>
          <p:txBody>
            <a:bodyPr/>
            <a:lstStyle/>
            <a:p>
              <a:endParaRPr lang="fr-FR">
                <a:latin typeface="OpenDyslexic" pitchFamily="50" charset="0"/>
              </a:endParaRPr>
            </a:p>
          </p:txBody>
        </p:sp>
        <p:sp>
          <p:nvSpPr>
            <p:cNvPr id="26644" name="Line 212"/>
            <p:cNvSpPr>
              <a:spLocks noChangeShapeType="1"/>
            </p:cNvSpPr>
            <p:nvPr/>
          </p:nvSpPr>
          <p:spPr bwMode="auto">
            <a:xfrm>
              <a:off x="3002" y="3170"/>
              <a:ext cx="57"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45" name="Line 213"/>
            <p:cNvSpPr>
              <a:spLocks noChangeShapeType="1"/>
            </p:cNvSpPr>
            <p:nvPr/>
          </p:nvSpPr>
          <p:spPr bwMode="auto">
            <a:xfrm flipV="1">
              <a:off x="3029" y="3141"/>
              <a:ext cx="1" cy="56"/>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46" name="Freeform 214"/>
            <p:cNvSpPr>
              <a:spLocks/>
            </p:cNvSpPr>
            <p:nvPr/>
          </p:nvSpPr>
          <p:spPr bwMode="auto">
            <a:xfrm>
              <a:off x="936" y="1138"/>
              <a:ext cx="3143" cy="2034"/>
            </a:xfrm>
            <a:custGeom>
              <a:avLst/>
              <a:gdLst>
                <a:gd name="T0" fmla="*/ 3143 w 3143"/>
                <a:gd name="T1" fmla="*/ 220 h 2034"/>
                <a:gd name="T2" fmla="*/ 3080 w 3143"/>
                <a:gd name="T3" fmla="*/ 184 h 2034"/>
                <a:gd name="T4" fmla="*/ 3009 w 3143"/>
                <a:gd name="T5" fmla="*/ 150 h 2034"/>
                <a:gd name="T6" fmla="*/ 2928 w 3143"/>
                <a:gd name="T7" fmla="*/ 114 h 2034"/>
                <a:gd name="T8" fmla="*/ 2839 w 3143"/>
                <a:gd name="T9" fmla="*/ 82 h 2034"/>
                <a:gd name="T10" fmla="*/ 2740 w 3143"/>
                <a:gd name="T11" fmla="*/ 55 h 2034"/>
                <a:gd name="T12" fmla="*/ 2631 w 3143"/>
                <a:gd name="T13" fmla="*/ 30 h 2034"/>
                <a:gd name="T14" fmla="*/ 2513 w 3143"/>
                <a:gd name="T15" fmla="*/ 12 h 2034"/>
                <a:gd name="T16" fmla="*/ 2388 w 3143"/>
                <a:gd name="T17" fmla="*/ 3 h 2034"/>
                <a:gd name="T18" fmla="*/ 2257 w 3143"/>
                <a:gd name="T19" fmla="*/ 0 h 2034"/>
                <a:gd name="T20" fmla="*/ 2123 w 3143"/>
                <a:gd name="T21" fmla="*/ 7 h 2034"/>
                <a:gd name="T22" fmla="*/ 1991 w 3143"/>
                <a:gd name="T23" fmla="*/ 21 h 2034"/>
                <a:gd name="T24" fmla="*/ 1860 w 3143"/>
                <a:gd name="T25" fmla="*/ 43 h 2034"/>
                <a:gd name="T26" fmla="*/ 1735 w 3143"/>
                <a:gd name="T27" fmla="*/ 73 h 2034"/>
                <a:gd name="T28" fmla="*/ 1619 w 3143"/>
                <a:gd name="T29" fmla="*/ 107 h 2034"/>
                <a:gd name="T30" fmla="*/ 1510 w 3143"/>
                <a:gd name="T31" fmla="*/ 143 h 2034"/>
                <a:gd name="T32" fmla="*/ 1413 w 3143"/>
                <a:gd name="T33" fmla="*/ 182 h 2034"/>
                <a:gd name="T34" fmla="*/ 1324 w 3143"/>
                <a:gd name="T35" fmla="*/ 220 h 2034"/>
                <a:gd name="T36" fmla="*/ 1245 w 3143"/>
                <a:gd name="T37" fmla="*/ 259 h 2034"/>
                <a:gd name="T38" fmla="*/ 1175 w 3143"/>
                <a:gd name="T39" fmla="*/ 295 h 2034"/>
                <a:gd name="T40" fmla="*/ 1111 w 3143"/>
                <a:gd name="T41" fmla="*/ 331 h 2034"/>
                <a:gd name="T42" fmla="*/ 1050 w 3143"/>
                <a:gd name="T43" fmla="*/ 368 h 2034"/>
                <a:gd name="T44" fmla="*/ 982 w 3143"/>
                <a:gd name="T45" fmla="*/ 411 h 2034"/>
                <a:gd name="T46" fmla="*/ 910 w 3143"/>
                <a:gd name="T47" fmla="*/ 461 h 2034"/>
                <a:gd name="T48" fmla="*/ 832 w 3143"/>
                <a:gd name="T49" fmla="*/ 517 h 2034"/>
                <a:gd name="T50" fmla="*/ 751 w 3143"/>
                <a:gd name="T51" fmla="*/ 583 h 2034"/>
                <a:gd name="T52" fmla="*/ 665 w 3143"/>
                <a:gd name="T53" fmla="*/ 658 h 2034"/>
                <a:gd name="T54" fmla="*/ 576 w 3143"/>
                <a:gd name="T55" fmla="*/ 742 h 2034"/>
                <a:gd name="T56" fmla="*/ 490 w 3143"/>
                <a:gd name="T57" fmla="*/ 835 h 2034"/>
                <a:gd name="T58" fmla="*/ 404 w 3143"/>
                <a:gd name="T59" fmla="*/ 937 h 2034"/>
                <a:gd name="T60" fmla="*/ 324 w 3143"/>
                <a:gd name="T61" fmla="*/ 1046 h 2034"/>
                <a:gd name="T62" fmla="*/ 252 w 3143"/>
                <a:gd name="T63" fmla="*/ 1157 h 2034"/>
                <a:gd name="T64" fmla="*/ 188 w 3143"/>
                <a:gd name="T65" fmla="*/ 1273 h 2034"/>
                <a:gd name="T66" fmla="*/ 134 w 3143"/>
                <a:gd name="T67" fmla="*/ 1386 h 2034"/>
                <a:gd name="T68" fmla="*/ 91 w 3143"/>
                <a:gd name="T69" fmla="*/ 1497 h 2034"/>
                <a:gd name="T70" fmla="*/ 57 w 3143"/>
                <a:gd name="T71" fmla="*/ 1604 h 2034"/>
                <a:gd name="T72" fmla="*/ 34 w 3143"/>
                <a:gd name="T73" fmla="*/ 1703 h 2034"/>
                <a:gd name="T74" fmla="*/ 16 w 3143"/>
                <a:gd name="T75" fmla="*/ 1796 h 2034"/>
                <a:gd name="T76" fmla="*/ 7 w 3143"/>
                <a:gd name="T77" fmla="*/ 1883 h 2034"/>
                <a:gd name="T78" fmla="*/ 0 w 3143"/>
                <a:gd name="T79" fmla="*/ 1962 h 2034"/>
                <a:gd name="T80" fmla="*/ 0 w 3143"/>
                <a:gd name="T81" fmla="*/ 2034 h 20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43"/>
                <a:gd name="T124" fmla="*/ 0 h 2034"/>
                <a:gd name="T125" fmla="*/ 3143 w 3143"/>
                <a:gd name="T126" fmla="*/ 2034 h 20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43" h="2034">
                  <a:moveTo>
                    <a:pt x="3143" y="220"/>
                  </a:moveTo>
                  <a:lnTo>
                    <a:pt x="3080" y="184"/>
                  </a:lnTo>
                  <a:lnTo>
                    <a:pt x="3009" y="150"/>
                  </a:lnTo>
                  <a:lnTo>
                    <a:pt x="2928" y="114"/>
                  </a:lnTo>
                  <a:lnTo>
                    <a:pt x="2839" y="82"/>
                  </a:lnTo>
                  <a:lnTo>
                    <a:pt x="2740" y="55"/>
                  </a:lnTo>
                  <a:lnTo>
                    <a:pt x="2631" y="30"/>
                  </a:lnTo>
                  <a:lnTo>
                    <a:pt x="2513" y="12"/>
                  </a:lnTo>
                  <a:lnTo>
                    <a:pt x="2388" y="3"/>
                  </a:lnTo>
                  <a:lnTo>
                    <a:pt x="2257" y="0"/>
                  </a:lnTo>
                  <a:lnTo>
                    <a:pt x="2123" y="7"/>
                  </a:lnTo>
                  <a:lnTo>
                    <a:pt x="1991" y="21"/>
                  </a:lnTo>
                  <a:lnTo>
                    <a:pt x="1860" y="43"/>
                  </a:lnTo>
                  <a:lnTo>
                    <a:pt x="1735" y="73"/>
                  </a:lnTo>
                  <a:lnTo>
                    <a:pt x="1619" y="107"/>
                  </a:lnTo>
                  <a:lnTo>
                    <a:pt x="1510" y="143"/>
                  </a:lnTo>
                  <a:lnTo>
                    <a:pt x="1413" y="182"/>
                  </a:lnTo>
                  <a:lnTo>
                    <a:pt x="1324" y="220"/>
                  </a:lnTo>
                  <a:lnTo>
                    <a:pt x="1245" y="259"/>
                  </a:lnTo>
                  <a:lnTo>
                    <a:pt x="1175" y="295"/>
                  </a:lnTo>
                  <a:lnTo>
                    <a:pt x="1111" y="331"/>
                  </a:lnTo>
                  <a:lnTo>
                    <a:pt x="1050" y="368"/>
                  </a:lnTo>
                  <a:lnTo>
                    <a:pt x="982" y="411"/>
                  </a:lnTo>
                  <a:lnTo>
                    <a:pt x="910" y="461"/>
                  </a:lnTo>
                  <a:lnTo>
                    <a:pt x="832" y="517"/>
                  </a:lnTo>
                  <a:lnTo>
                    <a:pt x="751" y="583"/>
                  </a:lnTo>
                  <a:lnTo>
                    <a:pt x="665" y="658"/>
                  </a:lnTo>
                  <a:lnTo>
                    <a:pt x="576" y="742"/>
                  </a:lnTo>
                  <a:lnTo>
                    <a:pt x="490" y="835"/>
                  </a:lnTo>
                  <a:lnTo>
                    <a:pt x="404" y="937"/>
                  </a:lnTo>
                  <a:lnTo>
                    <a:pt x="324" y="1046"/>
                  </a:lnTo>
                  <a:lnTo>
                    <a:pt x="252" y="1157"/>
                  </a:lnTo>
                  <a:lnTo>
                    <a:pt x="188" y="1273"/>
                  </a:lnTo>
                  <a:lnTo>
                    <a:pt x="134" y="1386"/>
                  </a:lnTo>
                  <a:lnTo>
                    <a:pt x="91" y="1497"/>
                  </a:lnTo>
                  <a:lnTo>
                    <a:pt x="57" y="1604"/>
                  </a:lnTo>
                  <a:lnTo>
                    <a:pt x="34" y="1703"/>
                  </a:lnTo>
                  <a:lnTo>
                    <a:pt x="16" y="1796"/>
                  </a:lnTo>
                  <a:lnTo>
                    <a:pt x="7" y="1883"/>
                  </a:lnTo>
                  <a:lnTo>
                    <a:pt x="0" y="1962"/>
                  </a:lnTo>
                  <a:lnTo>
                    <a:pt x="0" y="2034"/>
                  </a:lnTo>
                </a:path>
              </a:pathLst>
            </a:custGeom>
            <a:noFill/>
            <a:ln w="14288">
              <a:solidFill>
                <a:srgbClr val="000000"/>
              </a:solidFill>
              <a:round/>
              <a:headEnd/>
              <a:tailEnd/>
            </a:ln>
          </p:spPr>
          <p:txBody>
            <a:bodyPr/>
            <a:lstStyle/>
            <a:p>
              <a:endParaRPr lang="fr-FR">
                <a:latin typeface="OpenDyslexic" pitchFamily="50" charset="0"/>
              </a:endParaRPr>
            </a:p>
          </p:txBody>
        </p:sp>
        <p:sp>
          <p:nvSpPr>
            <p:cNvPr id="26647" name="Line 215"/>
            <p:cNvSpPr>
              <a:spLocks noChangeShapeType="1"/>
            </p:cNvSpPr>
            <p:nvPr/>
          </p:nvSpPr>
          <p:spPr bwMode="auto">
            <a:xfrm>
              <a:off x="2796" y="3129"/>
              <a:ext cx="56"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48" name="Line 216"/>
            <p:cNvSpPr>
              <a:spLocks noChangeShapeType="1"/>
            </p:cNvSpPr>
            <p:nvPr/>
          </p:nvSpPr>
          <p:spPr bwMode="auto">
            <a:xfrm flipV="1">
              <a:off x="2823" y="3100"/>
              <a:ext cx="1" cy="57"/>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49" name="Freeform 217"/>
            <p:cNvSpPr>
              <a:spLocks/>
            </p:cNvSpPr>
            <p:nvPr/>
          </p:nvSpPr>
          <p:spPr bwMode="auto">
            <a:xfrm>
              <a:off x="802" y="1145"/>
              <a:ext cx="3411" cy="1742"/>
            </a:xfrm>
            <a:custGeom>
              <a:avLst/>
              <a:gdLst>
                <a:gd name="T0" fmla="*/ 3411 w 3411"/>
                <a:gd name="T1" fmla="*/ 499 h 1742"/>
                <a:gd name="T2" fmla="*/ 3354 w 3411"/>
                <a:gd name="T3" fmla="*/ 447 h 1742"/>
                <a:gd name="T4" fmla="*/ 3291 w 3411"/>
                <a:gd name="T5" fmla="*/ 390 h 1742"/>
                <a:gd name="T6" fmla="*/ 3218 w 3411"/>
                <a:gd name="T7" fmla="*/ 334 h 1742"/>
                <a:gd name="T8" fmla="*/ 3137 w 3411"/>
                <a:gd name="T9" fmla="*/ 277 h 1742"/>
                <a:gd name="T10" fmla="*/ 3041 w 3411"/>
                <a:gd name="T11" fmla="*/ 222 h 1742"/>
                <a:gd name="T12" fmla="*/ 2937 w 3411"/>
                <a:gd name="T13" fmla="*/ 168 h 1742"/>
                <a:gd name="T14" fmla="*/ 2824 w 3411"/>
                <a:gd name="T15" fmla="*/ 120 h 1742"/>
                <a:gd name="T16" fmla="*/ 2699 w 3411"/>
                <a:gd name="T17" fmla="*/ 80 h 1742"/>
                <a:gd name="T18" fmla="*/ 2567 w 3411"/>
                <a:gd name="T19" fmla="*/ 46 h 1742"/>
                <a:gd name="T20" fmla="*/ 2431 w 3411"/>
                <a:gd name="T21" fmla="*/ 21 h 1742"/>
                <a:gd name="T22" fmla="*/ 2293 w 3411"/>
                <a:gd name="T23" fmla="*/ 5 h 1742"/>
                <a:gd name="T24" fmla="*/ 2157 w 3411"/>
                <a:gd name="T25" fmla="*/ 0 h 1742"/>
                <a:gd name="T26" fmla="*/ 2025 w 3411"/>
                <a:gd name="T27" fmla="*/ 2 h 1742"/>
                <a:gd name="T28" fmla="*/ 1901 w 3411"/>
                <a:gd name="T29" fmla="*/ 12 h 1742"/>
                <a:gd name="T30" fmla="*/ 1785 w 3411"/>
                <a:gd name="T31" fmla="*/ 27 h 1742"/>
                <a:gd name="T32" fmla="*/ 1678 w 3411"/>
                <a:gd name="T33" fmla="*/ 46 h 1742"/>
                <a:gd name="T34" fmla="*/ 1583 w 3411"/>
                <a:gd name="T35" fmla="*/ 68 h 1742"/>
                <a:gd name="T36" fmla="*/ 1497 w 3411"/>
                <a:gd name="T37" fmla="*/ 91 h 1742"/>
                <a:gd name="T38" fmla="*/ 1418 w 3411"/>
                <a:gd name="T39" fmla="*/ 116 h 1742"/>
                <a:gd name="T40" fmla="*/ 1350 w 3411"/>
                <a:gd name="T41" fmla="*/ 141 h 1742"/>
                <a:gd name="T42" fmla="*/ 1279 w 3411"/>
                <a:gd name="T43" fmla="*/ 166 h 1742"/>
                <a:gd name="T44" fmla="*/ 1205 w 3411"/>
                <a:gd name="T45" fmla="*/ 197 h 1742"/>
                <a:gd name="T46" fmla="*/ 1123 w 3411"/>
                <a:gd name="T47" fmla="*/ 236 h 1742"/>
                <a:gd name="T48" fmla="*/ 1034 w 3411"/>
                <a:gd name="T49" fmla="*/ 281 h 1742"/>
                <a:gd name="T50" fmla="*/ 941 w 3411"/>
                <a:gd name="T51" fmla="*/ 334 h 1742"/>
                <a:gd name="T52" fmla="*/ 844 w 3411"/>
                <a:gd name="T53" fmla="*/ 397 h 1742"/>
                <a:gd name="T54" fmla="*/ 742 w 3411"/>
                <a:gd name="T55" fmla="*/ 470 h 1742"/>
                <a:gd name="T56" fmla="*/ 640 w 3411"/>
                <a:gd name="T57" fmla="*/ 551 h 1742"/>
                <a:gd name="T58" fmla="*/ 540 w 3411"/>
                <a:gd name="T59" fmla="*/ 644 h 1742"/>
                <a:gd name="T60" fmla="*/ 445 w 3411"/>
                <a:gd name="T61" fmla="*/ 744 h 1742"/>
                <a:gd name="T62" fmla="*/ 354 w 3411"/>
                <a:gd name="T63" fmla="*/ 851 h 1742"/>
                <a:gd name="T64" fmla="*/ 277 w 3411"/>
                <a:gd name="T65" fmla="*/ 962 h 1742"/>
                <a:gd name="T66" fmla="*/ 207 w 3411"/>
                <a:gd name="T67" fmla="*/ 1073 h 1742"/>
                <a:gd name="T68" fmla="*/ 150 w 3411"/>
                <a:gd name="T69" fmla="*/ 1184 h 1742"/>
                <a:gd name="T70" fmla="*/ 105 w 3411"/>
                <a:gd name="T71" fmla="*/ 1290 h 1742"/>
                <a:gd name="T72" fmla="*/ 68 w 3411"/>
                <a:gd name="T73" fmla="*/ 1395 h 1742"/>
                <a:gd name="T74" fmla="*/ 41 w 3411"/>
                <a:gd name="T75" fmla="*/ 1490 h 1742"/>
                <a:gd name="T76" fmla="*/ 21 w 3411"/>
                <a:gd name="T77" fmla="*/ 1581 h 1742"/>
                <a:gd name="T78" fmla="*/ 9 w 3411"/>
                <a:gd name="T79" fmla="*/ 1665 h 1742"/>
                <a:gd name="T80" fmla="*/ 0 w 3411"/>
                <a:gd name="T81" fmla="*/ 1742 h 17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11"/>
                <a:gd name="T124" fmla="*/ 0 h 1742"/>
                <a:gd name="T125" fmla="*/ 3411 w 3411"/>
                <a:gd name="T126" fmla="*/ 1742 h 17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11" h="1742">
                  <a:moveTo>
                    <a:pt x="3411" y="499"/>
                  </a:moveTo>
                  <a:lnTo>
                    <a:pt x="3354" y="447"/>
                  </a:lnTo>
                  <a:lnTo>
                    <a:pt x="3291" y="390"/>
                  </a:lnTo>
                  <a:lnTo>
                    <a:pt x="3218" y="334"/>
                  </a:lnTo>
                  <a:lnTo>
                    <a:pt x="3137" y="277"/>
                  </a:lnTo>
                  <a:lnTo>
                    <a:pt x="3041" y="222"/>
                  </a:lnTo>
                  <a:lnTo>
                    <a:pt x="2937" y="168"/>
                  </a:lnTo>
                  <a:lnTo>
                    <a:pt x="2824" y="120"/>
                  </a:lnTo>
                  <a:lnTo>
                    <a:pt x="2699" y="80"/>
                  </a:lnTo>
                  <a:lnTo>
                    <a:pt x="2567" y="46"/>
                  </a:lnTo>
                  <a:lnTo>
                    <a:pt x="2431" y="21"/>
                  </a:lnTo>
                  <a:lnTo>
                    <a:pt x="2293" y="5"/>
                  </a:lnTo>
                  <a:lnTo>
                    <a:pt x="2157" y="0"/>
                  </a:lnTo>
                  <a:lnTo>
                    <a:pt x="2025" y="2"/>
                  </a:lnTo>
                  <a:lnTo>
                    <a:pt x="1901" y="12"/>
                  </a:lnTo>
                  <a:lnTo>
                    <a:pt x="1785" y="27"/>
                  </a:lnTo>
                  <a:lnTo>
                    <a:pt x="1678" y="46"/>
                  </a:lnTo>
                  <a:lnTo>
                    <a:pt x="1583" y="68"/>
                  </a:lnTo>
                  <a:lnTo>
                    <a:pt x="1497" y="91"/>
                  </a:lnTo>
                  <a:lnTo>
                    <a:pt x="1418" y="116"/>
                  </a:lnTo>
                  <a:lnTo>
                    <a:pt x="1350" y="141"/>
                  </a:lnTo>
                  <a:lnTo>
                    <a:pt x="1279" y="166"/>
                  </a:lnTo>
                  <a:lnTo>
                    <a:pt x="1205" y="197"/>
                  </a:lnTo>
                  <a:lnTo>
                    <a:pt x="1123" y="236"/>
                  </a:lnTo>
                  <a:lnTo>
                    <a:pt x="1034" y="281"/>
                  </a:lnTo>
                  <a:lnTo>
                    <a:pt x="941" y="334"/>
                  </a:lnTo>
                  <a:lnTo>
                    <a:pt x="844" y="397"/>
                  </a:lnTo>
                  <a:lnTo>
                    <a:pt x="742" y="470"/>
                  </a:lnTo>
                  <a:lnTo>
                    <a:pt x="640" y="551"/>
                  </a:lnTo>
                  <a:lnTo>
                    <a:pt x="540" y="644"/>
                  </a:lnTo>
                  <a:lnTo>
                    <a:pt x="445" y="744"/>
                  </a:lnTo>
                  <a:lnTo>
                    <a:pt x="354" y="851"/>
                  </a:lnTo>
                  <a:lnTo>
                    <a:pt x="277" y="962"/>
                  </a:lnTo>
                  <a:lnTo>
                    <a:pt x="207" y="1073"/>
                  </a:lnTo>
                  <a:lnTo>
                    <a:pt x="150" y="1184"/>
                  </a:lnTo>
                  <a:lnTo>
                    <a:pt x="105" y="1290"/>
                  </a:lnTo>
                  <a:lnTo>
                    <a:pt x="68" y="1395"/>
                  </a:lnTo>
                  <a:lnTo>
                    <a:pt x="41" y="1490"/>
                  </a:lnTo>
                  <a:lnTo>
                    <a:pt x="21" y="1581"/>
                  </a:lnTo>
                  <a:lnTo>
                    <a:pt x="9" y="1665"/>
                  </a:lnTo>
                  <a:lnTo>
                    <a:pt x="0" y="1742"/>
                  </a:lnTo>
                </a:path>
              </a:pathLst>
            </a:custGeom>
            <a:noFill/>
            <a:ln w="14288">
              <a:solidFill>
                <a:srgbClr val="000000"/>
              </a:solidFill>
              <a:round/>
              <a:headEnd/>
              <a:tailEnd/>
            </a:ln>
          </p:spPr>
          <p:txBody>
            <a:bodyPr/>
            <a:lstStyle/>
            <a:p>
              <a:endParaRPr lang="fr-FR">
                <a:latin typeface="OpenDyslexic" pitchFamily="50" charset="0"/>
              </a:endParaRPr>
            </a:p>
          </p:txBody>
        </p:sp>
        <p:sp>
          <p:nvSpPr>
            <p:cNvPr id="26650" name="Line 218"/>
            <p:cNvSpPr>
              <a:spLocks noChangeShapeType="1"/>
            </p:cNvSpPr>
            <p:nvPr/>
          </p:nvSpPr>
          <p:spPr bwMode="auto">
            <a:xfrm>
              <a:off x="2480" y="3143"/>
              <a:ext cx="57"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51" name="Line 219"/>
            <p:cNvSpPr>
              <a:spLocks noChangeShapeType="1"/>
            </p:cNvSpPr>
            <p:nvPr/>
          </p:nvSpPr>
          <p:spPr bwMode="auto">
            <a:xfrm flipV="1">
              <a:off x="2508" y="3114"/>
              <a:ext cx="1" cy="56"/>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52" name="Freeform 220"/>
            <p:cNvSpPr>
              <a:spLocks/>
            </p:cNvSpPr>
            <p:nvPr/>
          </p:nvSpPr>
          <p:spPr bwMode="auto">
            <a:xfrm>
              <a:off x="694" y="1181"/>
              <a:ext cx="3628" cy="1084"/>
            </a:xfrm>
            <a:custGeom>
              <a:avLst/>
              <a:gdLst>
                <a:gd name="T0" fmla="*/ 3628 w 3628"/>
                <a:gd name="T1" fmla="*/ 1084 h 1084"/>
                <a:gd name="T2" fmla="*/ 3596 w 3628"/>
                <a:gd name="T3" fmla="*/ 1012 h 1084"/>
                <a:gd name="T4" fmla="*/ 3555 w 3628"/>
                <a:gd name="T5" fmla="*/ 937 h 1084"/>
                <a:gd name="T6" fmla="*/ 3508 w 3628"/>
                <a:gd name="T7" fmla="*/ 855 h 1084"/>
                <a:gd name="T8" fmla="*/ 3451 w 3628"/>
                <a:gd name="T9" fmla="*/ 771 h 1084"/>
                <a:gd name="T10" fmla="*/ 3383 w 3628"/>
                <a:gd name="T11" fmla="*/ 683 h 1084"/>
                <a:gd name="T12" fmla="*/ 3304 w 3628"/>
                <a:gd name="T13" fmla="*/ 595 h 1084"/>
                <a:gd name="T14" fmla="*/ 3213 w 3628"/>
                <a:gd name="T15" fmla="*/ 508 h 1084"/>
                <a:gd name="T16" fmla="*/ 3111 w 3628"/>
                <a:gd name="T17" fmla="*/ 422 h 1084"/>
                <a:gd name="T18" fmla="*/ 2997 w 3628"/>
                <a:gd name="T19" fmla="*/ 343 h 1084"/>
                <a:gd name="T20" fmla="*/ 2877 w 3628"/>
                <a:gd name="T21" fmla="*/ 270 h 1084"/>
                <a:gd name="T22" fmla="*/ 2752 w 3628"/>
                <a:gd name="T23" fmla="*/ 205 h 1084"/>
                <a:gd name="T24" fmla="*/ 2625 w 3628"/>
                <a:gd name="T25" fmla="*/ 150 h 1084"/>
                <a:gd name="T26" fmla="*/ 2501 w 3628"/>
                <a:gd name="T27" fmla="*/ 107 h 1084"/>
                <a:gd name="T28" fmla="*/ 2381 w 3628"/>
                <a:gd name="T29" fmla="*/ 71 h 1084"/>
                <a:gd name="T30" fmla="*/ 2265 w 3628"/>
                <a:gd name="T31" fmla="*/ 46 h 1084"/>
                <a:gd name="T32" fmla="*/ 2158 w 3628"/>
                <a:gd name="T33" fmla="*/ 25 h 1084"/>
                <a:gd name="T34" fmla="*/ 2061 w 3628"/>
                <a:gd name="T35" fmla="*/ 14 h 1084"/>
                <a:gd name="T36" fmla="*/ 1970 w 3628"/>
                <a:gd name="T37" fmla="*/ 5 h 1084"/>
                <a:gd name="T38" fmla="*/ 1888 w 3628"/>
                <a:gd name="T39" fmla="*/ 0 h 1084"/>
                <a:gd name="T40" fmla="*/ 1814 w 3628"/>
                <a:gd name="T41" fmla="*/ 0 h 1084"/>
                <a:gd name="T42" fmla="*/ 1739 w 3628"/>
                <a:gd name="T43" fmla="*/ 0 h 1084"/>
                <a:gd name="T44" fmla="*/ 1657 w 3628"/>
                <a:gd name="T45" fmla="*/ 5 h 1084"/>
                <a:gd name="T46" fmla="*/ 1566 w 3628"/>
                <a:gd name="T47" fmla="*/ 14 h 1084"/>
                <a:gd name="T48" fmla="*/ 1469 w 3628"/>
                <a:gd name="T49" fmla="*/ 25 h 1084"/>
                <a:gd name="T50" fmla="*/ 1362 w 3628"/>
                <a:gd name="T51" fmla="*/ 46 h 1084"/>
                <a:gd name="T52" fmla="*/ 1247 w 3628"/>
                <a:gd name="T53" fmla="*/ 71 h 1084"/>
                <a:gd name="T54" fmla="*/ 1127 w 3628"/>
                <a:gd name="T55" fmla="*/ 107 h 1084"/>
                <a:gd name="T56" fmla="*/ 1002 w 3628"/>
                <a:gd name="T57" fmla="*/ 150 h 1084"/>
                <a:gd name="T58" fmla="*/ 875 w 3628"/>
                <a:gd name="T59" fmla="*/ 205 h 1084"/>
                <a:gd name="T60" fmla="*/ 750 w 3628"/>
                <a:gd name="T61" fmla="*/ 270 h 1084"/>
                <a:gd name="T62" fmla="*/ 630 w 3628"/>
                <a:gd name="T63" fmla="*/ 343 h 1084"/>
                <a:gd name="T64" fmla="*/ 517 w 3628"/>
                <a:gd name="T65" fmla="*/ 422 h 1084"/>
                <a:gd name="T66" fmla="*/ 415 w 3628"/>
                <a:gd name="T67" fmla="*/ 508 h 1084"/>
                <a:gd name="T68" fmla="*/ 324 w 3628"/>
                <a:gd name="T69" fmla="*/ 595 h 1084"/>
                <a:gd name="T70" fmla="*/ 244 w 3628"/>
                <a:gd name="T71" fmla="*/ 683 h 1084"/>
                <a:gd name="T72" fmla="*/ 176 w 3628"/>
                <a:gd name="T73" fmla="*/ 771 h 1084"/>
                <a:gd name="T74" fmla="*/ 120 w 3628"/>
                <a:gd name="T75" fmla="*/ 855 h 1084"/>
                <a:gd name="T76" fmla="*/ 72 w 3628"/>
                <a:gd name="T77" fmla="*/ 937 h 1084"/>
                <a:gd name="T78" fmla="*/ 31 w 3628"/>
                <a:gd name="T79" fmla="*/ 1012 h 1084"/>
                <a:gd name="T80" fmla="*/ 0 w 3628"/>
                <a:gd name="T81" fmla="*/ 1084 h 10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28"/>
                <a:gd name="T124" fmla="*/ 0 h 1084"/>
                <a:gd name="T125" fmla="*/ 3628 w 3628"/>
                <a:gd name="T126" fmla="*/ 1084 h 10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28" h="1084">
                  <a:moveTo>
                    <a:pt x="3628" y="1084"/>
                  </a:moveTo>
                  <a:lnTo>
                    <a:pt x="3596" y="1012"/>
                  </a:lnTo>
                  <a:lnTo>
                    <a:pt x="3555" y="937"/>
                  </a:lnTo>
                  <a:lnTo>
                    <a:pt x="3508" y="855"/>
                  </a:lnTo>
                  <a:lnTo>
                    <a:pt x="3451" y="771"/>
                  </a:lnTo>
                  <a:lnTo>
                    <a:pt x="3383" y="683"/>
                  </a:lnTo>
                  <a:lnTo>
                    <a:pt x="3304" y="595"/>
                  </a:lnTo>
                  <a:lnTo>
                    <a:pt x="3213" y="508"/>
                  </a:lnTo>
                  <a:lnTo>
                    <a:pt x="3111" y="422"/>
                  </a:lnTo>
                  <a:lnTo>
                    <a:pt x="2997" y="343"/>
                  </a:lnTo>
                  <a:lnTo>
                    <a:pt x="2877" y="270"/>
                  </a:lnTo>
                  <a:lnTo>
                    <a:pt x="2752" y="205"/>
                  </a:lnTo>
                  <a:lnTo>
                    <a:pt x="2625" y="150"/>
                  </a:lnTo>
                  <a:lnTo>
                    <a:pt x="2501" y="107"/>
                  </a:lnTo>
                  <a:lnTo>
                    <a:pt x="2381" y="71"/>
                  </a:lnTo>
                  <a:lnTo>
                    <a:pt x="2265" y="46"/>
                  </a:lnTo>
                  <a:lnTo>
                    <a:pt x="2158" y="25"/>
                  </a:lnTo>
                  <a:lnTo>
                    <a:pt x="2061" y="14"/>
                  </a:lnTo>
                  <a:lnTo>
                    <a:pt x="1970" y="5"/>
                  </a:lnTo>
                  <a:lnTo>
                    <a:pt x="1888" y="0"/>
                  </a:lnTo>
                  <a:lnTo>
                    <a:pt x="1814" y="0"/>
                  </a:lnTo>
                  <a:lnTo>
                    <a:pt x="1739" y="0"/>
                  </a:lnTo>
                  <a:lnTo>
                    <a:pt x="1657" y="5"/>
                  </a:lnTo>
                  <a:lnTo>
                    <a:pt x="1566" y="14"/>
                  </a:lnTo>
                  <a:lnTo>
                    <a:pt x="1469" y="25"/>
                  </a:lnTo>
                  <a:lnTo>
                    <a:pt x="1362" y="46"/>
                  </a:lnTo>
                  <a:lnTo>
                    <a:pt x="1247" y="71"/>
                  </a:lnTo>
                  <a:lnTo>
                    <a:pt x="1127" y="107"/>
                  </a:lnTo>
                  <a:lnTo>
                    <a:pt x="1002" y="150"/>
                  </a:lnTo>
                  <a:lnTo>
                    <a:pt x="875" y="205"/>
                  </a:lnTo>
                  <a:lnTo>
                    <a:pt x="750" y="270"/>
                  </a:lnTo>
                  <a:lnTo>
                    <a:pt x="630" y="343"/>
                  </a:lnTo>
                  <a:lnTo>
                    <a:pt x="517" y="422"/>
                  </a:lnTo>
                  <a:lnTo>
                    <a:pt x="415" y="508"/>
                  </a:lnTo>
                  <a:lnTo>
                    <a:pt x="324" y="595"/>
                  </a:lnTo>
                  <a:lnTo>
                    <a:pt x="244" y="683"/>
                  </a:lnTo>
                  <a:lnTo>
                    <a:pt x="176" y="771"/>
                  </a:lnTo>
                  <a:lnTo>
                    <a:pt x="120" y="855"/>
                  </a:lnTo>
                  <a:lnTo>
                    <a:pt x="72" y="937"/>
                  </a:lnTo>
                  <a:lnTo>
                    <a:pt x="31" y="1012"/>
                  </a:lnTo>
                  <a:lnTo>
                    <a:pt x="0" y="1084"/>
                  </a:lnTo>
                </a:path>
              </a:pathLst>
            </a:custGeom>
            <a:noFill/>
            <a:ln w="14288">
              <a:solidFill>
                <a:srgbClr val="000000"/>
              </a:solidFill>
              <a:round/>
              <a:headEnd/>
              <a:tailEnd/>
            </a:ln>
          </p:spPr>
          <p:txBody>
            <a:bodyPr/>
            <a:lstStyle/>
            <a:p>
              <a:endParaRPr lang="fr-FR">
                <a:latin typeface="OpenDyslexic" pitchFamily="50" charset="0"/>
              </a:endParaRPr>
            </a:p>
          </p:txBody>
        </p:sp>
        <p:sp>
          <p:nvSpPr>
            <p:cNvPr id="26653" name="Line 221"/>
            <p:cNvSpPr>
              <a:spLocks noChangeShapeType="1"/>
            </p:cNvSpPr>
            <p:nvPr/>
          </p:nvSpPr>
          <p:spPr bwMode="auto">
            <a:xfrm>
              <a:off x="3655" y="3322"/>
              <a:ext cx="57"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54" name="Line 222"/>
            <p:cNvSpPr>
              <a:spLocks noChangeShapeType="1"/>
            </p:cNvSpPr>
            <p:nvPr/>
          </p:nvSpPr>
          <p:spPr bwMode="auto">
            <a:xfrm flipV="1">
              <a:off x="3682" y="3293"/>
              <a:ext cx="1" cy="56"/>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55" name="Freeform 223"/>
            <p:cNvSpPr>
              <a:spLocks/>
            </p:cNvSpPr>
            <p:nvPr/>
          </p:nvSpPr>
          <p:spPr bwMode="auto">
            <a:xfrm>
              <a:off x="1294" y="916"/>
              <a:ext cx="2427" cy="2699"/>
            </a:xfrm>
            <a:custGeom>
              <a:avLst/>
              <a:gdLst>
                <a:gd name="T0" fmla="*/ 2427 w 2427"/>
                <a:gd name="T1" fmla="*/ 0 h 2699"/>
                <a:gd name="T2" fmla="*/ 2379 w 2427"/>
                <a:gd name="T3" fmla="*/ 21 h 2699"/>
                <a:gd name="T4" fmla="*/ 2327 w 2427"/>
                <a:gd name="T5" fmla="*/ 45 h 2699"/>
                <a:gd name="T6" fmla="*/ 2268 w 2427"/>
                <a:gd name="T7" fmla="*/ 75 h 2699"/>
                <a:gd name="T8" fmla="*/ 2202 w 2427"/>
                <a:gd name="T9" fmla="*/ 109 h 2699"/>
                <a:gd name="T10" fmla="*/ 2130 w 2427"/>
                <a:gd name="T11" fmla="*/ 150 h 2699"/>
                <a:gd name="T12" fmla="*/ 2053 w 2427"/>
                <a:gd name="T13" fmla="*/ 197 h 2699"/>
                <a:gd name="T14" fmla="*/ 1971 w 2427"/>
                <a:gd name="T15" fmla="*/ 252 h 2699"/>
                <a:gd name="T16" fmla="*/ 1883 w 2427"/>
                <a:gd name="T17" fmla="*/ 313 h 2699"/>
                <a:gd name="T18" fmla="*/ 1790 w 2427"/>
                <a:gd name="T19" fmla="*/ 381 h 2699"/>
                <a:gd name="T20" fmla="*/ 1697 w 2427"/>
                <a:gd name="T21" fmla="*/ 456 h 2699"/>
                <a:gd name="T22" fmla="*/ 1604 w 2427"/>
                <a:gd name="T23" fmla="*/ 533 h 2699"/>
                <a:gd name="T24" fmla="*/ 1513 w 2427"/>
                <a:gd name="T25" fmla="*/ 612 h 2699"/>
                <a:gd name="T26" fmla="*/ 1425 w 2427"/>
                <a:gd name="T27" fmla="*/ 690 h 2699"/>
                <a:gd name="T28" fmla="*/ 1343 w 2427"/>
                <a:gd name="T29" fmla="*/ 767 h 2699"/>
                <a:gd name="T30" fmla="*/ 1268 w 2427"/>
                <a:gd name="T31" fmla="*/ 841 h 2699"/>
                <a:gd name="T32" fmla="*/ 1198 w 2427"/>
                <a:gd name="T33" fmla="*/ 909 h 2699"/>
                <a:gd name="T34" fmla="*/ 1134 w 2427"/>
                <a:gd name="T35" fmla="*/ 975 h 2699"/>
                <a:gd name="T36" fmla="*/ 1078 w 2427"/>
                <a:gd name="T37" fmla="*/ 1034 h 2699"/>
                <a:gd name="T38" fmla="*/ 1028 w 2427"/>
                <a:gd name="T39" fmla="*/ 1091 h 2699"/>
                <a:gd name="T40" fmla="*/ 982 w 2427"/>
                <a:gd name="T41" fmla="*/ 1141 h 2699"/>
                <a:gd name="T42" fmla="*/ 937 w 2427"/>
                <a:gd name="T43" fmla="*/ 1191 h 2699"/>
                <a:gd name="T44" fmla="*/ 887 w 2427"/>
                <a:gd name="T45" fmla="*/ 1247 h 2699"/>
                <a:gd name="T46" fmla="*/ 833 w 2427"/>
                <a:gd name="T47" fmla="*/ 1311 h 2699"/>
                <a:gd name="T48" fmla="*/ 776 w 2427"/>
                <a:gd name="T49" fmla="*/ 1379 h 2699"/>
                <a:gd name="T50" fmla="*/ 713 w 2427"/>
                <a:gd name="T51" fmla="*/ 1456 h 2699"/>
                <a:gd name="T52" fmla="*/ 649 w 2427"/>
                <a:gd name="T53" fmla="*/ 1540 h 2699"/>
                <a:gd name="T54" fmla="*/ 581 w 2427"/>
                <a:gd name="T55" fmla="*/ 1628 h 2699"/>
                <a:gd name="T56" fmla="*/ 511 w 2427"/>
                <a:gd name="T57" fmla="*/ 1724 h 2699"/>
                <a:gd name="T58" fmla="*/ 443 w 2427"/>
                <a:gd name="T59" fmla="*/ 1823 h 2699"/>
                <a:gd name="T60" fmla="*/ 375 w 2427"/>
                <a:gd name="T61" fmla="*/ 1923 h 2699"/>
                <a:gd name="T62" fmla="*/ 311 w 2427"/>
                <a:gd name="T63" fmla="*/ 2025 h 2699"/>
                <a:gd name="T64" fmla="*/ 254 w 2427"/>
                <a:gd name="T65" fmla="*/ 2123 h 2699"/>
                <a:gd name="T66" fmla="*/ 202 w 2427"/>
                <a:gd name="T67" fmla="*/ 2216 h 2699"/>
                <a:gd name="T68" fmla="*/ 155 w 2427"/>
                <a:gd name="T69" fmla="*/ 2304 h 2699"/>
                <a:gd name="T70" fmla="*/ 116 w 2427"/>
                <a:gd name="T71" fmla="*/ 2388 h 2699"/>
                <a:gd name="T72" fmla="*/ 82 w 2427"/>
                <a:gd name="T73" fmla="*/ 2463 h 2699"/>
                <a:gd name="T74" fmla="*/ 55 w 2427"/>
                <a:gd name="T75" fmla="*/ 2531 h 2699"/>
                <a:gd name="T76" fmla="*/ 32 w 2427"/>
                <a:gd name="T77" fmla="*/ 2592 h 2699"/>
                <a:gd name="T78" fmla="*/ 14 w 2427"/>
                <a:gd name="T79" fmla="*/ 2647 h 2699"/>
                <a:gd name="T80" fmla="*/ 0 w 2427"/>
                <a:gd name="T81" fmla="*/ 2699 h 26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27"/>
                <a:gd name="T124" fmla="*/ 0 h 2699"/>
                <a:gd name="T125" fmla="*/ 2427 w 2427"/>
                <a:gd name="T126" fmla="*/ 2699 h 26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27" h="2699">
                  <a:moveTo>
                    <a:pt x="2427" y="0"/>
                  </a:moveTo>
                  <a:lnTo>
                    <a:pt x="2379" y="21"/>
                  </a:lnTo>
                  <a:lnTo>
                    <a:pt x="2327" y="45"/>
                  </a:lnTo>
                  <a:lnTo>
                    <a:pt x="2268" y="75"/>
                  </a:lnTo>
                  <a:lnTo>
                    <a:pt x="2202" y="109"/>
                  </a:lnTo>
                  <a:lnTo>
                    <a:pt x="2130" y="150"/>
                  </a:lnTo>
                  <a:lnTo>
                    <a:pt x="2053" y="197"/>
                  </a:lnTo>
                  <a:lnTo>
                    <a:pt x="1971" y="252"/>
                  </a:lnTo>
                  <a:lnTo>
                    <a:pt x="1883" y="313"/>
                  </a:lnTo>
                  <a:lnTo>
                    <a:pt x="1790" y="381"/>
                  </a:lnTo>
                  <a:lnTo>
                    <a:pt x="1697" y="456"/>
                  </a:lnTo>
                  <a:lnTo>
                    <a:pt x="1604" y="533"/>
                  </a:lnTo>
                  <a:lnTo>
                    <a:pt x="1513" y="612"/>
                  </a:lnTo>
                  <a:lnTo>
                    <a:pt x="1425" y="690"/>
                  </a:lnTo>
                  <a:lnTo>
                    <a:pt x="1343" y="767"/>
                  </a:lnTo>
                  <a:lnTo>
                    <a:pt x="1268" y="841"/>
                  </a:lnTo>
                  <a:lnTo>
                    <a:pt x="1198" y="909"/>
                  </a:lnTo>
                  <a:lnTo>
                    <a:pt x="1134" y="975"/>
                  </a:lnTo>
                  <a:lnTo>
                    <a:pt x="1078" y="1034"/>
                  </a:lnTo>
                  <a:lnTo>
                    <a:pt x="1028" y="1091"/>
                  </a:lnTo>
                  <a:lnTo>
                    <a:pt x="982" y="1141"/>
                  </a:lnTo>
                  <a:lnTo>
                    <a:pt x="937" y="1191"/>
                  </a:lnTo>
                  <a:lnTo>
                    <a:pt x="887" y="1247"/>
                  </a:lnTo>
                  <a:lnTo>
                    <a:pt x="833" y="1311"/>
                  </a:lnTo>
                  <a:lnTo>
                    <a:pt x="776" y="1379"/>
                  </a:lnTo>
                  <a:lnTo>
                    <a:pt x="713" y="1456"/>
                  </a:lnTo>
                  <a:lnTo>
                    <a:pt x="649" y="1540"/>
                  </a:lnTo>
                  <a:lnTo>
                    <a:pt x="581" y="1628"/>
                  </a:lnTo>
                  <a:lnTo>
                    <a:pt x="511" y="1724"/>
                  </a:lnTo>
                  <a:lnTo>
                    <a:pt x="443" y="1823"/>
                  </a:lnTo>
                  <a:lnTo>
                    <a:pt x="375" y="1923"/>
                  </a:lnTo>
                  <a:lnTo>
                    <a:pt x="311" y="2025"/>
                  </a:lnTo>
                  <a:lnTo>
                    <a:pt x="254" y="2123"/>
                  </a:lnTo>
                  <a:lnTo>
                    <a:pt x="202" y="2216"/>
                  </a:lnTo>
                  <a:lnTo>
                    <a:pt x="155" y="2304"/>
                  </a:lnTo>
                  <a:lnTo>
                    <a:pt x="116" y="2388"/>
                  </a:lnTo>
                  <a:lnTo>
                    <a:pt x="82" y="2463"/>
                  </a:lnTo>
                  <a:lnTo>
                    <a:pt x="55" y="2531"/>
                  </a:lnTo>
                  <a:lnTo>
                    <a:pt x="32" y="2592"/>
                  </a:lnTo>
                  <a:lnTo>
                    <a:pt x="14" y="2647"/>
                  </a:lnTo>
                  <a:lnTo>
                    <a:pt x="0" y="2699"/>
                  </a:lnTo>
                </a:path>
              </a:pathLst>
            </a:custGeom>
            <a:noFill/>
            <a:ln w="14288">
              <a:solidFill>
                <a:srgbClr val="000000"/>
              </a:solidFill>
              <a:round/>
              <a:headEnd/>
              <a:tailEnd/>
            </a:ln>
          </p:spPr>
          <p:txBody>
            <a:bodyPr/>
            <a:lstStyle/>
            <a:p>
              <a:endParaRPr lang="fr-FR">
                <a:latin typeface="OpenDyslexic" pitchFamily="50" charset="0"/>
              </a:endParaRPr>
            </a:p>
          </p:txBody>
        </p:sp>
        <p:sp>
          <p:nvSpPr>
            <p:cNvPr id="26656" name="Line 224"/>
            <p:cNvSpPr>
              <a:spLocks noChangeShapeType="1"/>
            </p:cNvSpPr>
            <p:nvPr/>
          </p:nvSpPr>
          <p:spPr bwMode="auto">
            <a:xfrm>
              <a:off x="1217" y="3324"/>
              <a:ext cx="57" cy="1"/>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57" name="Line 225"/>
            <p:cNvSpPr>
              <a:spLocks noChangeShapeType="1"/>
            </p:cNvSpPr>
            <p:nvPr/>
          </p:nvSpPr>
          <p:spPr bwMode="auto">
            <a:xfrm flipV="1">
              <a:off x="1245" y="3295"/>
              <a:ext cx="1" cy="57"/>
            </a:xfrm>
            <a:prstGeom prst="line">
              <a:avLst/>
            </a:prstGeom>
            <a:noFill/>
            <a:ln w="14288">
              <a:solidFill>
                <a:srgbClr val="000000"/>
              </a:solidFill>
              <a:round/>
              <a:headEnd/>
              <a:tailEnd/>
            </a:ln>
          </p:spPr>
          <p:txBody>
            <a:bodyPr/>
            <a:lstStyle/>
            <a:p>
              <a:endParaRPr lang="fr-FR">
                <a:latin typeface="OpenDyslexic" pitchFamily="50" charset="0"/>
              </a:endParaRPr>
            </a:p>
          </p:txBody>
        </p:sp>
        <p:sp>
          <p:nvSpPr>
            <p:cNvPr id="26658" name="Freeform 226"/>
            <p:cNvSpPr>
              <a:spLocks/>
            </p:cNvSpPr>
            <p:nvPr/>
          </p:nvSpPr>
          <p:spPr bwMode="auto">
            <a:xfrm>
              <a:off x="1342" y="875"/>
              <a:ext cx="2331" cy="2780"/>
            </a:xfrm>
            <a:custGeom>
              <a:avLst/>
              <a:gdLst>
                <a:gd name="T0" fmla="*/ 2331 w 2331"/>
                <a:gd name="T1" fmla="*/ 2780 h 2780"/>
                <a:gd name="T2" fmla="*/ 2313 w 2331"/>
                <a:gd name="T3" fmla="*/ 2733 h 2780"/>
                <a:gd name="T4" fmla="*/ 2293 w 2331"/>
                <a:gd name="T5" fmla="*/ 2681 h 2780"/>
                <a:gd name="T6" fmla="*/ 2265 w 2331"/>
                <a:gd name="T7" fmla="*/ 2622 h 2780"/>
                <a:gd name="T8" fmla="*/ 2234 w 2331"/>
                <a:gd name="T9" fmla="*/ 2558 h 2780"/>
                <a:gd name="T10" fmla="*/ 2197 w 2331"/>
                <a:gd name="T11" fmla="*/ 2486 h 2780"/>
                <a:gd name="T12" fmla="*/ 2157 w 2331"/>
                <a:gd name="T13" fmla="*/ 2406 h 2780"/>
                <a:gd name="T14" fmla="*/ 2107 w 2331"/>
                <a:gd name="T15" fmla="*/ 2322 h 2780"/>
                <a:gd name="T16" fmla="*/ 2055 w 2331"/>
                <a:gd name="T17" fmla="*/ 2229 h 2780"/>
                <a:gd name="T18" fmla="*/ 1993 w 2331"/>
                <a:gd name="T19" fmla="*/ 2134 h 2780"/>
                <a:gd name="T20" fmla="*/ 1930 w 2331"/>
                <a:gd name="T21" fmla="*/ 2034 h 2780"/>
                <a:gd name="T22" fmla="*/ 1862 w 2331"/>
                <a:gd name="T23" fmla="*/ 1935 h 2780"/>
                <a:gd name="T24" fmla="*/ 1794 w 2331"/>
                <a:gd name="T25" fmla="*/ 1837 h 2780"/>
                <a:gd name="T26" fmla="*/ 1726 w 2331"/>
                <a:gd name="T27" fmla="*/ 1742 h 2780"/>
                <a:gd name="T28" fmla="*/ 1660 w 2331"/>
                <a:gd name="T29" fmla="*/ 1651 h 2780"/>
                <a:gd name="T30" fmla="*/ 1597 w 2331"/>
                <a:gd name="T31" fmla="*/ 1567 h 2780"/>
                <a:gd name="T32" fmla="*/ 1535 w 2331"/>
                <a:gd name="T33" fmla="*/ 1490 h 2780"/>
                <a:gd name="T34" fmla="*/ 1479 w 2331"/>
                <a:gd name="T35" fmla="*/ 1420 h 2780"/>
                <a:gd name="T36" fmla="*/ 1429 w 2331"/>
                <a:gd name="T37" fmla="*/ 1356 h 2780"/>
                <a:gd name="T38" fmla="*/ 1381 w 2331"/>
                <a:gd name="T39" fmla="*/ 1300 h 2780"/>
                <a:gd name="T40" fmla="*/ 1338 w 2331"/>
                <a:gd name="T41" fmla="*/ 1248 h 2780"/>
                <a:gd name="T42" fmla="*/ 1293 w 2331"/>
                <a:gd name="T43" fmla="*/ 1195 h 2780"/>
                <a:gd name="T44" fmla="*/ 1245 w 2331"/>
                <a:gd name="T45" fmla="*/ 1139 h 2780"/>
                <a:gd name="T46" fmla="*/ 1191 w 2331"/>
                <a:gd name="T47" fmla="*/ 1075 h 2780"/>
                <a:gd name="T48" fmla="*/ 1132 w 2331"/>
                <a:gd name="T49" fmla="*/ 1009 h 2780"/>
                <a:gd name="T50" fmla="*/ 1066 w 2331"/>
                <a:gd name="T51" fmla="*/ 937 h 2780"/>
                <a:gd name="T52" fmla="*/ 993 w 2331"/>
                <a:gd name="T53" fmla="*/ 860 h 2780"/>
                <a:gd name="T54" fmla="*/ 916 w 2331"/>
                <a:gd name="T55" fmla="*/ 778 h 2780"/>
                <a:gd name="T56" fmla="*/ 835 w 2331"/>
                <a:gd name="T57" fmla="*/ 694 h 2780"/>
                <a:gd name="T58" fmla="*/ 751 w 2331"/>
                <a:gd name="T59" fmla="*/ 610 h 2780"/>
                <a:gd name="T60" fmla="*/ 665 w 2331"/>
                <a:gd name="T61" fmla="*/ 526 h 2780"/>
                <a:gd name="T62" fmla="*/ 578 w 2331"/>
                <a:gd name="T63" fmla="*/ 445 h 2780"/>
                <a:gd name="T64" fmla="*/ 492 w 2331"/>
                <a:gd name="T65" fmla="*/ 370 h 2780"/>
                <a:gd name="T66" fmla="*/ 413 w 2331"/>
                <a:gd name="T67" fmla="*/ 302 h 2780"/>
                <a:gd name="T68" fmla="*/ 336 w 2331"/>
                <a:gd name="T69" fmla="*/ 238 h 2780"/>
                <a:gd name="T70" fmla="*/ 265 w 2331"/>
                <a:gd name="T71" fmla="*/ 184 h 2780"/>
                <a:gd name="T72" fmla="*/ 202 w 2331"/>
                <a:gd name="T73" fmla="*/ 134 h 2780"/>
                <a:gd name="T74" fmla="*/ 143 w 2331"/>
                <a:gd name="T75" fmla="*/ 93 h 2780"/>
                <a:gd name="T76" fmla="*/ 91 w 2331"/>
                <a:gd name="T77" fmla="*/ 57 h 2780"/>
                <a:gd name="T78" fmla="*/ 43 w 2331"/>
                <a:gd name="T79" fmla="*/ 28 h 2780"/>
                <a:gd name="T80" fmla="*/ 0 w 2331"/>
                <a:gd name="T81" fmla="*/ 0 h 27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31"/>
                <a:gd name="T124" fmla="*/ 0 h 2780"/>
                <a:gd name="T125" fmla="*/ 2331 w 2331"/>
                <a:gd name="T126" fmla="*/ 2780 h 27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31" h="2780">
                  <a:moveTo>
                    <a:pt x="2331" y="2780"/>
                  </a:moveTo>
                  <a:lnTo>
                    <a:pt x="2313" y="2733"/>
                  </a:lnTo>
                  <a:lnTo>
                    <a:pt x="2293" y="2681"/>
                  </a:lnTo>
                  <a:lnTo>
                    <a:pt x="2265" y="2622"/>
                  </a:lnTo>
                  <a:lnTo>
                    <a:pt x="2234" y="2558"/>
                  </a:lnTo>
                  <a:lnTo>
                    <a:pt x="2197" y="2486"/>
                  </a:lnTo>
                  <a:lnTo>
                    <a:pt x="2157" y="2406"/>
                  </a:lnTo>
                  <a:lnTo>
                    <a:pt x="2107" y="2322"/>
                  </a:lnTo>
                  <a:lnTo>
                    <a:pt x="2055" y="2229"/>
                  </a:lnTo>
                  <a:lnTo>
                    <a:pt x="1993" y="2134"/>
                  </a:lnTo>
                  <a:lnTo>
                    <a:pt x="1930" y="2034"/>
                  </a:lnTo>
                  <a:lnTo>
                    <a:pt x="1862" y="1935"/>
                  </a:lnTo>
                  <a:lnTo>
                    <a:pt x="1794" y="1837"/>
                  </a:lnTo>
                  <a:lnTo>
                    <a:pt x="1726" y="1742"/>
                  </a:lnTo>
                  <a:lnTo>
                    <a:pt x="1660" y="1651"/>
                  </a:lnTo>
                  <a:lnTo>
                    <a:pt x="1597" y="1567"/>
                  </a:lnTo>
                  <a:lnTo>
                    <a:pt x="1535" y="1490"/>
                  </a:lnTo>
                  <a:lnTo>
                    <a:pt x="1479" y="1420"/>
                  </a:lnTo>
                  <a:lnTo>
                    <a:pt x="1429" y="1356"/>
                  </a:lnTo>
                  <a:lnTo>
                    <a:pt x="1381" y="1300"/>
                  </a:lnTo>
                  <a:lnTo>
                    <a:pt x="1338" y="1248"/>
                  </a:lnTo>
                  <a:lnTo>
                    <a:pt x="1293" y="1195"/>
                  </a:lnTo>
                  <a:lnTo>
                    <a:pt x="1245" y="1139"/>
                  </a:lnTo>
                  <a:lnTo>
                    <a:pt x="1191" y="1075"/>
                  </a:lnTo>
                  <a:lnTo>
                    <a:pt x="1132" y="1009"/>
                  </a:lnTo>
                  <a:lnTo>
                    <a:pt x="1066" y="937"/>
                  </a:lnTo>
                  <a:lnTo>
                    <a:pt x="993" y="860"/>
                  </a:lnTo>
                  <a:lnTo>
                    <a:pt x="916" y="778"/>
                  </a:lnTo>
                  <a:lnTo>
                    <a:pt x="835" y="694"/>
                  </a:lnTo>
                  <a:lnTo>
                    <a:pt x="751" y="610"/>
                  </a:lnTo>
                  <a:lnTo>
                    <a:pt x="665" y="526"/>
                  </a:lnTo>
                  <a:lnTo>
                    <a:pt x="578" y="445"/>
                  </a:lnTo>
                  <a:lnTo>
                    <a:pt x="492" y="370"/>
                  </a:lnTo>
                  <a:lnTo>
                    <a:pt x="413" y="302"/>
                  </a:lnTo>
                  <a:lnTo>
                    <a:pt x="336" y="238"/>
                  </a:lnTo>
                  <a:lnTo>
                    <a:pt x="265" y="184"/>
                  </a:lnTo>
                  <a:lnTo>
                    <a:pt x="202" y="134"/>
                  </a:lnTo>
                  <a:lnTo>
                    <a:pt x="143" y="93"/>
                  </a:lnTo>
                  <a:lnTo>
                    <a:pt x="91" y="57"/>
                  </a:lnTo>
                  <a:lnTo>
                    <a:pt x="43" y="28"/>
                  </a:lnTo>
                  <a:lnTo>
                    <a:pt x="0" y="0"/>
                  </a:lnTo>
                </a:path>
              </a:pathLst>
            </a:custGeom>
            <a:noFill/>
            <a:ln w="14288">
              <a:solidFill>
                <a:srgbClr val="000000"/>
              </a:solidFill>
              <a:round/>
              <a:headEnd/>
              <a:tailEnd/>
            </a:ln>
          </p:spPr>
          <p:txBody>
            <a:bodyPr/>
            <a:lstStyle/>
            <a:p>
              <a:endParaRPr lang="fr-FR">
                <a:latin typeface="OpenDyslexic" pitchFamily="50" charset="0"/>
              </a:endParaRPr>
            </a:p>
          </p:txBody>
        </p:sp>
      </p:grpSp>
      <p:sp>
        <p:nvSpPr>
          <p:cNvPr id="26629" name="Text Box 227"/>
          <p:cNvSpPr txBox="1">
            <a:spLocks noChangeArrowheads="1"/>
          </p:cNvSpPr>
          <p:nvPr/>
        </p:nvSpPr>
        <p:spPr bwMode="auto">
          <a:xfrm>
            <a:off x="4876800" y="6096000"/>
            <a:ext cx="2590800" cy="590550"/>
          </a:xfrm>
          <a:prstGeom prst="rect">
            <a:avLst/>
          </a:prstGeom>
          <a:solidFill>
            <a:srgbClr val="FFFFCC"/>
          </a:solidFill>
          <a:ln w="9525">
            <a:solidFill>
              <a:schemeClr val="tx1"/>
            </a:solidFill>
            <a:miter lim="800000"/>
            <a:headEnd/>
            <a:tailEnd/>
          </a:ln>
        </p:spPr>
        <p:txBody>
          <a:bodyPr>
            <a:spAutoFit/>
          </a:bodyPr>
          <a:lstStyle/>
          <a:p>
            <a:pPr algn="ctr"/>
            <a:r>
              <a:rPr lang="fr-FR" sz="1600">
                <a:latin typeface="OpenDyslexic" pitchFamily="50" charset="0"/>
              </a:rPr>
              <a:t>Direction : N 0°</a:t>
            </a:r>
          </a:p>
          <a:p>
            <a:pPr algn="ctr"/>
            <a:r>
              <a:rPr lang="fr-FR" sz="1600">
                <a:latin typeface="OpenDyslexic" pitchFamily="50" charset="0"/>
              </a:rPr>
              <a:t>angle apical 80°</a:t>
            </a:r>
          </a:p>
        </p:txBody>
      </p:sp>
      <p:sp>
        <p:nvSpPr>
          <p:cNvPr id="26630" name="Oval 228"/>
          <p:cNvSpPr>
            <a:spLocks noChangeArrowheads="1"/>
          </p:cNvSpPr>
          <p:nvPr/>
        </p:nvSpPr>
        <p:spPr bwMode="auto">
          <a:xfrm>
            <a:off x="6016625" y="5641975"/>
            <a:ext cx="90488" cy="80963"/>
          </a:xfrm>
          <a:prstGeom prst="ellipse">
            <a:avLst/>
          </a:prstGeom>
          <a:solidFill>
            <a:schemeClr val="accent1"/>
          </a:solidFill>
          <a:ln w="9525">
            <a:solidFill>
              <a:schemeClr val="tx1"/>
            </a:solidFill>
            <a:round/>
            <a:headEnd/>
            <a:tailEnd/>
          </a:ln>
        </p:spPr>
        <p:txBody>
          <a:bodyPr wrap="none" anchor="ctr"/>
          <a:lstStyle/>
          <a:p>
            <a:endParaRPr lang="fr-FR">
              <a:latin typeface="OpenDyslexic" pitchFamily="50" charset="0"/>
            </a:endParaRPr>
          </a:p>
        </p:txBody>
      </p:sp>
      <p:sp>
        <p:nvSpPr>
          <p:cNvPr id="26631" name="Oval 229"/>
          <p:cNvSpPr>
            <a:spLocks noChangeArrowheads="1"/>
          </p:cNvSpPr>
          <p:nvPr/>
        </p:nvSpPr>
        <p:spPr bwMode="auto">
          <a:xfrm>
            <a:off x="6019800" y="919163"/>
            <a:ext cx="90488" cy="80962"/>
          </a:xfrm>
          <a:prstGeom prst="ellipse">
            <a:avLst/>
          </a:prstGeom>
          <a:solidFill>
            <a:schemeClr val="accent1"/>
          </a:solidFill>
          <a:ln w="9525">
            <a:solidFill>
              <a:schemeClr val="tx1"/>
            </a:solidFill>
            <a:round/>
            <a:headEnd/>
            <a:tailEnd/>
          </a:ln>
        </p:spPr>
        <p:txBody>
          <a:bodyPr wrap="none" anchor="ctr"/>
          <a:lstStyle/>
          <a:p>
            <a:endParaRPr lang="fr-FR">
              <a:latin typeface="OpenDyslexic" pitchFamily="50" charset="0"/>
            </a:endParaRPr>
          </a:p>
        </p:txBody>
      </p:sp>
      <p:sp>
        <p:nvSpPr>
          <p:cNvPr id="26632" name="Oval 230"/>
          <p:cNvSpPr>
            <a:spLocks noChangeArrowheads="1"/>
          </p:cNvSpPr>
          <p:nvPr/>
        </p:nvSpPr>
        <p:spPr bwMode="auto">
          <a:xfrm>
            <a:off x="6003925" y="1873250"/>
            <a:ext cx="90488" cy="80963"/>
          </a:xfrm>
          <a:prstGeom prst="ellipse">
            <a:avLst/>
          </a:prstGeom>
          <a:solidFill>
            <a:srgbClr val="FF0000"/>
          </a:solidFill>
          <a:ln w="9525">
            <a:solidFill>
              <a:schemeClr val="tx1"/>
            </a:solidFill>
            <a:round/>
            <a:headEnd/>
            <a:tailEnd/>
          </a:ln>
        </p:spPr>
        <p:txBody>
          <a:bodyPr wrap="none" anchor="ctr"/>
          <a:lstStyle/>
          <a:p>
            <a:endParaRPr lang="fr-FR">
              <a:latin typeface="OpenDyslexic" pitchFamily="50" charset="0"/>
            </a:endParaRPr>
          </a:p>
        </p:txBody>
      </p:sp>
      <p:sp>
        <p:nvSpPr>
          <p:cNvPr id="26633" name="Text Box 231"/>
          <p:cNvSpPr txBox="1">
            <a:spLocks noChangeArrowheads="1"/>
          </p:cNvSpPr>
          <p:nvPr/>
        </p:nvSpPr>
        <p:spPr bwMode="auto">
          <a:xfrm>
            <a:off x="5940425" y="1557338"/>
            <a:ext cx="360363" cy="336550"/>
          </a:xfrm>
          <a:prstGeom prst="rect">
            <a:avLst/>
          </a:prstGeom>
          <a:noFill/>
          <a:ln w="9525">
            <a:noFill/>
            <a:miter lim="800000"/>
            <a:headEnd/>
            <a:tailEnd/>
          </a:ln>
        </p:spPr>
        <p:txBody>
          <a:bodyPr>
            <a:spAutoFit/>
          </a:bodyPr>
          <a:lstStyle/>
          <a:p>
            <a:pPr>
              <a:spcBef>
                <a:spcPct val="50000"/>
              </a:spcBef>
            </a:pPr>
            <a:r>
              <a:rPr lang="fr-FR" sz="1600">
                <a:solidFill>
                  <a:srgbClr val="FF0000"/>
                </a:solidFill>
                <a:latin typeface="OpenDyslexic" pitchFamily="50" charset="0"/>
              </a:rPr>
              <a:t>D</a:t>
            </a:r>
          </a:p>
        </p:txBody>
      </p:sp>
      <p:sp>
        <p:nvSpPr>
          <p:cNvPr id="26634" name="Text Box 232"/>
          <p:cNvSpPr txBox="1">
            <a:spLocks noChangeArrowheads="1"/>
          </p:cNvSpPr>
          <p:nvPr/>
        </p:nvSpPr>
        <p:spPr bwMode="auto">
          <a:xfrm>
            <a:off x="6037263" y="882650"/>
            <a:ext cx="360362" cy="336550"/>
          </a:xfrm>
          <a:prstGeom prst="rect">
            <a:avLst/>
          </a:prstGeom>
          <a:noFill/>
          <a:ln w="9525">
            <a:noFill/>
            <a:miter lim="800000"/>
            <a:headEnd/>
            <a:tailEnd/>
          </a:ln>
        </p:spPr>
        <p:txBody>
          <a:bodyPr>
            <a:spAutoFit/>
          </a:bodyPr>
          <a:lstStyle/>
          <a:p>
            <a:pPr>
              <a:spcBef>
                <a:spcPct val="50000"/>
              </a:spcBef>
            </a:pPr>
            <a:r>
              <a:rPr lang="fr-FR" sz="1600">
                <a:solidFill>
                  <a:srgbClr val="008000"/>
                </a:solidFill>
                <a:latin typeface="OpenDyslexic" pitchFamily="50" charset="0"/>
              </a:rPr>
              <a:t>K</a:t>
            </a:r>
          </a:p>
        </p:txBody>
      </p:sp>
      <p:sp>
        <p:nvSpPr>
          <p:cNvPr id="26635" name="Text Box 234"/>
          <p:cNvSpPr txBox="1">
            <a:spLocks noChangeArrowheads="1"/>
          </p:cNvSpPr>
          <p:nvPr/>
        </p:nvSpPr>
        <p:spPr bwMode="auto">
          <a:xfrm>
            <a:off x="6011863" y="5373688"/>
            <a:ext cx="360362" cy="336550"/>
          </a:xfrm>
          <a:prstGeom prst="rect">
            <a:avLst/>
          </a:prstGeom>
          <a:noFill/>
          <a:ln w="9525">
            <a:noFill/>
            <a:miter lim="800000"/>
            <a:headEnd/>
            <a:tailEnd/>
          </a:ln>
        </p:spPr>
        <p:txBody>
          <a:bodyPr>
            <a:spAutoFit/>
          </a:bodyPr>
          <a:lstStyle/>
          <a:p>
            <a:pPr>
              <a:spcBef>
                <a:spcPct val="50000"/>
              </a:spcBef>
            </a:pPr>
            <a:r>
              <a:rPr lang="fr-FR" sz="1600">
                <a:solidFill>
                  <a:srgbClr val="008000"/>
                </a:solidFill>
                <a:latin typeface="OpenDyslexic" pitchFamily="50" charset="0"/>
              </a:rPr>
              <a:t>K</a:t>
            </a:r>
          </a:p>
        </p:txBody>
      </p:sp>
      <p:sp>
        <p:nvSpPr>
          <p:cNvPr id="26636" name="Line 235"/>
          <p:cNvSpPr>
            <a:spLocks noChangeShapeType="1"/>
          </p:cNvSpPr>
          <p:nvPr/>
        </p:nvSpPr>
        <p:spPr bwMode="auto">
          <a:xfrm>
            <a:off x="6443663" y="981075"/>
            <a:ext cx="0" cy="935038"/>
          </a:xfrm>
          <a:prstGeom prst="line">
            <a:avLst/>
          </a:prstGeom>
          <a:noFill/>
          <a:ln w="9525">
            <a:solidFill>
              <a:schemeClr val="accent2"/>
            </a:solidFill>
            <a:round/>
            <a:headEnd type="triangle" w="med" len="med"/>
            <a:tailEnd type="triangle" w="med" len="med"/>
          </a:ln>
        </p:spPr>
        <p:txBody>
          <a:bodyPr/>
          <a:lstStyle/>
          <a:p>
            <a:endParaRPr lang="fr-FR">
              <a:latin typeface="OpenDyslexic" pitchFamily="50" charset="0"/>
            </a:endParaRPr>
          </a:p>
        </p:txBody>
      </p:sp>
      <p:sp>
        <p:nvSpPr>
          <p:cNvPr id="26637" name="Text Box 236"/>
          <p:cNvSpPr txBox="1">
            <a:spLocks noChangeArrowheads="1"/>
          </p:cNvSpPr>
          <p:nvPr/>
        </p:nvSpPr>
        <p:spPr bwMode="auto">
          <a:xfrm>
            <a:off x="6443663" y="1268413"/>
            <a:ext cx="479425" cy="584775"/>
          </a:xfrm>
          <a:prstGeom prst="rect">
            <a:avLst/>
          </a:prstGeom>
          <a:noFill/>
          <a:ln w="9525">
            <a:noFill/>
            <a:miter lim="800000"/>
            <a:headEnd/>
            <a:tailEnd/>
          </a:ln>
        </p:spPr>
        <p:txBody>
          <a:bodyPr>
            <a:spAutoFit/>
          </a:bodyPr>
          <a:lstStyle/>
          <a:p>
            <a:pPr>
              <a:spcBef>
                <a:spcPct val="50000"/>
              </a:spcBef>
            </a:pPr>
            <a:r>
              <a:rPr lang="fr-FR" sz="1600">
                <a:solidFill>
                  <a:schemeClr val="accent2"/>
                </a:solidFill>
                <a:latin typeface="OpenDyslexic" pitchFamily="50" charset="0"/>
              </a:rPr>
              <a:t>a/2</a:t>
            </a:r>
          </a:p>
        </p:txBody>
      </p:sp>
      <p:sp>
        <p:nvSpPr>
          <p:cNvPr id="23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cyclosphérique d’un pli </a:t>
            </a:r>
            <a:r>
              <a:rPr lang="fr-FR" sz="1200" dirty="0" smtClean="0">
                <a:solidFill>
                  <a:schemeClr val="bg1"/>
                </a:solidFill>
                <a:latin typeface="OpenDyslexic" pitchFamily="50" charset="0"/>
              </a:rPr>
              <a:t>conique horizontal</a:t>
            </a:r>
            <a:endParaRPr lang="fr-FR" sz="1200" dirty="0">
              <a:solidFill>
                <a:schemeClr val="bg1"/>
              </a:solidFill>
              <a:latin typeface="OpenDyslexic" pitchFamily="50" charset="0"/>
            </a:endParaRPr>
          </a:p>
        </p:txBody>
      </p:sp>
    </p:spTree>
    <p:extLst>
      <p:ext uri="{BB962C8B-B14F-4D97-AF65-F5344CB8AC3E}">
        <p14:creationId xmlns:p14="http://schemas.microsoft.com/office/powerpoint/2010/main" val="1997657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6" descr="C:\Documents and Settings\seb\Mes documents\Enseignement\LGBSTU\geophysique\Seance_2\TD\plan.png"/>
          <p:cNvPicPr>
            <a:picLocks noChangeAspect="1" noChangeArrowheads="1"/>
          </p:cNvPicPr>
          <p:nvPr/>
        </p:nvPicPr>
        <p:blipFill>
          <a:blip r:embed="rId2" cstate="screen"/>
          <a:srcRect/>
          <a:stretch>
            <a:fillRect/>
          </a:stretch>
        </p:blipFill>
        <p:spPr bwMode="auto">
          <a:xfrm>
            <a:off x="3707904" y="4068787"/>
            <a:ext cx="5185420" cy="2443560"/>
          </a:xfrm>
          <a:prstGeom prst="rect">
            <a:avLst/>
          </a:prstGeom>
          <a:noFill/>
          <a:ln w="9525">
            <a:noFill/>
            <a:miter lim="800000"/>
            <a:headEnd/>
            <a:tailEnd/>
          </a:ln>
        </p:spPr>
      </p:pic>
      <p:sp>
        <p:nvSpPr>
          <p:cNvPr id="10243" name="Text Box 55"/>
          <p:cNvSpPr txBox="1">
            <a:spLocks noChangeArrowheads="1"/>
          </p:cNvSpPr>
          <p:nvPr/>
        </p:nvSpPr>
        <p:spPr bwMode="auto">
          <a:xfrm>
            <a:off x="179512" y="476672"/>
            <a:ext cx="5328592" cy="3970318"/>
          </a:xfrm>
          <a:prstGeom prst="rect">
            <a:avLst/>
          </a:prstGeom>
          <a:noFill/>
          <a:ln w="9525">
            <a:noFill/>
            <a:miter lim="800000"/>
            <a:headEnd/>
            <a:tailEnd/>
          </a:ln>
        </p:spPr>
        <p:txBody>
          <a:bodyPr wrap="square">
            <a:spAutoFit/>
          </a:bodyPr>
          <a:lstStyle/>
          <a:p>
            <a:pPr>
              <a:tabLst>
                <a:tab pos="481013" algn="l"/>
              </a:tabLst>
            </a:pPr>
            <a:r>
              <a:rPr lang="fr-FR" sz="1800" b="1" dirty="0">
                <a:latin typeface="OpenDyslexic" pitchFamily="50" charset="0"/>
              </a:rPr>
              <a:t>Principes de la reconstruction </a:t>
            </a:r>
            <a:r>
              <a:rPr lang="fr-FR" sz="1800" b="1" dirty="0" smtClean="0">
                <a:latin typeface="OpenDyslexic" pitchFamily="50" charset="0"/>
              </a:rPr>
              <a:t>stéréographique </a:t>
            </a:r>
            <a:r>
              <a:rPr lang="fr-FR" sz="1800" dirty="0" smtClean="0">
                <a:latin typeface="OpenDyslexic" pitchFamily="50" charset="0"/>
              </a:rPr>
              <a:t>: tous </a:t>
            </a:r>
            <a:r>
              <a:rPr lang="fr-FR" sz="1800" dirty="0">
                <a:latin typeface="OpenDyslexic" pitchFamily="50" charset="0"/>
              </a:rPr>
              <a:t>les objets passent par le centre de la sphère.</a:t>
            </a:r>
          </a:p>
          <a:p>
            <a:pPr>
              <a:tabLst>
                <a:tab pos="481013" algn="l"/>
              </a:tabLst>
            </a:pPr>
            <a:endParaRPr lang="fr-FR" sz="1800" dirty="0">
              <a:latin typeface="OpenDyslexic" pitchFamily="50" charset="0"/>
            </a:endParaRPr>
          </a:p>
          <a:p>
            <a:pPr>
              <a:tabLst>
                <a:tab pos="481013" algn="l"/>
              </a:tabLst>
            </a:pPr>
            <a:r>
              <a:rPr lang="fr-FR" sz="1800" dirty="0">
                <a:latin typeface="OpenDyslexic" pitchFamily="50" charset="0"/>
              </a:rPr>
              <a:t>Représentation de plans :</a:t>
            </a:r>
          </a:p>
          <a:p>
            <a:pPr marL="190500" lvl="1">
              <a:buFontTx/>
              <a:buChar char="•"/>
              <a:tabLst>
                <a:tab pos="481013" algn="l"/>
              </a:tabLst>
            </a:pPr>
            <a:r>
              <a:rPr lang="fr-FR" sz="1800" dirty="0">
                <a:latin typeface="OpenDyslexic" pitchFamily="50" charset="0"/>
              </a:rPr>
              <a:t>La stratification (S0</a:t>
            </a:r>
            <a:r>
              <a:rPr lang="fr-FR" sz="1800" dirty="0" smtClean="0">
                <a:latin typeface="OpenDyslexic" pitchFamily="50" charset="0"/>
              </a:rPr>
              <a:t>).</a:t>
            </a:r>
            <a:endParaRPr lang="fr-FR" sz="1800" dirty="0">
              <a:latin typeface="OpenDyslexic" pitchFamily="50" charset="0"/>
            </a:endParaRPr>
          </a:p>
          <a:p>
            <a:pPr marL="190500" lvl="1">
              <a:buFontTx/>
              <a:buChar char="•"/>
              <a:tabLst>
                <a:tab pos="481013" algn="l"/>
              </a:tabLst>
            </a:pPr>
            <a:r>
              <a:rPr lang="fr-FR" sz="1800" dirty="0">
                <a:latin typeface="OpenDyslexic" pitchFamily="50" charset="0"/>
              </a:rPr>
              <a:t>Les schistosités (S1, S2 ou S3</a:t>
            </a:r>
            <a:r>
              <a:rPr lang="fr-FR" sz="1800" dirty="0" smtClean="0">
                <a:latin typeface="OpenDyslexic" pitchFamily="50" charset="0"/>
              </a:rPr>
              <a:t>).</a:t>
            </a:r>
            <a:endParaRPr lang="fr-FR" sz="1800" dirty="0">
              <a:latin typeface="OpenDyslexic" pitchFamily="50" charset="0"/>
            </a:endParaRPr>
          </a:p>
          <a:p>
            <a:pPr marL="190500" lvl="1">
              <a:buFontTx/>
              <a:buChar char="•"/>
              <a:tabLst>
                <a:tab pos="481013" algn="l"/>
              </a:tabLst>
            </a:pPr>
            <a:r>
              <a:rPr lang="fr-FR" sz="1800" dirty="0">
                <a:latin typeface="OpenDyslexic" pitchFamily="50" charset="0"/>
              </a:rPr>
              <a:t>Les flans d’un </a:t>
            </a:r>
            <a:r>
              <a:rPr lang="fr-FR" sz="1800" dirty="0" smtClean="0">
                <a:latin typeface="OpenDyslexic" pitchFamily="50" charset="0"/>
              </a:rPr>
              <a:t>plis.</a:t>
            </a:r>
            <a:endParaRPr lang="fr-FR" sz="1800" dirty="0">
              <a:latin typeface="OpenDyslexic" pitchFamily="50" charset="0"/>
            </a:endParaRPr>
          </a:p>
          <a:p>
            <a:pPr marL="190500" lvl="1">
              <a:buFontTx/>
              <a:buChar char="•"/>
              <a:tabLst>
                <a:tab pos="481013" algn="l"/>
              </a:tabLst>
            </a:pPr>
            <a:r>
              <a:rPr lang="fr-FR" sz="1800" dirty="0">
                <a:latin typeface="OpenDyslexic" pitchFamily="50" charset="0"/>
              </a:rPr>
              <a:t>Le plan axial d’un </a:t>
            </a:r>
            <a:r>
              <a:rPr lang="fr-FR" sz="1800" dirty="0" smtClean="0">
                <a:latin typeface="OpenDyslexic" pitchFamily="50" charset="0"/>
              </a:rPr>
              <a:t>plis.</a:t>
            </a:r>
            <a:endParaRPr lang="fr-FR" sz="1800" dirty="0">
              <a:latin typeface="OpenDyslexic" pitchFamily="50" charset="0"/>
            </a:endParaRPr>
          </a:p>
          <a:p>
            <a:pPr marL="190500" lvl="1">
              <a:buFontTx/>
              <a:buChar char="•"/>
              <a:tabLst>
                <a:tab pos="481013" algn="l"/>
              </a:tabLst>
            </a:pPr>
            <a:r>
              <a:rPr lang="fr-FR" sz="1800" dirty="0">
                <a:latin typeface="OpenDyslexic" pitchFamily="50" charset="0"/>
              </a:rPr>
              <a:t>Les </a:t>
            </a:r>
            <a:r>
              <a:rPr lang="fr-FR" sz="1800" dirty="0" smtClean="0">
                <a:latin typeface="OpenDyslexic" pitchFamily="50" charset="0"/>
              </a:rPr>
              <a:t>failles.</a:t>
            </a:r>
            <a:endParaRPr lang="fr-FR" sz="1800" dirty="0">
              <a:latin typeface="OpenDyslexic" pitchFamily="50" charset="0"/>
            </a:endParaRPr>
          </a:p>
          <a:p>
            <a:pPr marL="190500" lvl="1">
              <a:buFontTx/>
              <a:buChar char="•"/>
              <a:tabLst>
                <a:tab pos="481013" algn="l"/>
              </a:tabLst>
            </a:pPr>
            <a:endParaRPr lang="fr-FR" sz="1800" dirty="0">
              <a:latin typeface="OpenDyslexic" pitchFamily="50" charset="0"/>
            </a:endParaRPr>
          </a:p>
          <a:p>
            <a:pPr>
              <a:tabLst>
                <a:tab pos="481013" algn="l"/>
              </a:tabLst>
            </a:pPr>
            <a:r>
              <a:rPr lang="fr-FR" sz="1800" dirty="0">
                <a:latin typeface="OpenDyslexic" pitchFamily="50" charset="0"/>
                <a:sym typeface="Symbol" pitchFamily="18" charset="2"/>
              </a:rPr>
              <a:t>Deux types de représentations:</a:t>
            </a:r>
          </a:p>
          <a:p>
            <a:pPr>
              <a:tabLst>
                <a:tab pos="481013" algn="l"/>
              </a:tabLst>
            </a:pPr>
            <a:r>
              <a:rPr lang="fr-FR" sz="1800" dirty="0">
                <a:latin typeface="OpenDyslexic" pitchFamily="50" charset="0"/>
                <a:sym typeface="Symbol" pitchFamily="18" charset="2"/>
              </a:rPr>
              <a:t>	Représentation </a:t>
            </a:r>
            <a:r>
              <a:rPr lang="fr-FR" sz="1800" dirty="0" err="1" smtClean="0">
                <a:latin typeface="OpenDyslexic" pitchFamily="50" charset="0"/>
                <a:sym typeface="Symbol" pitchFamily="18" charset="2"/>
              </a:rPr>
              <a:t>cyclographique</a:t>
            </a:r>
            <a:r>
              <a:rPr lang="fr-FR" sz="1800" dirty="0" smtClean="0">
                <a:latin typeface="OpenDyslexic" pitchFamily="50" charset="0"/>
                <a:sym typeface="Symbol" pitchFamily="18" charset="2"/>
              </a:rPr>
              <a:t>.</a:t>
            </a:r>
            <a:endParaRPr lang="fr-FR" sz="1800" dirty="0">
              <a:latin typeface="OpenDyslexic" pitchFamily="50" charset="0"/>
              <a:sym typeface="Symbol" pitchFamily="18" charset="2"/>
            </a:endParaRPr>
          </a:p>
          <a:p>
            <a:pPr>
              <a:tabLst>
                <a:tab pos="481013" algn="l"/>
              </a:tabLst>
            </a:pPr>
            <a:r>
              <a:rPr lang="fr-FR" sz="1800" dirty="0">
                <a:latin typeface="OpenDyslexic" pitchFamily="50" charset="0"/>
                <a:sym typeface="Symbol" pitchFamily="18" charset="2"/>
              </a:rPr>
              <a:t>	Représentation </a:t>
            </a:r>
            <a:r>
              <a:rPr lang="fr-FR" sz="1800" dirty="0" smtClean="0">
                <a:latin typeface="OpenDyslexic" pitchFamily="50" charset="0"/>
                <a:sym typeface="Symbol" pitchFamily="18" charset="2"/>
              </a:rPr>
              <a:t>polaire.</a:t>
            </a:r>
            <a:endParaRPr lang="fr-FR" sz="1800" dirty="0">
              <a:latin typeface="OpenDyslexic" pitchFamily="50" charset="0"/>
            </a:endParaRPr>
          </a:p>
        </p:txBody>
      </p:sp>
      <p:sp>
        <p:nvSpPr>
          <p:cNvPr id="10245" name="Line 67"/>
          <p:cNvSpPr>
            <a:spLocks noChangeShapeType="1"/>
          </p:cNvSpPr>
          <p:nvPr/>
        </p:nvSpPr>
        <p:spPr bwMode="auto">
          <a:xfrm flipH="1">
            <a:off x="6553200" y="1066800"/>
            <a:ext cx="457200" cy="533400"/>
          </a:xfrm>
          <a:prstGeom prst="line">
            <a:avLst/>
          </a:prstGeom>
          <a:noFill/>
          <a:ln w="25400">
            <a:solidFill>
              <a:schemeClr val="tx1"/>
            </a:solidFill>
            <a:round/>
            <a:headEnd/>
            <a:tailEnd/>
          </a:ln>
        </p:spPr>
        <p:txBody>
          <a:bodyPr/>
          <a:lstStyle/>
          <a:p>
            <a:endParaRPr lang="fr-FR"/>
          </a:p>
        </p:txBody>
      </p:sp>
      <p:sp>
        <p:nvSpPr>
          <p:cNvPr id="10246" name="Line 68"/>
          <p:cNvSpPr>
            <a:spLocks noChangeShapeType="1"/>
          </p:cNvSpPr>
          <p:nvPr/>
        </p:nvSpPr>
        <p:spPr bwMode="auto">
          <a:xfrm>
            <a:off x="6775450" y="1350963"/>
            <a:ext cx="228600" cy="228600"/>
          </a:xfrm>
          <a:prstGeom prst="line">
            <a:avLst/>
          </a:prstGeom>
          <a:noFill/>
          <a:ln w="25400">
            <a:solidFill>
              <a:schemeClr val="tx1"/>
            </a:solidFill>
            <a:round/>
            <a:headEnd/>
            <a:tailEnd/>
          </a:ln>
        </p:spPr>
        <p:txBody>
          <a:bodyPr/>
          <a:lstStyle/>
          <a:p>
            <a:endParaRPr lang="fr-FR"/>
          </a:p>
        </p:txBody>
      </p:sp>
      <p:sp>
        <p:nvSpPr>
          <p:cNvPr id="10247" name="Text Box 69"/>
          <p:cNvSpPr txBox="1">
            <a:spLocks noChangeArrowheads="1"/>
          </p:cNvSpPr>
          <p:nvPr/>
        </p:nvSpPr>
        <p:spPr bwMode="auto">
          <a:xfrm>
            <a:off x="7010400" y="838200"/>
            <a:ext cx="838200" cy="396875"/>
          </a:xfrm>
          <a:prstGeom prst="rect">
            <a:avLst/>
          </a:prstGeom>
          <a:noFill/>
          <a:ln w="9525">
            <a:noFill/>
            <a:miter lim="800000"/>
            <a:headEnd/>
            <a:tailEnd/>
          </a:ln>
        </p:spPr>
        <p:txBody>
          <a:bodyPr>
            <a:spAutoFit/>
          </a:bodyPr>
          <a:lstStyle/>
          <a:p>
            <a:pPr>
              <a:spcBef>
                <a:spcPct val="50000"/>
              </a:spcBef>
            </a:pPr>
            <a:r>
              <a:rPr lang="fr-FR" sz="2000" dirty="0">
                <a:latin typeface="OpenDyslexic" pitchFamily="50" charset="0"/>
              </a:rPr>
              <a:t>N40°</a:t>
            </a:r>
          </a:p>
        </p:txBody>
      </p:sp>
      <p:sp>
        <p:nvSpPr>
          <p:cNvPr id="10248" name="Text Box 70"/>
          <p:cNvSpPr txBox="1">
            <a:spLocks noChangeArrowheads="1"/>
          </p:cNvSpPr>
          <p:nvPr/>
        </p:nvSpPr>
        <p:spPr bwMode="auto">
          <a:xfrm>
            <a:off x="7010400" y="1371600"/>
            <a:ext cx="838200" cy="396875"/>
          </a:xfrm>
          <a:prstGeom prst="rect">
            <a:avLst/>
          </a:prstGeom>
          <a:noFill/>
          <a:ln w="9525">
            <a:noFill/>
            <a:miter lim="800000"/>
            <a:headEnd/>
            <a:tailEnd/>
          </a:ln>
        </p:spPr>
        <p:txBody>
          <a:bodyPr>
            <a:spAutoFit/>
          </a:bodyPr>
          <a:lstStyle/>
          <a:p>
            <a:pPr>
              <a:spcBef>
                <a:spcPct val="50000"/>
              </a:spcBef>
            </a:pPr>
            <a:r>
              <a:rPr lang="fr-FR" sz="2000" dirty="0">
                <a:latin typeface="OpenDyslexic" pitchFamily="50" charset="0"/>
              </a:rPr>
              <a:t>60°</a:t>
            </a:r>
          </a:p>
        </p:txBody>
      </p:sp>
      <p:sp>
        <p:nvSpPr>
          <p:cNvPr id="10249" name="Text Box 72"/>
          <p:cNvSpPr txBox="1">
            <a:spLocks noChangeArrowheads="1"/>
          </p:cNvSpPr>
          <p:nvPr/>
        </p:nvSpPr>
        <p:spPr bwMode="auto">
          <a:xfrm>
            <a:off x="6229350" y="2061721"/>
            <a:ext cx="1694757" cy="400110"/>
          </a:xfrm>
          <a:prstGeom prst="rect">
            <a:avLst/>
          </a:prstGeom>
          <a:noFill/>
          <a:ln w="9525">
            <a:noFill/>
            <a:miter lim="800000"/>
            <a:headEnd/>
            <a:tailEnd/>
          </a:ln>
        </p:spPr>
        <p:txBody>
          <a:bodyPr wrap="square">
            <a:spAutoFit/>
          </a:bodyPr>
          <a:lstStyle/>
          <a:p>
            <a:pPr>
              <a:spcBef>
                <a:spcPct val="50000"/>
              </a:spcBef>
            </a:pPr>
            <a:r>
              <a:rPr lang="fr-FR" sz="2000" dirty="0" smtClean="0">
                <a:latin typeface="OpenDyslexic" pitchFamily="50" charset="0"/>
              </a:rPr>
              <a:t>N40°60°SE</a:t>
            </a:r>
            <a:endParaRPr lang="fr-FR" sz="2000" dirty="0">
              <a:latin typeface="OpenDyslexic" pitchFamily="50" charset="0"/>
            </a:endParaRPr>
          </a:p>
        </p:txBody>
      </p:sp>
      <p:sp>
        <p:nvSpPr>
          <p:cNvPr id="10250" name="Text Box 73"/>
          <p:cNvSpPr txBox="1">
            <a:spLocks noChangeArrowheads="1"/>
          </p:cNvSpPr>
          <p:nvPr/>
        </p:nvSpPr>
        <p:spPr bwMode="auto">
          <a:xfrm>
            <a:off x="4953000" y="3200400"/>
            <a:ext cx="2552700" cy="338554"/>
          </a:xfrm>
          <a:prstGeom prst="rect">
            <a:avLst/>
          </a:prstGeom>
          <a:noFill/>
          <a:ln w="9525">
            <a:noFill/>
            <a:miter lim="800000"/>
            <a:headEnd/>
            <a:tailEnd/>
          </a:ln>
        </p:spPr>
        <p:txBody>
          <a:bodyPr wrap="square">
            <a:spAutoFit/>
          </a:bodyPr>
          <a:lstStyle/>
          <a:p>
            <a:pPr>
              <a:spcBef>
                <a:spcPct val="50000"/>
              </a:spcBef>
            </a:pPr>
            <a:r>
              <a:rPr lang="fr-FR" sz="1600" dirty="0">
                <a:latin typeface="OpenDyslexic" pitchFamily="50" charset="0"/>
              </a:rPr>
              <a:t>Direction / au Nord</a:t>
            </a:r>
          </a:p>
        </p:txBody>
      </p:sp>
      <p:sp>
        <p:nvSpPr>
          <p:cNvPr id="10251" name="Line 74"/>
          <p:cNvSpPr>
            <a:spLocks noChangeShapeType="1"/>
          </p:cNvSpPr>
          <p:nvPr/>
        </p:nvSpPr>
        <p:spPr bwMode="auto">
          <a:xfrm flipV="1">
            <a:off x="6172200" y="2438400"/>
            <a:ext cx="457200" cy="685800"/>
          </a:xfrm>
          <a:prstGeom prst="line">
            <a:avLst/>
          </a:prstGeom>
          <a:noFill/>
          <a:ln w="9525">
            <a:solidFill>
              <a:schemeClr val="tx1"/>
            </a:solidFill>
            <a:round/>
            <a:headEnd/>
            <a:tailEnd type="triangle" w="med" len="med"/>
          </a:ln>
        </p:spPr>
        <p:txBody>
          <a:bodyPr/>
          <a:lstStyle/>
          <a:p>
            <a:endParaRPr lang="fr-FR"/>
          </a:p>
        </p:txBody>
      </p:sp>
      <p:sp>
        <p:nvSpPr>
          <p:cNvPr id="10252" name="Text Box 75"/>
          <p:cNvSpPr txBox="1">
            <a:spLocks noChangeArrowheads="1"/>
          </p:cNvSpPr>
          <p:nvPr/>
        </p:nvSpPr>
        <p:spPr bwMode="auto">
          <a:xfrm>
            <a:off x="6639981" y="2895600"/>
            <a:ext cx="2758752" cy="338554"/>
          </a:xfrm>
          <a:prstGeom prst="rect">
            <a:avLst/>
          </a:prstGeom>
          <a:noFill/>
          <a:ln w="9525">
            <a:noFill/>
            <a:miter lim="800000"/>
            <a:headEnd/>
            <a:tailEnd/>
          </a:ln>
        </p:spPr>
        <p:txBody>
          <a:bodyPr wrap="square">
            <a:spAutoFit/>
          </a:bodyPr>
          <a:lstStyle/>
          <a:p>
            <a:pPr>
              <a:spcBef>
                <a:spcPct val="50000"/>
              </a:spcBef>
            </a:pPr>
            <a:r>
              <a:rPr lang="fr-FR" sz="1600" dirty="0">
                <a:latin typeface="OpenDyslexic" pitchFamily="50" charset="0"/>
              </a:rPr>
              <a:t>Pendage / horizontale</a:t>
            </a:r>
          </a:p>
        </p:txBody>
      </p:sp>
      <p:sp>
        <p:nvSpPr>
          <p:cNvPr id="10253" name="Line 77"/>
          <p:cNvSpPr>
            <a:spLocks noChangeShapeType="1"/>
          </p:cNvSpPr>
          <p:nvPr/>
        </p:nvSpPr>
        <p:spPr bwMode="auto">
          <a:xfrm flipH="1" flipV="1">
            <a:off x="7315200" y="2438400"/>
            <a:ext cx="381000" cy="457200"/>
          </a:xfrm>
          <a:prstGeom prst="line">
            <a:avLst/>
          </a:prstGeom>
          <a:noFill/>
          <a:ln w="9525">
            <a:solidFill>
              <a:schemeClr val="tx1"/>
            </a:solidFill>
            <a:round/>
            <a:headEnd/>
            <a:tailEnd type="triangle" w="med" len="med"/>
          </a:ln>
        </p:spPr>
        <p:txBody>
          <a:bodyPr/>
          <a:lstStyle/>
          <a:p>
            <a:endParaRPr lang="fr-FR"/>
          </a:p>
        </p:txBody>
      </p:sp>
      <p:sp>
        <p:nvSpPr>
          <p:cNvPr id="15"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Arial Black" panose="020B0A04020102020204" pitchFamily="34" charset="0"/>
              </a:rPr>
              <a:t>Représentation d'un </a:t>
            </a:r>
            <a:r>
              <a:rPr lang="fr-FR" sz="1200" dirty="0" smtClean="0">
                <a:solidFill>
                  <a:schemeClr val="bg1"/>
                </a:solidFill>
                <a:latin typeface="Arial Black" panose="020B0A04020102020204" pitchFamily="34" charset="0"/>
              </a:rPr>
              <a:t>plan</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00062" y="500063"/>
            <a:ext cx="7312297" cy="3139321"/>
          </a:xfrm>
          <a:prstGeom prst="rect">
            <a:avLst/>
          </a:prstGeom>
          <a:solidFill>
            <a:srgbClr val="FFFFCC"/>
          </a:solidFill>
          <a:ln w="9525">
            <a:solidFill>
              <a:schemeClr val="tx1"/>
            </a:solidFill>
            <a:miter lim="800000"/>
            <a:headEnd/>
            <a:tailEnd/>
          </a:ln>
        </p:spPr>
        <p:txBody>
          <a:bodyPr wrap="square">
            <a:spAutoFit/>
          </a:bodyPr>
          <a:lstStyle/>
          <a:p>
            <a:r>
              <a:rPr lang="fr-FR" sz="1800" dirty="0" smtClean="0">
                <a:latin typeface="OpenDyslexic" pitchFamily="50" charset="0"/>
              </a:rPr>
              <a:t>Angle </a:t>
            </a:r>
            <a:r>
              <a:rPr lang="fr-FR" sz="1800" dirty="0">
                <a:latin typeface="OpenDyslexic" pitchFamily="50" charset="0"/>
              </a:rPr>
              <a:t>entre deux </a:t>
            </a:r>
            <a:r>
              <a:rPr lang="fr-FR" sz="1800" dirty="0" smtClean="0">
                <a:latin typeface="OpenDyslexic" pitchFamily="50" charset="0"/>
              </a:rPr>
              <a:t>lignes :</a:t>
            </a:r>
            <a:endParaRPr lang="fr-FR" sz="1800" dirty="0">
              <a:latin typeface="OpenDyslexic" pitchFamily="50" charset="0"/>
            </a:endParaRPr>
          </a:p>
          <a:p>
            <a:r>
              <a:rPr lang="fr-FR" sz="1800" dirty="0" smtClean="0">
                <a:latin typeface="OpenDyslexic" pitchFamily="50" charset="0"/>
              </a:rPr>
              <a:t>N35° 30°SSW</a:t>
            </a:r>
            <a:endParaRPr lang="fr-FR" sz="1800" dirty="0">
              <a:latin typeface="OpenDyslexic" pitchFamily="50" charset="0"/>
            </a:endParaRPr>
          </a:p>
          <a:p>
            <a:r>
              <a:rPr lang="fr-FR" sz="1800" dirty="0" smtClean="0">
                <a:latin typeface="OpenDyslexic" pitchFamily="50" charset="0"/>
              </a:rPr>
              <a:t>N170° 78°NNW</a:t>
            </a:r>
          </a:p>
          <a:p>
            <a:endParaRPr lang="fr-FR" sz="1800" dirty="0" smtClean="0">
              <a:latin typeface="OpenDyslexic" pitchFamily="50" charset="0"/>
            </a:endParaRPr>
          </a:p>
          <a:p>
            <a:r>
              <a:rPr lang="fr-FR" sz="1800" dirty="0" smtClean="0">
                <a:latin typeface="OpenDyslexic" pitchFamily="50" charset="0"/>
              </a:rPr>
              <a:t>Angles dièdre entre deux </a:t>
            </a:r>
            <a:r>
              <a:rPr lang="fr-FR" sz="1800" dirty="0" smtClean="0">
                <a:latin typeface="OpenDyslexic" pitchFamily="50" charset="0"/>
              </a:rPr>
              <a:t>plans :</a:t>
            </a:r>
            <a:endParaRPr lang="fr-FR" sz="1800" dirty="0">
              <a:latin typeface="OpenDyslexic" pitchFamily="50" charset="0"/>
            </a:endParaRPr>
          </a:p>
          <a:p>
            <a:r>
              <a:rPr lang="fr-FR" sz="1800" dirty="0" smtClean="0">
                <a:latin typeface="OpenDyslexic" pitchFamily="50" charset="0"/>
              </a:rPr>
              <a:t>N60° 60°SE</a:t>
            </a:r>
            <a:endParaRPr lang="fr-FR" sz="1800" dirty="0">
              <a:latin typeface="OpenDyslexic" pitchFamily="50" charset="0"/>
            </a:endParaRPr>
          </a:p>
          <a:p>
            <a:r>
              <a:rPr lang="fr-FR" sz="1800" dirty="0" smtClean="0">
                <a:latin typeface="OpenDyslexic" pitchFamily="50" charset="0"/>
              </a:rPr>
              <a:t>N12° 30°ESE</a:t>
            </a:r>
            <a:endParaRPr lang="fr-FR" sz="1800" dirty="0">
              <a:latin typeface="OpenDyslexic" pitchFamily="50" charset="0"/>
            </a:endParaRPr>
          </a:p>
          <a:p>
            <a:endParaRPr lang="fr-FR" sz="1800" dirty="0" smtClean="0">
              <a:latin typeface="OpenDyslexic" pitchFamily="50" charset="0"/>
            </a:endParaRPr>
          </a:p>
          <a:p>
            <a:r>
              <a:rPr lang="fr-FR" sz="1800" dirty="0" smtClean="0">
                <a:latin typeface="OpenDyslexic" pitchFamily="50" charset="0"/>
              </a:rPr>
              <a:t>Angle dièdre entre un plan et une </a:t>
            </a:r>
            <a:r>
              <a:rPr lang="fr-FR" sz="1800" dirty="0" smtClean="0">
                <a:latin typeface="OpenDyslexic" pitchFamily="50" charset="0"/>
              </a:rPr>
              <a:t>ligne :</a:t>
            </a:r>
            <a:endParaRPr lang="fr-FR" sz="1800" dirty="0" smtClean="0">
              <a:latin typeface="OpenDyslexic" pitchFamily="50" charset="0"/>
            </a:endParaRPr>
          </a:p>
          <a:p>
            <a:r>
              <a:rPr lang="fr-FR" sz="1800" dirty="0" smtClean="0">
                <a:latin typeface="OpenDyslexic" pitchFamily="50" charset="0"/>
              </a:rPr>
              <a:t>N130° 71°NW</a:t>
            </a:r>
          </a:p>
          <a:p>
            <a:r>
              <a:rPr lang="fr-FR" sz="1800" dirty="0" smtClean="0">
                <a:latin typeface="OpenDyslexic" pitchFamily="50" charset="0"/>
              </a:rPr>
              <a:t>N150° 75°SW</a:t>
            </a:r>
            <a:endParaRPr lang="fr-FR" sz="1600" dirty="0" smtClean="0">
              <a:latin typeface="OpenDyslexic" pitchFamily="50" charset="0"/>
            </a:endParaRPr>
          </a:p>
        </p:txBody>
      </p:sp>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Révisions avec canevas</a:t>
            </a:r>
            <a:endParaRPr lang="fr-FR" sz="1200" dirty="0">
              <a:solidFill>
                <a:schemeClr val="bg1"/>
              </a:solidFill>
              <a:latin typeface="OpenDyslexic" pitchFamily="50"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467544" y="548680"/>
            <a:ext cx="3429000" cy="1200329"/>
          </a:xfrm>
          <a:prstGeom prst="rect">
            <a:avLst/>
          </a:prstGeom>
          <a:solidFill>
            <a:srgbClr val="FFFFCC"/>
          </a:solidFill>
          <a:ln w="9525">
            <a:solidFill>
              <a:schemeClr val="tx1"/>
            </a:solidFill>
            <a:miter lim="800000"/>
            <a:headEnd/>
            <a:tailEnd/>
          </a:ln>
        </p:spPr>
        <p:txBody>
          <a:bodyPr>
            <a:spAutoFit/>
          </a:bodyPr>
          <a:lstStyle/>
          <a:p>
            <a:r>
              <a:rPr lang="fr-FR" sz="1800" dirty="0" smtClean="0">
                <a:latin typeface="OpenDyslexic" pitchFamily="50" charset="0"/>
              </a:rPr>
              <a:t>Plan défini par les </a:t>
            </a:r>
            <a:r>
              <a:rPr lang="fr-FR" sz="1800" dirty="0" smtClean="0">
                <a:latin typeface="OpenDyslexic" pitchFamily="50" charset="0"/>
              </a:rPr>
              <a:t>lignes :</a:t>
            </a:r>
            <a:endParaRPr lang="fr-FR" sz="1800" dirty="0" smtClean="0">
              <a:latin typeface="OpenDyslexic" pitchFamily="50" charset="0"/>
            </a:endParaRPr>
          </a:p>
          <a:p>
            <a:r>
              <a:rPr lang="fr-FR" sz="1800" dirty="0" smtClean="0">
                <a:latin typeface="OpenDyslexic" pitchFamily="50" charset="0"/>
              </a:rPr>
              <a:t>N45° 60°SW</a:t>
            </a:r>
            <a:endParaRPr lang="fr-FR" sz="1800" dirty="0">
              <a:latin typeface="OpenDyslexic" pitchFamily="50" charset="0"/>
            </a:endParaRPr>
          </a:p>
          <a:p>
            <a:r>
              <a:rPr lang="fr-FR" sz="1800" dirty="0" smtClean="0">
                <a:latin typeface="OpenDyslexic" pitchFamily="50" charset="0"/>
              </a:rPr>
              <a:t>N10° 89°N</a:t>
            </a:r>
          </a:p>
          <a:p>
            <a:r>
              <a:rPr lang="fr-FR" sz="1800" dirty="0" smtClean="0">
                <a:latin typeface="OpenDyslexic" pitchFamily="50" charset="0"/>
              </a:rPr>
              <a:t>N43° 05°NE</a:t>
            </a:r>
            <a:endParaRPr lang="fr-FR" sz="1800" dirty="0">
              <a:latin typeface="OpenDyslexic" pitchFamily="50" charset="0"/>
            </a:endParaRPr>
          </a:p>
        </p:txBody>
      </p:sp>
      <p:sp>
        <p:nvSpPr>
          <p:cNvPr id="6"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Révisions sans canevas</a:t>
            </a:r>
            <a:endParaRPr lang="fr-FR" sz="1200" dirty="0">
              <a:solidFill>
                <a:schemeClr val="bg1"/>
              </a:solidFill>
              <a:latin typeface="OpenDyslexic" pitchFamily="50" charset="0"/>
            </a:endParaRPr>
          </a:p>
        </p:txBody>
      </p:sp>
    </p:spTree>
    <p:extLst>
      <p:ext uri="{BB962C8B-B14F-4D97-AF65-F5344CB8AC3E}">
        <p14:creationId xmlns:p14="http://schemas.microsoft.com/office/powerpoint/2010/main" val="8487655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79512" y="500062"/>
            <a:ext cx="4215954" cy="4124206"/>
          </a:xfrm>
          <a:prstGeom prst="rect">
            <a:avLst/>
          </a:prstGeom>
          <a:solidFill>
            <a:srgbClr val="FFFFCC"/>
          </a:solidFill>
          <a:ln w="9525">
            <a:solidFill>
              <a:schemeClr val="tx1"/>
            </a:solidFill>
            <a:miter lim="800000"/>
            <a:headEnd/>
            <a:tailEnd/>
          </a:ln>
        </p:spPr>
        <p:txBody>
          <a:bodyPr wrap="square">
            <a:spAutoFit/>
          </a:bodyPr>
          <a:lstStyle/>
          <a:p>
            <a:r>
              <a:rPr lang="fr-FR" sz="1800" dirty="0" smtClean="0">
                <a:latin typeface="OpenDyslexic" pitchFamily="50" charset="0"/>
              </a:rPr>
              <a:t>Pli</a:t>
            </a:r>
          </a:p>
          <a:p>
            <a:endParaRPr lang="fr-FR" sz="1800" dirty="0" smtClean="0">
              <a:latin typeface="OpenDyslexic" pitchFamily="50" charset="0"/>
            </a:endParaRPr>
          </a:p>
          <a:p>
            <a:r>
              <a:rPr lang="fr-FR" sz="1800" dirty="0" smtClean="0">
                <a:latin typeface="OpenDyslexic" pitchFamily="50" charset="0"/>
              </a:rPr>
              <a:t>S0 :</a:t>
            </a:r>
            <a:endParaRPr lang="fr-FR" sz="1600" dirty="0" smtClean="0">
              <a:latin typeface="OpenDyslexic" pitchFamily="50" charset="0"/>
            </a:endParaRPr>
          </a:p>
          <a:p>
            <a:r>
              <a:rPr lang="fr-FR" sz="1600" dirty="0" smtClean="0">
                <a:latin typeface="OpenDyslexic" pitchFamily="50" charset="0"/>
              </a:rPr>
              <a:t>N55° 26°NW</a:t>
            </a:r>
          </a:p>
          <a:p>
            <a:r>
              <a:rPr lang="fr-FR" sz="1600" dirty="0" smtClean="0">
                <a:latin typeface="OpenDyslexic" pitchFamily="50" charset="0"/>
              </a:rPr>
              <a:t>N83</a:t>
            </a:r>
            <a:r>
              <a:rPr lang="fr-FR" sz="1600" dirty="0">
                <a:latin typeface="OpenDyslexic" pitchFamily="50" charset="0"/>
              </a:rPr>
              <a:t>° </a:t>
            </a:r>
            <a:r>
              <a:rPr lang="fr-FR" sz="1600" dirty="0" smtClean="0">
                <a:latin typeface="OpenDyslexic" pitchFamily="50" charset="0"/>
              </a:rPr>
              <a:t>36°NW</a:t>
            </a:r>
            <a:endParaRPr lang="fr-FR" sz="1600" dirty="0">
              <a:latin typeface="OpenDyslexic" pitchFamily="50" charset="0"/>
            </a:endParaRPr>
          </a:p>
          <a:p>
            <a:r>
              <a:rPr lang="fr-FR" sz="1600" dirty="0" smtClean="0">
                <a:latin typeface="OpenDyslexic" pitchFamily="50" charset="0"/>
              </a:rPr>
              <a:t>N85</a:t>
            </a:r>
            <a:r>
              <a:rPr lang="fr-FR" sz="1600" dirty="0">
                <a:latin typeface="OpenDyslexic" pitchFamily="50" charset="0"/>
              </a:rPr>
              <a:t>° </a:t>
            </a:r>
            <a:r>
              <a:rPr lang="fr-FR" sz="1600" dirty="0" smtClean="0">
                <a:latin typeface="OpenDyslexic" pitchFamily="50" charset="0"/>
              </a:rPr>
              <a:t>46°N</a:t>
            </a:r>
            <a:endParaRPr lang="fr-FR" sz="1600" dirty="0">
              <a:latin typeface="OpenDyslexic" pitchFamily="50" charset="0"/>
            </a:endParaRPr>
          </a:p>
          <a:p>
            <a:r>
              <a:rPr lang="fr-FR" sz="1600" dirty="0" smtClean="0">
                <a:latin typeface="OpenDyslexic" pitchFamily="50" charset="0"/>
              </a:rPr>
              <a:t>N96</a:t>
            </a:r>
            <a:r>
              <a:rPr lang="fr-FR" sz="1600" dirty="0">
                <a:latin typeface="OpenDyslexic" pitchFamily="50" charset="0"/>
              </a:rPr>
              <a:t>° </a:t>
            </a:r>
            <a:r>
              <a:rPr lang="fr-FR" sz="1600" dirty="0" smtClean="0">
                <a:latin typeface="OpenDyslexic" pitchFamily="50" charset="0"/>
              </a:rPr>
              <a:t>65°N</a:t>
            </a:r>
            <a:endParaRPr lang="fr-FR" sz="1600" dirty="0">
              <a:latin typeface="OpenDyslexic" pitchFamily="50" charset="0"/>
            </a:endParaRPr>
          </a:p>
          <a:p>
            <a:r>
              <a:rPr lang="fr-FR" sz="1600" dirty="0" smtClean="0">
                <a:latin typeface="OpenDyslexic" pitchFamily="50" charset="0"/>
              </a:rPr>
              <a:t>N103</a:t>
            </a:r>
            <a:r>
              <a:rPr lang="fr-FR" sz="1600" dirty="0">
                <a:latin typeface="OpenDyslexic" pitchFamily="50" charset="0"/>
              </a:rPr>
              <a:t>° </a:t>
            </a:r>
            <a:r>
              <a:rPr lang="fr-FR" sz="1600" dirty="0" smtClean="0">
                <a:latin typeface="OpenDyslexic" pitchFamily="50" charset="0"/>
              </a:rPr>
              <a:t>60°NNE</a:t>
            </a:r>
            <a:endParaRPr lang="fr-FR" sz="1600" dirty="0">
              <a:latin typeface="OpenDyslexic" pitchFamily="50" charset="0"/>
            </a:endParaRPr>
          </a:p>
          <a:p>
            <a:r>
              <a:rPr lang="fr-FR" sz="1600" dirty="0" smtClean="0">
                <a:latin typeface="OpenDyslexic" pitchFamily="50" charset="0"/>
              </a:rPr>
              <a:t>N102</a:t>
            </a:r>
            <a:r>
              <a:rPr lang="fr-FR" sz="1600" dirty="0">
                <a:latin typeface="OpenDyslexic" pitchFamily="50" charset="0"/>
              </a:rPr>
              <a:t>° </a:t>
            </a:r>
            <a:r>
              <a:rPr lang="fr-FR" sz="1600" dirty="0" smtClean="0">
                <a:latin typeface="OpenDyslexic" pitchFamily="50" charset="0"/>
              </a:rPr>
              <a:t>75°NNE</a:t>
            </a:r>
            <a:endParaRPr lang="fr-FR" sz="1600" dirty="0">
              <a:latin typeface="OpenDyslexic" pitchFamily="50" charset="0"/>
            </a:endParaRPr>
          </a:p>
          <a:p>
            <a:r>
              <a:rPr lang="fr-FR" sz="1600" dirty="0" smtClean="0">
                <a:latin typeface="OpenDyslexic" pitchFamily="50" charset="0"/>
              </a:rPr>
              <a:t>N104</a:t>
            </a:r>
            <a:r>
              <a:rPr lang="fr-FR" sz="1600" dirty="0">
                <a:latin typeface="OpenDyslexic" pitchFamily="50" charset="0"/>
              </a:rPr>
              <a:t>° </a:t>
            </a:r>
            <a:r>
              <a:rPr lang="fr-FR" sz="1600" dirty="0" smtClean="0">
                <a:latin typeface="OpenDyslexic" pitchFamily="50" charset="0"/>
              </a:rPr>
              <a:t>78°NNE</a:t>
            </a:r>
            <a:endParaRPr lang="fr-FR" sz="1600" dirty="0">
              <a:latin typeface="OpenDyslexic" pitchFamily="50" charset="0"/>
            </a:endParaRPr>
          </a:p>
          <a:p>
            <a:r>
              <a:rPr lang="fr-FR" sz="1600" dirty="0" smtClean="0">
                <a:latin typeface="OpenDyslexic" pitchFamily="50" charset="0"/>
              </a:rPr>
              <a:t>N112</a:t>
            </a:r>
            <a:r>
              <a:rPr lang="fr-FR" sz="1600" dirty="0">
                <a:latin typeface="OpenDyslexic" pitchFamily="50" charset="0"/>
              </a:rPr>
              <a:t>° </a:t>
            </a:r>
            <a:r>
              <a:rPr lang="fr-FR" sz="1600" dirty="0" smtClean="0">
                <a:latin typeface="OpenDyslexic" pitchFamily="50" charset="0"/>
              </a:rPr>
              <a:t>80°SSW</a:t>
            </a:r>
            <a:endParaRPr lang="fr-FR" sz="1600" dirty="0">
              <a:latin typeface="OpenDyslexic" pitchFamily="50" charset="0"/>
            </a:endParaRPr>
          </a:p>
          <a:p>
            <a:r>
              <a:rPr lang="fr-FR" sz="1600" dirty="0" smtClean="0">
                <a:latin typeface="OpenDyslexic" pitchFamily="50" charset="0"/>
              </a:rPr>
              <a:t>N114</a:t>
            </a:r>
            <a:r>
              <a:rPr lang="fr-FR" sz="1600" dirty="0">
                <a:latin typeface="OpenDyslexic" pitchFamily="50" charset="0"/>
              </a:rPr>
              <a:t>° </a:t>
            </a:r>
            <a:r>
              <a:rPr lang="fr-FR" sz="1600" dirty="0" smtClean="0">
                <a:latin typeface="OpenDyslexic" pitchFamily="50" charset="0"/>
              </a:rPr>
              <a:t>66°SSW</a:t>
            </a:r>
            <a:endParaRPr lang="fr-FR" sz="1600" dirty="0">
              <a:latin typeface="OpenDyslexic" pitchFamily="50" charset="0"/>
            </a:endParaRPr>
          </a:p>
          <a:p>
            <a:r>
              <a:rPr lang="fr-FR" sz="1600" dirty="0" smtClean="0">
                <a:latin typeface="OpenDyslexic" pitchFamily="50" charset="0"/>
              </a:rPr>
              <a:t>N125</a:t>
            </a:r>
            <a:r>
              <a:rPr lang="fr-FR" sz="1600" dirty="0">
                <a:latin typeface="OpenDyslexic" pitchFamily="50" charset="0"/>
              </a:rPr>
              <a:t>° </a:t>
            </a:r>
            <a:r>
              <a:rPr lang="fr-FR" sz="1600" dirty="0" smtClean="0">
                <a:latin typeface="OpenDyslexic" pitchFamily="50" charset="0"/>
              </a:rPr>
              <a:t>58°SW</a:t>
            </a:r>
            <a:endParaRPr lang="fr-FR" sz="1600" dirty="0">
              <a:latin typeface="OpenDyslexic" pitchFamily="50" charset="0"/>
            </a:endParaRPr>
          </a:p>
          <a:p>
            <a:r>
              <a:rPr lang="fr-FR" sz="1600" dirty="0" smtClean="0">
                <a:latin typeface="OpenDyslexic" pitchFamily="50" charset="0"/>
              </a:rPr>
              <a:t>N130</a:t>
            </a:r>
            <a:r>
              <a:rPr lang="fr-FR" sz="1600" dirty="0">
                <a:latin typeface="OpenDyslexic" pitchFamily="50" charset="0"/>
              </a:rPr>
              <a:t>° </a:t>
            </a:r>
            <a:r>
              <a:rPr lang="fr-FR" sz="1600" dirty="0" smtClean="0">
                <a:latin typeface="OpenDyslexic" pitchFamily="50" charset="0"/>
              </a:rPr>
              <a:t>40°SW</a:t>
            </a:r>
          </a:p>
          <a:p>
            <a:endParaRPr lang="fr-FR" sz="1600" dirty="0" smtClean="0">
              <a:latin typeface="OpenDyslexic" pitchFamily="50" charset="0"/>
            </a:endParaRPr>
          </a:p>
          <a:p>
            <a:r>
              <a:rPr lang="fr-FR" sz="1600" dirty="0" smtClean="0">
                <a:latin typeface="OpenDyslexic" pitchFamily="50" charset="0"/>
              </a:rPr>
              <a:t>Ligne </a:t>
            </a:r>
            <a:r>
              <a:rPr lang="fr-FR" sz="1600" dirty="0" smtClean="0">
                <a:latin typeface="OpenDyslexic" pitchFamily="50" charset="0"/>
              </a:rPr>
              <a:t>des charnières : N120° 16°SE</a:t>
            </a:r>
          </a:p>
        </p:txBody>
      </p:sp>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Pli</a:t>
            </a:r>
            <a:endParaRPr lang="fr-FR" sz="1200" dirty="0">
              <a:solidFill>
                <a:schemeClr val="bg1"/>
              </a:solidFill>
              <a:latin typeface="OpenDyslexic" pitchFamily="50" charset="0"/>
            </a:endParaRPr>
          </a:p>
        </p:txBody>
      </p:sp>
      <p:sp>
        <p:nvSpPr>
          <p:cNvPr id="5" name="Text Box 2"/>
          <p:cNvSpPr txBox="1">
            <a:spLocks noChangeArrowheads="1"/>
          </p:cNvSpPr>
          <p:nvPr/>
        </p:nvSpPr>
        <p:spPr bwMode="auto">
          <a:xfrm>
            <a:off x="4589259" y="511256"/>
            <a:ext cx="4215954" cy="861774"/>
          </a:xfrm>
          <a:prstGeom prst="rect">
            <a:avLst/>
          </a:prstGeom>
          <a:solidFill>
            <a:srgbClr val="FFFFCC"/>
          </a:solidFill>
          <a:ln w="9525">
            <a:solidFill>
              <a:schemeClr val="tx1"/>
            </a:solidFill>
            <a:miter lim="800000"/>
            <a:headEnd/>
            <a:tailEnd/>
          </a:ln>
        </p:spPr>
        <p:txBody>
          <a:bodyPr wrap="square">
            <a:spAutoFit/>
          </a:bodyPr>
          <a:lstStyle/>
          <a:p>
            <a:r>
              <a:rPr lang="fr-FR" sz="1600" dirty="0" smtClean="0">
                <a:latin typeface="OpenDyslexic" pitchFamily="50" charset="0"/>
              </a:rPr>
              <a:t>Axe : N109° 20° WNW</a:t>
            </a:r>
          </a:p>
          <a:p>
            <a:endParaRPr lang="fr-FR" sz="1600" dirty="0" smtClean="0">
              <a:latin typeface="OpenDyslexic" pitchFamily="50" charset="0"/>
            </a:endParaRPr>
          </a:p>
          <a:p>
            <a:r>
              <a:rPr lang="fr-FR" sz="1600" dirty="0" smtClean="0">
                <a:latin typeface="OpenDyslexic" pitchFamily="50" charset="0"/>
              </a:rPr>
              <a:t>Plan axial : N114° 70°SW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51520" y="500063"/>
            <a:ext cx="4104456" cy="3877985"/>
          </a:xfrm>
          <a:prstGeom prst="rect">
            <a:avLst/>
          </a:prstGeom>
          <a:solidFill>
            <a:srgbClr val="FFFFCC"/>
          </a:solidFill>
          <a:ln w="9525">
            <a:solidFill>
              <a:schemeClr val="tx1"/>
            </a:solidFill>
            <a:miter lim="800000"/>
            <a:headEnd/>
            <a:tailEnd/>
          </a:ln>
        </p:spPr>
        <p:txBody>
          <a:bodyPr wrap="square">
            <a:spAutoFit/>
          </a:bodyPr>
          <a:lstStyle/>
          <a:p>
            <a:r>
              <a:rPr lang="fr-FR" sz="1800" dirty="0" smtClean="0">
                <a:latin typeface="OpenDyslexic" pitchFamily="50" charset="0"/>
              </a:rPr>
              <a:t>Pli</a:t>
            </a:r>
          </a:p>
          <a:p>
            <a:endParaRPr lang="fr-FR" sz="1800" dirty="0" smtClean="0">
              <a:latin typeface="OpenDyslexic" pitchFamily="50" charset="0"/>
            </a:endParaRPr>
          </a:p>
          <a:p>
            <a:r>
              <a:rPr lang="fr-FR" sz="1800" dirty="0" smtClean="0">
                <a:latin typeface="OpenDyslexic" pitchFamily="50" charset="0"/>
              </a:rPr>
              <a:t>S0</a:t>
            </a:r>
            <a:endParaRPr lang="fr-FR" sz="1800" dirty="0">
              <a:latin typeface="OpenDyslexic" pitchFamily="50" charset="0"/>
            </a:endParaRPr>
          </a:p>
          <a:p>
            <a:r>
              <a:rPr lang="fr-FR" sz="1600" dirty="0" smtClean="0">
                <a:latin typeface="OpenDyslexic" pitchFamily="50" charset="0"/>
              </a:rPr>
              <a:t>N105</a:t>
            </a:r>
            <a:r>
              <a:rPr lang="fr-FR" sz="1600" dirty="0">
                <a:latin typeface="OpenDyslexic" pitchFamily="50" charset="0"/>
              </a:rPr>
              <a:t>° </a:t>
            </a:r>
            <a:r>
              <a:rPr lang="fr-FR" sz="1600" dirty="0" smtClean="0">
                <a:latin typeface="OpenDyslexic" pitchFamily="50" charset="0"/>
              </a:rPr>
              <a:t>52°NNE</a:t>
            </a:r>
            <a:endParaRPr lang="fr-FR" sz="1600" dirty="0">
              <a:latin typeface="OpenDyslexic" pitchFamily="50" charset="0"/>
            </a:endParaRPr>
          </a:p>
          <a:p>
            <a:r>
              <a:rPr lang="fr-FR" sz="1600" dirty="0" smtClean="0">
                <a:latin typeface="OpenDyslexic" pitchFamily="50" charset="0"/>
              </a:rPr>
              <a:t>N48</a:t>
            </a:r>
            <a:r>
              <a:rPr lang="fr-FR" sz="1600" dirty="0">
                <a:latin typeface="OpenDyslexic" pitchFamily="50" charset="0"/>
              </a:rPr>
              <a:t>° </a:t>
            </a:r>
            <a:r>
              <a:rPr lang="fr-FR" sz="1600" dirty="0" smtClean="0">
                <a:latin typeface="OpenDyslexic" pitchFamily="50" charset="0"/>
              </a:rPr>
              <a:t>42°NW</a:t>
            </a:r>
            <a:endParaRPr lang="fr-FR" sz="1600" dirty="0">
              <a:latin typeface="OpenDyslexic" pitchFamily="50" charset="0"/>
            </a:endParaRPr>
          </a:p>
          <a:p>
            <a:r>
              <a:rPr lang="fr-FR" sz="1600" dirty="0" smtClean="0">
                <a:latin typeface="OpenDyslexic" pitchFamily="50" charset="0"/>
              </a:rPr>
              <a:t>N24</a:t>
            </a:r>
            <a:r>
              <a:rPr lang="fr-FR" sz="1600" dirty="0">
                <a:latin typeface="OpenDyslexic" pitchFamily="50" charset="0"/>
              </a:rPr>
              <a:t>° </a:t>
            </a:r>
            <a:r>
              <a:rPr lang="fr-FR" sz="1600" dirty="0" smtClean="0">
                <a:latin typeface="OpenDyslexic" pitchFamily="50" charset="0"/>
              </a:rPr>
              <a:t>68°WNW</a:t>
            </a:r>
            <a:endParaRPr lang="fr-FR" sz="1600" dirty="0">
              <a:latin typeface="OpenDyslexic" pitchFamily="50" charset="0"/>
            </a:endParaRPr>
          </a:p>
          <a:p>
            <a:r>
              <a:rPr lang="fr-FR" sz="1600" dirty="0" smtClean="0">
                <a:latin typeface="OpenDyslexic" pitchFamily="50" charset="0"/>
              </a:rPr>
              <a:t>N04</a:t>
            </a:r>
            <a:r>
              <a:rPr lang="fr-FR" sz="1600" dirty="0">
                <a:latin typeface="OpenDyslexic" pitchFamily="50" charset="0"/>
              </a:rPr>
              <a:t>° </a:t>
            </a:r>
            <a:r>
              <a:rPr lang="fr-FR" sz="1600" dirty="0" smtClean="0">
                <a:latin typeface="OpenDyslexic" pitchFamily="50" charset="0"/>
              </a:rPr>
              <a:t>78°W</a:t>
            </a:r>
            <a:endParaRPr lang="fr-FR" sz="1600" dirty="0">
              <a:latin typeface="OpenDyslexic" pitchFamily="50" charset="0"/>
            </a:endParaRPr>
          </a:p>
          <a:p>
            <a:r>
              <a:rPr lang="fr-FR" sz="1600" dirty="0" smtClean="0">
                <a:latin typeface="OpenDyslexic" pitchFamily="50" charset="0"/>
              </a:rPr>
              <a:t>N168</a:t>
            </a:r>
            <a:r>
              <a:rPr lang="fr-FR" sz="1600" dirty="0">
                <a:latin typeface="OpenDyslexic" pitchFamily="50" charset="0"/>
              </a:rPr>
              <a:t>° </a:t>
            </a:r>
            <a:r>
              <a:rPr lang="fr-FR" sz="1600" dirty="0" smtClean="0">
                <a:latin typeface="OpenDyslexic" pitchFamily="50" charset="0"/>
              </a:rPr>
              <a:t>83°ENE</a:t>
            </a:r>
            <a:endParaRPr lang="fr-FR" sz="1600" dirty="0">
              <a:latin typeface="OpenDyslexic" pitchFamily="50" charset="0"/>
            </a:endParaRPr>
          </a:p>
          <a:p>
            <a:r>
              <a:rPr lang="fr-FR" sz="1600" dirty="0" smtClean="0">
                <a:latin typeface="OpenDyslexic" pitchFamily="50" charset="0"/>
              </a:rPr>
              <a:t>N142</a:t>
            </a:r>
            <a:r>
              <a:rPr lang="fr-FR" sz="1600" dirty="0">
                <a:latin typeface="OpenDyslexic" pitchFamily="50" charset="0"/>
              </a:rPr>
              <a:t>° </a:t>
            </a:r>
            <a:r>
              <a:rPr lang="fr-FR" sz="1600" dirty="0" smtClean="0">
                <a:latin typeface="OpenDyslexic" pitchFamily="50" charset="0"/>
              </a:rPr>
              <a:t>70°NE</a:t>
            </a:r>
            <a:endParaRPr lang="fr-FR" sz="1600" dirty="0">
              <a:latin typeface="OpenDyslexic" pitchFamily="50" charset="0"/>
            </a:endParaRPr>
          </a:p>
          <a:p>
            <a:r>
              <a:rPr lang="fr-FR" sz="1600" dirty="0" smtClean="0">
                <a:latin typeface="OpenDyslexic" pitchFamily="50" charset="0"/>
              </a:rPr>
              <a:t>N138</a:t>
            </a:r>
            <a:r>
              <a:rPr lang="fr-FR" sz="1600" dirty="0">
                <a:latin typeface="OpenDyslexic" pitchFamily="50" charset="0"/>
              </a:rPr>
              <a:t>° </a:t>
            </a:r>
            <a:r>
              <a:rPr lang="fr-FR" sz="1600" dirty="0" smtClean="0">
                <a:latin typeface="OpenDyslexic" pitchFamily="50" charset="0"/>
              </a:rPr>
              <a:t>64°NE</a:t>
            </a:r>
            <a:endParaRPr lang="fr-FR" sz="1600" dirty="0">
              <a:latin typeface="OpenDyslexic" pitchFamily="50" charset="0"/>
            </a:endParaRPr>
          </a:p>
          <a:p>
            <a:r>
              <a:rPr lang="fr-FR" sz="1600" dirty="0" smtClean="0">
                <a:latin typeface="OpenDyslexic" pitchFamily="50" charset="0"/>
              </a:rPr>
              <a:t>N125</a:t>
            </a:r>
            <a:r>
              <a:rPr lang="fr-FR" sz="1600" dirty="0">
                <a:latin typeface="OpenDyslexic" pitchFamily="50" charset="0"/>
              </a:rPr>
              <a:t>° </a:t>
            </a:r>
            <a:r>
              <a:rPr lang="fr-FR" sz="1600" dirty="0" smtClean="0">
                <a:latin typeface="OpenDyslexic" pitchFamily="50" charset="0"/>
              </a:rPr>
              <a:t>61°NNE</a:t>
            </a:r>
            <a:endParaRPr lang="fr-FR" sz="1600" dirty="0">
              <a:latin typeface="OpenDyslexic" pitchFamily="50" charset="0"/>
            </a:endParaRPr>
          </a:p>
          <a:p>
            <a:r>
              <a:rPr lang="fr-FR" sz="1600" dirty="0" smtClean="0">
                <a:latin typeface="OpenDyslexic" pitchFamily="50" charset="0"/>
              </a:rPr>
              <a:t>N75</a:t>
            </a:r>
            <a:r>
              <a:rPr lang="fr-FR" sz="1600" dirty="0">
                <a:latin typeface="OpenDyslexic" pitchFamily="50" charset="0"/>
              </a:rPr>
              <a:t>° </a:t>
            </a:r>
            <a:r>
              <a:rPr lang="fr-FR" sz="1600" dirty="0" smtClean="0">
                <a:latin typeface="OpenDyslexic" pitchFamily="50" charset="0"/>
              </a:rPr>
              <a:t>44°NNW</a:t>
            </a:r>
            <a:endParaRPr lang="fr-FR" sz="1600" dirty="0">
              <a:latin typeface="OpenDyslexic" pitchFamily="50" charset="0"/>
            </a:endParaRPr>
          </a:p>
          <a:p>
            <a:r>
              <a:rPr lang="fr-FR" sz="1600" dirty="0" smtClean="0">
                <a:latin typeface="OpenDyslexic" pitchFamily="50" charset="0"/>
              </a:rPr>
              <a:t>N68</a:t>
            </a:r>
            <a:r>
              <a:rPr lang="fr-FR" sz="1600" dirty="0">
                <a:latin typeface="OpenDyslexic" pitchFamily="50" charset="0"/>
              </a:rPr>
              <a:t>° </a:t>
            </a:r>
            <a:r>
              <a:rPr lang="fr-FR" sz="1600" dirty="0" smtClean="0">
                <a:latin typeface="OpenDyslexic" pitchFamily="50" charset="0"/>
              </a:rPr>
              <a:t>54°NNW</a:t>
            </a:r>
          </a:p>
          <a:p>
            <a:endParaRPr lang="fr-FR" sz="1600" dirty="0">
              <a:latin typeface="OpenDyslexic" pitchFamily="50" charset="0"/>
            </a:endParaRPr>
          </a:p>
          <a:p>
            <a:r>
              <a:rPr lang="fr-FR" sz="1600" dirty="0" smtClean="0">
                <a:latin typeface="OpenDyslexic" pitchFamily="50" charset="0"/>
              </a:rPr>
              <a:t>Ligne </a:t>
            </a:r>
            <a:r>
              <a:rPr lang="fr-FR" sz="1600" dirty="0">
                <a:latin typeface="OpenDyslexic" pitchFamily="50" charset="0"/>
              </a:rPr>
              <a:t>des charnières </a:t>
            </a:r>
            <a:r>
              <a:rPr lang="fr-FR" sz="1600" dirty="0" smtClean="0">
                <a:latin typeface="OpenDyslexic" pitchFamily="50" charset="0"/>
              </a:rPr>
              <a:t>: N45° 10°SW</a:t>
            </a:r>
            <a:endParaRPr lang="fr-FR" sz="1600" dirty="0">
              <a:latin typeface="OpenDyslexic" pitchFamily="50" charset="0"/>
            </a:endParaRPr>
          </a:p>
        </p:txBody>
      </p:sp>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Pli</a:t>
            </a:r>
            <a:endParaRPr lang="fr-FR" sz="1200" dirty="0">
              <a:solidFill>
                <a:schemeClr val="bg1"/>
              </a:solidFill>
              <a:latin typeface="OpenDyslexic" pitchFamily="50" charset="0"/>
            </a:endParaRPr>
          </a:p>
        </p:txBody>
      </p:sp>
      <p:sp>
        <p:nvSpPr>
          <p:cNvPr id="5" name="Text Box 2"/>
          <p:cNvSpPr txBox="1">
            <a:spLocks noChangeArrowheads="1"/>
          </p:cNvSpPr>
          <p:nvPr/>
        </p:nvSpPr>
        <p:spPr bwMode="auto">
          <a:xfrm>
            <a:off x="4589259" y="511256"/>
            <a:ext cx="4215954" cy="830997"/>
          </a:xfrm>
          <a:prstGeom prst="rect">
            <a:avLst/>
          </a:prstGeom>
          <a:solidFill>
            <a:srgbClr val="FFFFCC"/>
          </a:solidFill>
          <a:ln w="9525">
            <a:solidFill>
              <a:schemeClr val="tx1"/>
            </a:solidFill>
            <a:miter lim="800000"/>
            <a:headEnd/>
            <a:tailEnd/>
          </a:ln>
        </p:spPr>
        <p:txBody>
          <a:bodyPr wrap="square">
            <a:spAutoFit/>
          </a:bodyPr>
          <a:lstStyle/>
          <a:p>
            <a:r>
              <a:rPr lang="fr-FR" sz="1600" dirty="0" smtClean="0">
                <a:latin typeface="OpenDyslexic" pitchFamily="50" charset="0"/>
              </a:rPr>
              <a:t>Axe </a:t>
            </a:r>
            <a:r>
              <a:rPr lang="fr-FR" sz="1600" dirty="0" smtClean="0">
                <a:latin typeface="OpenDyslexic" pitchFamily="50" charset="0"/>
              </a:rPr>
              <a:t>: N10° 40°NNE</a:t>
            </a:r>
          </a:p>
          <a:p>
            <a:endParaRPr lang="fr-FR" sz="1600" dirty="0" smtClean="0">
              <a:latin typeface="OpenDyslexic" pitchFamily="50" charset="0"/>
            </a:endParaRPr>
          </a:p>
          <a:p>
            <a:r>
              <a:rPr lang="fr-FR" sz="1600" dirty="0" smtClean="0">
                <a:latin typeface="OpenDyslexic" pitchFamily="50" charset="0"/>
              </a:rPr>
              <a:t>Plan axial </a:t>
            </a:r>
            <a:r>
              <a:rPr lang="fr-FR" sz="1600" dirty="0" smtClean="0">
                <a:latin typeface="OpenDyslexic" pitchFamily="50" charset="0"/>
              </a:rPr>
              <a:t>: N38° 48°NW</a:t>
            </a:r>
            <a:endParaRPr lang="fr-FR" sz="1600" dirty="0" smtClean="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38224" y="365800"/>
            <a:ext cx="4117752" cy="4616648"/>
          </a:xfrm>
          <a:prstGeom prst="rect">
            <a:avLst/>
          </a:prstGeom>
          <a:solidFill>
            <a:srgbClr val="FFFFCC"/>
          </a:solidFill>
          <a:ln w="9525">
            <a:solidFill>
              <a:schemeClr val="tx1"/>
            </a:solidFill>
            <a:miter lim="800000"/>
            <a:headEnd/>
            <a:tailEnd/>
          </a:ln>
        </p:spPr>
        <p:txBody>
          <a:bodyPr wrap="square">
            <a:spAutoFit/>
          </a:bodyPr>
          <a:lstStyle/>
          <a:p>
            <a:r>
              <a:rPr lang="fr-FR" sz="1800" dirty="0" smtClean="0">
                <a:latin typeface="OpenDyslexic" pitchFamily="50" charset="0"/>
              </a:rPr>
              <a:t>Pli</a:t>
            </a:r>
          </a:p>
          <a:p>
            <a:endParaRPr lang="fr-FR" sz="1800" dirty="0">
              <a:latin typeface="OpenDyslexic" pitchFamily="50" charset="0"/>
            </a:endParaRPr>
          </a:p>
          <a:p>
            <a:r>
              <a:rPr lang="fr-FR" sz="1800" dirty="0" smtClean="0">
                <a:latin typeface="OpenDyslexic" pitchFamily="50" charset="0"/>
              </a:rPr>
              <a:t>S0 :</a:t>
            </a:r>
            <a:endParaRPr lang="fr-FR" sz="1800" dirty="0">
              <a:latin typeface="OpenDyslexic" pitchFamily="50" charset="0"/>
            </a:endParaRPr>
          </a:p>
          <a:p>
            <a:r>
              <a:rPr lang="fr-FR" sz="1600" dirty="0" smtClean="0">
                <a:latin typeface="OpenDyslexic" pitchFamily="50" charset="0"/>
              </a:rPr>
              <a:t>N02° </a:t>
            </a:r>
            <a:r>
              <a:rPr lang="fr-FR" sz="1600" dirty="0" smtClean="0">
                <a:latin typeface="OpenDyslexic" pitchFamily="50" charset="0"/>
              </a:rPr>
              <a:t>40°E</a:t>
            </a:r>
            <a:endParaRPr lang="fr-FR" sz="1600" dirty="0">
              <a:latin typeface="OpenDyslexic" pitchFamily="50" charset="0"/>
            </a:endParaRPr>
          </a:p>
          <a:p>
            <a:r>
              <a:rPr lang="fr-FR" sz="1600" dirty="0" smtClean="0">
                <a:latin typeface="OpenDyslexic" pitchFamily="50" charset="0"/>
              </a:rPr>
              <a:t>N38</a:t>
            </a:r>
            <a:r>
              <a:rPr lang="fr-FR" sz="1600" dirty="0">
                <a:latin typeface="OpenDyslexic" pitchFamily="50" charset="0"/>
              </a:rPr>
              <a:t>° </a:t>
            </a:r>
            <a:r>
              <a:rPr lang="fr-FR" sz="1600" dirty="0" smtClean="0">
                <a:latin typeface="OpenDyslexic" pitchFamily="50" charset="0"/>
              </a:rPr>
              <a:t>80°SE</a:t>
            </a:r>
            <a:endParaRPr lang="fr-FR" sz="1600" dirty="0">
              <a:latin typeface="OpenDyslexic" pitchFamily="50" charset="0"/>
            </a:endParaRPr>
          </a:p>
          <a:p>
            <a:r>
              <a:rPr lang="fr-FR" sz="1600" dirty="0" smtClean="0">
                <a:latin typeface="OpenDyslexic" pitchFamily="50" charset="0"/>
              </a:rPr>
              <a:t>N24</a:t>
            </a:r>
            <a:r>
              <a:rPr lang="fr-FR" sz="1600" dirty="0">
                <a:latin typeface="OpenDyslexic" pitchFamily="50" charset="0"/>
              </a:rPr>
              <a:t>° </a:t>
            </a:r>
            <a:r>
              <a:rPr lang="fr-FR" sz="1600" dirty="0" smtClean="0">
                <a:latin typeface="OpenDyslexic" pitchFamily="50" charset="0"/>
              </a:rPr>
              <a:t>70°SE</a:t>
            </a:r>
            <a:endParaRPr lang="fr-FR" sz="1600" dirty="0">
              <a:latin typeface="OpenDyslexic" pitchFamily="50" charset="0"/>
            </a:endParaRPr>
          </a:p>
          <a:p>
            <a:r>
              <a:rPr lang="fr-FR" sz="1600" dirty="0" smtClean="0">
                <a:latin typeface="OpenDyslexic" pitchFamily="50" charset="0"/>
              </a:rPr>
              <a:t>N14</a:t>
            </a:r>
            <a:r>
              <a:rPr lang="fr-FR" sz="1600" dirty="0">
                <a:latin typeface="OpenDyslexic" pitchFamily="50" charset="0"/>
              </a:rPr>
              <a:t>° </a:t>
            </a:r>
            <a:r>
              <a:rPr lang="fr-FR" sz="1600" dirty="0" smtClean="0">
                <a:latin typeface="OpenDyslexic" pitchFamily="50" charset="0"/>
              </a:rPr>
              <a:t>40°E</a:t>
            </a:r>
            <a:endParaRPr lang="fr-FR" sz="1600" dirty="0">
              <a:latin typeface="OpenDyslexic" pitchFamily="50" charset="0"/>
            </a:endParaRPr>
          </a:p>
          <a:p>
            <a:r>
              <a:rPr lang="fr-FR" sz="1600" dirty="0" smtClean="0">
                <a:latin typeface="OpenDyslexic" pitchFamily="50" charset="0"/>
              </a:rPr>
              <a:t>N04</a:t>
            </a:r>
            <a:r>
              <a:rPr lang="fr-FR" sz="1600" dirty="0">
                <a:latin typeface="OpenDyslexic" pitchFamily="50" charset="0"/>
              </a:rPr>
              <a:t>° </a:t>
            </a:r>
            <a:r>
              <a:rPr lang="fr-FR" sz="1600" dirty="0" smtClean="0">
                <a:latin typeface="OpenDyslexic" pitchFamily="50" charset="0"/>
              </a:rPr>
              <a:t>48°E</a:t>
            </a:r>
            <a:endParaRPr lang="fr-FR" sz="1600" dirty="0">
              <a:latin typeface="OpenDyslexic" pitchFamily="50" charset="0"/>
            </a:endParaRPr>
          </a:p>
          <a:p>
            <a:r>
              <a:rPr lang="fr-FR" sz="1600" dirty="0" smtClean="0">
                <a:latin typeface="OpenDyslexic" pitchFamily="50" charset="0"/>
              </a:rPr>
              <a:t>N160</a:t>
            </a:r>
            <a:r>
              <a:rPr lang="fr-FR" sz="1600" dirty="0">
                <a:latin typeface="OpenDyslexic" pitchFamily="50" charset="0"/>
              </a:rPr>
              <a:t>° </a:t>
            </a:r>
            <a:r>
              <a:rPr lang="fr-FR" sz="1600" dirty="0" smtClean="0">
                <a:latin typeface="OpenDyslexic" pitchFamily="50" charset="0"/>
              </a:rPr>
              <a:t>32°NE</a:t>
            </a:r>
            <a:endParaRPr lang="fr-FR" sz="1600" dirty="0">
              <a:latin typeface="OpenDyslexic" pitchFamily="50" charset="0"/>
            </a:endParaRPr>
          </a:p>
          <a:p>
            <a:r>
              <a:rPr lang="fr-FR" sz="1600" dirty="0" smtClean="0">
                <a:latin typeface="OpenDyslexic" pitchFamily="50" charset="0"/>
              </a:rPr>
              <a:t>N134</a:t>
            </a:r>
            <a:r>
              <a:rPr lang="fr-FR" sz="1600" dirty="0">
                <a:latin typeface="OpenDyslexic" pitchFamily="50" charset="0"/>
              </a:rPr>
              <a:t>° </a:t>
            </a:r>
            <a:r>
              <a:rPr lang="fr-FR" sz="1600" dirty="0" smtClean="0">
                <a:latin typeface="OpenDyslexic" pitchFamily="50" charset="0"/>
              </a:rPr>
              <a:t>28°NE</a:t>
            </a:r>
            <a:endParaRPr lang="fr-FR" sz="1600" dirty="0">
              <a:latin typeface="OpenDyslexic" pitchFamily="50" charset="0"/>
            </a:endParaRPr>
          </a:p>
          <a:p>
            <a:r>
              <a:rPr lang="fr-FR" sz="1600" dirty="0" smtClean="0">
                <a:latin typeface="OpenDyslexic" pitchFamily="50" charset="0"/>
              </a:rPr>
              <a:t>N114</a:t>
            </a:r>
            <a:r>
              <a:rPr lang="fr-FR" sz="1600" dirty="0">
                <a:latin typeface="OpenDyslexic" pitchFamily="50" charset="0"/>
              </a:rPr>
              <a:t>° </a:t>
            </a:r>
            <a:r>
              <a:rPr lang="fr-FR" sz="1600" dirty="0" smtClean="0">
                <a:latin typeface="OpenDyslexic" pitchFamily="50" charset="0"/>
              </a:rPr>
              <a:t>30°NE</a:t>
            </a:r>
            <a:endParaRPr lang="fr-FR" sz="1600" dirty="0">
              <a:latin typeface="OpenDyslexic" pitchFamily="50" charset="0"/>
            </a:endParaRPr>
          </a:p>
          <a:p>
            <a:r>
              <a:rPr lang="fr-FR" sz="1600" dirty="0" smtClean="0">
                <a:latin typeface="OpenDyslexic" pitchFamily="50" charset="0"/>
              </a:rPr>
              <a:t>N80</a:t>
            </a:r>
            <a:r>
              <a:rPr lang="fr-FR" sz="1600" dirty="0">
                <a:latin typeface="OpenDyslexic" pitchFamily="50" charset="0"/>
              </a:rPr>
              <a:t>° </a:t>
            </a:r>
            <a:r>
              <a:rPr lang="fr-FR" sz="1600" dirty="0" smtClean="0">
                <a:latin typeface="OpenDyslexic" pitchFamily="50" charset="0"/>
              </a:rPr>
              <a:t>50°N</a:t>
            </a:r>
            <a:endParaRPr lang="fr-FR" sz="1600" dirty="0">
              <a:latin typeface="OpenDyslexic" pitchFamily="50" charset="0"/>
            </a:endParaRPr>
          </a:p>
          <a:p>
            <a:r>
              <a:rPr lang="fr-FR" sz="1600" dirty="0" smtClean="0">
                <a:latin typeface="OpenDyslexic" pitchFamily="50" charset="0"/>
              </a:rPr>
              <a:t>N68</a:t>
            </a:r>
            <a:r>
              <a:rPr lang="fr-FR" sz="1600" dirty="0">
                <a:latin typeface="OpenDyslexic" pitchFamily="50" charset="0"/>
              </a:rPr>
              <a:t>° </a:t>
            </a:r>
            <a:r>
              <a:rPr lang="fr-FR" sz="1600" dirty="0" smtClean="0">
                <a:latin typeface="OpenDyslexic" pitchFamily="50" charset="0"/>
              </a:rPr>
              <a:t>60°NW</a:t>
            </a:r>
            <a:endParaRPr lang="fr-FR" sz="1600" dirty="0">
              <a:latin typeface="OpenDyslexic" pitchFamily="50" charset="0"/>
            </a:endParaRPr>
          </a:p>
          <a:p>
            <a:r>
              <a:rPr lang="fr-FR" sz="1600" dirty="0" smtClean="0">
                <a:latin typeface="OpenDyslexic" pitchFamily="50" charset="0"/>
              </a:rPr>
              <a:t>N58</a:t>
            </a:r>
            <a:r>
              <a:rPr lang="fr-FR" sz="1600" dirty="0">
                <a:latin typeface="OpenDyslexic" pitchFamily="50" charset="0"/>
              </a:rPr>
              <a:t>° </a:t>
            </a:r>
            <a:r>
              <a:rPr lang="fr-FR" sz="1600" dirty="0" smtClean="0">
                <a:latin typeface="OpenDyslexic" pitchFamily="50" charset="0"/>
              </a:rPr>
              <a:t>72°NW</a:t>
            </a:r>
            <a:endParaRPr lang="fr-FR" sz="1600" dirty="0">
              <a:latin typeface="OpenDyslexic" pitchFamily="50" charset="0"/>
            </a:endParaRPr>
          </a:p>
          <a:p>
            <a:r>
              <a:rPr lang="fr-FR" sz="1600" dirty="0" smtClean="0">
                <a:latin typeface="OpenDyslexic" pitchFamily="50" charset="0"/>
              </a:rPr>
              <a:t>N54</a:t>
            </a:r>
            <a:r>
              <a:rPr lang="fr-FR" sz="1600" dirty="0">
                <a:latin typeface="OpenDyslexic" pitchFamily="50" charset="0"/>
              </a:rPr>
              <a:t>° </a:t>
            </a:r>
            <a:r>
              <a:rPr lang="fr-FR" sz="1600" dirty="0" smtClean="0">
                <a:latin typeface="OpenDyslexic" pitchFamily="50" charset="0"/>
              </a:rPr>
              <a:t>70°NW</a:t>
            </a:r>
            <a:endParaRPr lang="fr-FR" sz="1600" dirty="0">
              <a:latin typeface="OpenDyslexic" pitchFamily="50" charset="0"/>
            </a:endParaRPr>
          </a:p>
          <a:p>
            <a:r>
              <a:rPr lang="fr-FR" sz="1600" dirty="0" smtClean="0">
                <a:latin typeface="OpenDyslexic" pitchFamily="50" charset="0"/>
              </a:rPr>
              <a:t>N46</a:t>
            </a:r>
            <a:r>
              <a:rPr lang="fr-FR" sz="1600" dirty="0">
                <a:latin typeface="OpenDyslexic" pitchFamily="50" charset="0"/>
              </a:rPr>
              <a:t>° </a:t>
            </a:r>
            <a:r>
              <a:rPr lang="fr-FR" sz="1600" dirty="0" smtClean="0">
                <a:latin typeface="OpenDyslexic" pitchFamily="50" charset="0"/>
              </a:rPr>
              <a:t>84°NW</a:t>
            </a:r>
            <a:endParaRPr lang="fr-FR" sz="1600" dirty="0">
              <a:latin typeface="OpenDyslexic" pitchFamily="50" charset="0"/>
            </a:endParaRPr>
          </a:p>
          <a:p>
            <a:endParaRPr lang="fr-FR" sz="1600" dirty="0">
              <a:latin typeface="OpenDyslexic" pitchFamily="50" charset="0"/>
            </a:endParaRPr>
          </a:p>
          <a:p>
            <a:r>
              <a:rPr lang="fr-FR" sz="1600" dirty="0" smtClean="0">
                <a:latin typeface="OpenDyslexic" pitchFamily="50" charset="0"/>
              </a:rPr>
              <a:t>Ligne </a:t>
            </a:r>
            <a:r>
              <a:rPr lang="fr-FR" sz="1600" dirty="0">
                <a:latin typeface="OpenDyslexic" pitchFamily="50" charset="0"/>
              </a:rPr>
              <a:t>des charnières : N45° </a:t>
            </a:r>
            <a:r>
              <a:rPr lang="fr-FR" sz="1600" dirty="0" smtClean="0">
                <a:latin typeface="OpenDyslexic" pitchFamily="50" charset="0"/>
              </a:rPr>
              <a:t>60°SW</a:t>
            </a:r>
            <a:endParaRPr lang="fr-FR" sz="1600" dirty="0">
              <a:latin typeface="OpenDyslexic" pitchFamily="50" charset="0"/>
            </a:endParaRPr>
          </a:p>
        </p:txBody>
      </p:sp>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Pli</a:t>
            </a:r>
            <a:endParaRPr lang="fr-FR" sz="1200" dirty="0">
              <a:solidFill>
                <a:schemeClr val="bg1"/>
              </a:solidFill>
              <a:latin typeface="OpenDyslexic" pitchFamily="50" charset="0"/>
            </a:endParaRPr>
          </a:p>
        </p:txBody>
      </p:sp>
      <p:sp>
        <p:nvSpPr>
          <p:cNvPr id="5" name="Text Box 2"/>
          <p:cNvSpPr txBox="1">
            <a:spLocks noChangeArrowheads="1"/>
          </p:cNvSpPr>
          <p:nvPr/>
        </p:nvSpPr>
        <p:spPr bwMode="auto">
          <a:xfrm>
            <a:off x="4589259" y="511256"/>
            <a:ext cx="4215954" cy="584775"/>
          </a:xfrm>
          <a:prstGeom prst="rect">
            <a:avLst/>
          </a:prstGeom>
          <a:solidFill>
            <a:srgbClr val="FFFFCC"/>
          </a:solidFill>
          <a:ln w="9525">
            <a:solidFill>
              <a:schemeClr val="tx1"/>
            </a:solidFill>
            <a:miter lim="800000"/>
            <a:headEnd/>
            <a:tailEnd/>
          </a:ln>
        </p:spPr>
        <p:txBody>
          <a:bodyPr wrap="square">
            <a:spAutoFit/>
          </a:bodyPr>
          <a:lstStyle/>
          <a:p>
            <a:r>
              <a:rPr lang="fr-FR" sz="1600" dirty="0" smtClean="0">
                <a:latin typeface="OpenDyslexic" pitchFamily="50" charset="0"/>
              </a:rPr>
              <a:t>Axe </a:t>
            </a:r>
            <a:r>
              <a:rPr lang="fr-FR" sz="1600" dirty="0" smtClean="0">
                <a:latin typeface="OpenDyslexic" pitchFamily="50" charset="0"/>
              </a:rPr>
              <a:t>: </a:t>
            </a:r>
          </a:p>
          <a:p>
            <a:r>
              <a:rPr lang="fr-FR" sz="1600" dirty="0" smtClean="0">
                <a:latin typeface="OpenDyslexic" pitchFamily="50" charset="0"/>
              </a:rPr>
              <a:t>Plan axial : </a:t>
            </a:r>
            <a:endParaRPr lang="fr-FR" sz="1600" dirty="0" smtClean="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23528" y="476672"/>
            <a:ext cx="8424936" cy="2862322"/>
          </a:xfrm>
          <a:prstGeom prst="rect">
            <a:avLst/>
          </a:prstGeom>
          <a:solidFill>
            <a:srgbClr val="FFFFCC"/>
          </a:solidFill>
          <a:ln w="9525">
            <a:solidFill>
              <a:schemeClr val="tx1"/>
            </a:solidFill>
            <a:miter lim="800000"/>
            <a:headEnd/>
            <a:tailEnd/>
          </a:ln>
        </p:spPr>
        <p:txBody>
          <a:bodyPr wrap="square">
            <a:spAutoFit/>
          </a:bodyPr>
          <a:lstStyle/>
          <a:p>
            <a:r>
              <a:rPr lang="fr-FR" sz="1800" dirty="0">
                <a:latin typeface="OpenDyslexic" pitchFamily="50" charset="0"/>
              </a:rPr>
              <a:t>Stries glaciaires</a:t>
            </a:r>
          </a:p>
          <a:p>
            <a:endParaRPr lang="fr-FR" sz="1800" dirty="0">
              <a:latin typeface="OpenDyslexic" pitchFamily="50" charset="0"/>
            </a:endParaRPr>
          </a:p>
          <a:p>
            <a:r>
              <a:rPr lang="fr-FR" sz="1800" dirty="0">
                <a:latin typeface="OpenDyslexic" pitchFamily="50" charset="0"/>
              </a:rPr>
              <a:t>Sur une surface structurale, des stries glaciaires ont été mesurées.</a:t>
            </a:r>
          </a:p>
          <a:p>
            <a:endParaRPr lang="fr-FR" sz="1800" dirty="0">
              <a:latin typeface="OpenDyslexic" pitchFamily="50" charset="0"/>
            </a:endParaRPr>
          </a:p>
          <a:p>
            <a:r>
              <a:rPr lang="fr-FR" sz="1800" dirty="0">
                <a:latin typeface="OpenDyslexic" pitchFamily="50" charset="0"/>
              </a:rPr>
              <a:t>Surface </a:t>
            </a:r>
            <a:r>
              <a:rPr lang="fr-FR" sz="1800" dirty="0" smtClean="0">
                <a:latin typeface="OpenDyslexic" pitchFamily="50" charset="0"/>
              </a:rPr>
              <a:t>portant les stries : </a:t>
            </a:r>
            <a:r>
              <a:rPr lang="fr-FR" sz="1800" dirty="0">
                <a:latin typeface="OpenDyslexic" pitchFamily="50" charset="0"/>
              </a:rPr>
              <a:t>N50° </a:t>
            </a:r>
            <a:r>
              <a:rPr lang="fr-FR" sz="1800" dirty="0" smtClean="0">
                <a:latin typeface="OpenDyslexic" pitchFamily="50" charset="0"/>
              </a:rPr>
              <a:t>60°SE.</a:t>
            </a:r>
            <a:endParaRPr lang="fr-FR" sz="1800" dirty="0">
              <a:latin typeface="OpenDyslexic" pitchFamily="50" charset="0"/>
            </a:endParaRPr>
          </a:p>
          <a:p>
            <a:endParaRPr lang="fr-FR" sz="1800" dirty="0">
              <a:latin typeface="OpenDyslexic" pitchFamily="50" charset="0"/>
            </a:endParaRPr>
          </a:p>
          <a:p>
            <a:r>
              <a:rPr lang="fr-FR" sz="1800" dirty="0" smtClean="0">
                <a:latin typeface="OpenDyslexic" pitchFamily="50" charset="0"/>
              </a:rPr>
              <a:t>Stries de pendage : 20°NE</a:t>
            </a:r>
            <a:r>
              <a:rPr lang="fr-FR" sz="1800" dirty="0">
                <a:latin typeface="OpenDyslexic" pitchFamily="50" charset="0"/>
              </a:rPr>
              <a:t>, </a:t>
            </a:r>
            <a:r>
              <a:rPr lang="fr-FR" sz="1800" dirty="0" smtClean="0">
                <a:latin typeface="OpenDyslexic" pitchFamily="50" charset="0"/>
              </a:rPr>
              <a:t>22°NE, 30°ENE</a:t>
            </a:r>
            <a:r>
              <a:rPr lang="fr-FR" sz="1800" dirty="0">
                <a:latin typeface="OpenDyslexic" pitchFamily="50" charset="0"/>
              </a:rPr>
              <a:t>, 35°ENE, </a:t>
            </a:r>
            <a:r>
              <a:rPr lang="fr-FR" sz="1800" dirty="0" smtClean="0">
                <a:latin typeface="OpenDyslexic" pitchFamily="50" charset="0"/>
              </a:rPr>
              <a:t>54°SSE</a:t>
            </a:r>
            <a:r>
              <a:rPr lang="fr-FR" sz="1800" dirty="0" smtClean="0">
                <a:latin typeface="OpenDyslexic" pitchFamily="50" charset="0"/>
              </a:rPr>
              <a:t>, </a:t>
            </a:r>
            <a:r>
              <a:rPr lang="fr-FR" sz="1800" dirty="0" smtClean="0">
                <a:latin typeface="OpenDyslexic" pitchFamily="50" charset="0"/>
              </a:rPr>
              <a:t>55°SSE</a:t>
            </a:r>
            <a:r>
              <a:rPr lang="fr-FR" sz="1800" dirty="0">
                <a:latin typeface="OpenDyslexic" pitchFamily="50" charset="0"/>
              </a:rPr>
              <a:t>, </a:t>
            </a:r>
            <a:r>
              <a:rPr lang="fr-FR" sz="1800" dirty="0" smtClean="0">
                <a:latin typeface="OpenDyslexic" pitchFamily="50" charset="0"/>
              </a:rPr>
              <a:t>56°SSE</a:t>
            </a:r>
            <a:r>
              <a:rPr lang="fr-FR" sz="1800" dirty="0">
                <a:latin typeface="OpenDyslexic" pitchFamily="50" charset="0"/>
              </a:rPr>
              <a:t>, </a:t>
            </a:r>
            <a:r>
              <a:rPr lang="fr-FR" sz="1800" dirty="0" smtClean="0">
                <a:latin typeface="OpenDyslexic" pitchFamily="50" charset="0"/>
              </a:rPr>
              <a:t>58°SSE</a:t>
            </a:r>
            <a:r>
              <a:rPr lang="fr-FR" sz="1800" dirty="0">
                <a:latin typeface="OpenDyslexic" pitchFamily="50" charset="0"/>
              </a:rPr>
              <a:t>.</a:t>
            </a:r>
          </a:p>
          <a:p>
            <a:endParaRPr lang="fr-FR" sz="1800" dirty="0">
              <a:latin typeface="OpenDyslexic" pitchFamily="50" charset="0"/>
            </a:endParaRPr>
          </a:p>
          <a:p>
            <a:r>
              <a:rPr lang="fr-FR" sz="1800" dirty="0">
                <a:latin typeface="OpenDyslexic" pitchFamily="50" charset="0"/>
              </a:rPr>
              <a:t>Quelles sont les paléo-directions d’écoulement </a:t>
            </a:r>
            <a:r>
              <a:rPr lang="fr-FR" sz="1800" dirty="0" smtClean="0">
                <a:latin typeface="OpenDyslexic" pitchFamily="50" charset="0"/>
              </a:rPr>
              <a:t>glaciaire ?</a:t>
            </a:r>
            <a:endParaRPr lang="fr-FR" sz="1600" dirty="0">
              <a:latin typeface="OpenDyslexic" pitchFamily="50" charset="0"/>
            </a:endParaRPr>
          </a:p>
        </p:txBody>
      </p:sp>
      <p:sp>
        <p:nvSpPr>
          <p:cNvPr id="4"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Les rotations</a:t>
            </a:r>
            <a:endParaRPr lang="fr-FR" sz="1200" dirty="0">
              <a:solidFill>
                <a:schemeClr val="bg1"/>
              </a:solidFill>
              <a:latin typeface="OpenDyslexic" pitchFamily="50" charset="0"/>
            </a:endParaRPr>
          </a:p>
        </p:txBody>
      </p:sp>
      <p:sp>
        <p:nvSpPr>
          <p:cNvPr id="5" name="Text Box 2"/>
          <p:cNvSpPr txBox="1">
            <a:spLocks noChangeArrowheads="1"/>
          </p:cNvSpPr>
          <p:nvPr/>
        </p:nvSpPr>
        <p:spPr bwMode="auto">
          <a:xfrm>
            <a:off x="331089" y="3717032"/>
            <a:ext cx="4215954" cy="830997"/>
          </a:xfrm>
          <a:prstGeom prst="rect">
            <a:avLst/>
          </a:prstGeom>
          <a:solidFill>
            <a:srgbClr val="FFFFCC"/>
          </a:solidFill>
          <a:ln w="9525">
            <a:solidFill>
              <a:schemeClr val="tx1"/>
            </a:solidFill>
            <a:miter lim="800000"/>
            <a:headEnd/>
            <a:tailEnd/>
          </a:ln>
        </p:spPr>
        <p:txBody>
          <a:bodyPr wrap="square">
            <a:spAutoFit/>
          </a:bodyPr>
          <a:lstStyle/>
          <a:p>
            <a:r>
              <a:rPr lang="fr-FR" sz="1600" dirty="0" smtClean="0">
                <a:latin typeface="OpenDyslexic" pitchFamily="50" charset="0"/>
              </a:rPr>
              <a:t>Direction 1 : N80°</a:t>
            </a:r>
          </a:p>
          <a:p>
            <a:endParaRPr lang="fr-FR" sz="1600" dirty="0">
              <a:latin typeface="OpenDyslexic" pitchFamily="50" charset="0"/>
            </a:endParaRPr>
          </a:p>
          <a:p>
            <a:r>
              <a:rPr lang="fr-FR" sz="1600" dirty="0" smtClean="0">
                <a:latin typeface="OpenDyslexic" pitchFamily="50" charset="0"/>
              </a:rPr>
              <a:t>Direction 2 : N150°</a:t>
            </a:r>
            <a:endParaRPr lang="fr-FR" sz="1600" dirty="0" smtClean="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23528" y="500063"/>
            <a:ext cx="8568952" cy="3139321"/>
          </a:xfrm>
          <a:prstGeom prst="rect">
            <a:avLst/>
          </a:prstGeom>
          <a:solidFill>
            <a:srgbClr val="FFFFCC"/>
          </a:solidFill>
          <a:ln w="9525">
            <a:solidFill>
              <a:schemeClr val="tx1"/>
            </a:solidFill>
            <a:miter lim="800000"/>
            <a:headEnd/>
            <a:tailEnd/>
          </a:ln>
        </p:spPr>
        <p:txBody>
          <a:bodyPr wrap="square">
            <a:spAutoFit/>
          </a:bodyPr>
          <a:lstStyle/>
          <a:p>
            <a:r>
              <a:rPr lang="fr-FR" sz="1800" dirty="0">
                <a:latin typeface="OpenDyslexic" pitchFamily="50" charset="0"/>
              </a:rPr>
              <a:t>Paléo-courants marins</a:t>
            </a:r>
          </a:p>
          <a:p>
            <a:endParaRPr lang="fr-FR" sz="1800" dirty="0">
              <a:latin typeface="OpenDyslexic" pitchFamily="50" charset="0"/>
            </a:endParaRPr>
          </a:p>
          <a:p>
            <a:r>
              <a:rPr lang="fr-FR" sz="1800" dirty="0">
                <a:latin typeface="OpenDyslexic" pitchFamily="50" charset="0"/>
              </a:rPr>
              <a:t>Sur le flanc inverse d’un pli cylindrique des traces de paléo-directions de courants ont été mesurées.</a:t>
            </a:r>
          </a:p>
          <a:p>
            <a:endParaRPr lang="fr-FR" sz="1800" dirty="0">
              <a:latin typeface="OpenDyslexic" pitchFamily="50" charset="0"/>
            </a:endParaRPr>
          </a:p>
          <a:p>
            <a:r>
              <a:rPr lang="fr-FR" sz="1800" dirty="0">
                <a:latin typeface="OpenDyslexic" pitchFamily="50" charset="0"/>
              </a:rPr>
              <a:t>S0 : N40° </a:t>
            </a:r>
            <a:r>
              <a:rPr lang="fr-FR" sz="1800" dirty="0" smtClean="0">
                <a:latin typeface="OpenDyslexic" pitchFamily="50" charset="0"/>
              </a:rPr>
              <a:t>30°NW.</a:t>
            </a:r>
            <a:endParaRPr lang="fr-FR" sz="1800" dirty="0">
              <a:latin typeface="OpenDyslexic" pitchFamily="50" charset="0"/>
            </a:endParaRPr>
          </a:p>
          <a:p>
            <a:endParaRPr lang="fr-FR" sz="1800" dirty="0">
              <a:latin typeface="OpenDyslexic" pitchFamily="50" charset="0"/>
            </a:endParaRPr>
          </a:p>
          <a:p>
            <a:r>
              <a:rPr lang="fr-FR" sz="1800" dirty="0">
                <a:latin typeface="OpenDyslexic" pitchFamily="50" charset="0"/>
              </a:rPr>
              <a:t>Directions </a:t>
            </a:r>
            <a:r>
              <a:rPr lang="fr-FR" sz="1800" dirty="0" smtClean="0">
                <a:latin typeface="OpenDyslexic" pitchFamily="50" charset="0"/>
              </a:rPr>
              <a:t>&amp; sens des </a:t>
            </a:r>
            <a:r>
              <a:rPr lang="fr-FR" sz="1800" dirty="0" smtClean="0">
                <a:latin typeface="OpenDyslexic" pitchFamily="50" charset="0"/>
              </a:rPr>
              <a:t>traces de courants : N20°NE, N24°NE, N30°NE.</a:t>
            </a:r>
            <a:endParaRPr lang="fr-FR" sz="1800" dirty="0">
              <a:latin typeface="OpenDyslexic" pitchFamily="50" charset="0"/>
            </a:endParaRPr>
          </a:p>
          <a:p>
            <a:endParaRPr lang="fr-FR" sz="1800" dirty="0">
              <a:latin typeface="OpenDyslexic" pitchFamily="50" charset="0"/>
            </a:endParaRPr>
          </a:p>
          <a:p>
            <a:r>
              <a:rPr lang="fr-FR" sz="1800" dirty="0">
                <a:latin typeface="OpenDyslexic" pitchFamily="50" charset="0"/>
              </a:rPr>
              <a:t>Quelle est la paléo-directions </a:t>
            </a:r>
            <a:r>
              <a:rPr lang="fr-FR" sz="1800" dirty="0" smtClean="0">
                <a:latin typeface="OpenDyslexic" pitchFamily="50" charset="0"/>
              </a:rPr>
              <a:t>des courants </a:t>
            </a:r>
            <a:r>
              <a:rPr lang="fr-FR" sz="1800" dirty="0">
                <a:latin typeface="OpenDyslexic" pitchFamily="50" charset="0"/>
              </a:rPr>
              <a:t>?</a:t>
            </a:r>
            <a:endParaRPr lang="fr-FR" sz="1800" dirty="0">
              <a:latin typeface="OpenDyslexic" pitchFamily="50" charset="0"/>
            </a:endParaRPr>
          </a:p>
          <a:p>
            <a:endParaRPr lang="fr-FR" sz="1800" dirty="0">
              <a:latin typeface="OpenDyslexic" pitchFamily="50" charset="0"/>
            </a:endParaRPr>
          </a:p>
        </p:txBody>
      </p:sp>
      <p:sp>
        <p:nvSpPr>
          <p:cNvPr id="4" name="Text Box 7"/>
          <p:cNvSpPr txBox="1">
            <a:spLocks noChangeArrowheads="1"/>
          </p:cNvSpPr>
          <p:nvPr/>
        </p:nvSpPr>
        <p:spPr bwMode="auto">
          <a:xfrm>
            <a:off x="-1" y="-27384"/>
            <a:ext cx="15274989"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smtClean="0">
                <a:solidFill>
                  <a:schemeClr val="bg1"/>
                </a:solidFill>
                <a:latin typeface="OpenDyslexic" pitchFamily="50" charset="0"/>
              </a:rPr>
              <a:t>Les rotations</a:t>
            </a:r>
            <a:endParaRPr lang="fr-FR" sz="1200" dirty="0">
              <a:solidFill>
                <a:schemeClr val="bg1"/>
              </a:solidFill>
              <a:latin typeface="OpenDyslexic" pitchFamily="50" charset="0"/>
            </a:endParaRPr>
          </a:p>
        </p:txBody>
      </p:sp>
      <p:sp>
        <p:nvSpPr>
          <p:cNvPr id="5" name="Text Box 2"/>
          <p:cNvSpPr txBox="1">
            <a:spLocks noChangeArrowheads="1"/>
          </p:cNvSpPr>
          <p:nvPr/>
        </p:nvSpPr>
        <p:spPr bwMode="auto">
          <a:xfrm>
            <a:off x="325132" y="3861048"/>
            <a:ext cx="4215954" cy="338554"/>
          </a:xfrm>
          <a:prstGeom prst="rect">
            <a:avLst/>
          </a:prstGeom>
          <a:solidFill>
            <a:srgbClr val="FFFFCC"/>
          </a:solidFill>
          <a:ln w="9525">
            <a:solidFill>
              <a:schemeClr val="tx1"/>
            </a:solidFill>
            <a:miter lim="800000"/>
            <a:headEnd/>
            <a:tailEnd/>
          </a:ln>
        </p:spPr>
        <p:txBody>
          <a:bodyPr wrap="square">
            <a:spAutoFit/>
          </a:bodyPr>
          <a:lstStyle/>
          <a:p>
            <a:r>
              <a:rPr lang="fr-FR" sz="1600" dirty="0" smtClean="0">
                <a:latin typeface="OpenDyslexic" pitchFamily="50" charset="0"/>
              </a:rPr>
              <a:t>Paléo-direction &amp; sens : N60°</a:t>
            </a:r>
            <a:endParaRPr lang="fr-FR" sz="1600" dirty="0" smtClean="0">
              <a:latin typeface="OpenDyslexic"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9" descr="C:\Documents and Settings\seb\Mes documents\Enseignement\LGBSTU\geophysique\Seance_2\TD\pole.png"/>
          <p:cNvPicPr>
            <a:picLocks noChangeAspect="1" noChangeArrowheads="1"/>
          </p:cNvPicPr>
          <p:nvPr/>
        </p:nvPicPr>
        <p:blipFill>
          <a:blip r:embed="rId2" cstate="screen"/>
          <a:srcRect/>
          <a:stretch>
            <a:fillRect/>
          </a:stretch>
        </p:blipFill>
        <p:spPr bwMode="auto">
          <a:xfrm>
            <a:off x="5562600" y="609600"/>
            <a:ext cx="3262313" cy="2566988"/>
          </a:xfrm>
          <a:prstGeom prst="rect">
            <a:avLst/>
          </a:prstGeom>
          <a:noFill/>
          <a:ln w="9525">
            <a:noFill/>
            <a:miter lim="800000"/>
            <a:headEnd/>
            <a:tailEnd/>
          </a:ln>
        </p:spPr>
      </p:pic>
      <p:sp>
        <p:nvSpPr>
          <p:cNvPr id="11268" name="Text Box 16"/>
          <p:cNvSpPr txBox="1">
            <a:spLocks noChangeArrowheads="1"/>
          </p:cNvSpPr>
          <p:nvPr/>
        </p:nvSpPr>
        <p:spPr bwMode="auto">
          <a:xfrm>
            <a:off x="467544" y="569456"/>
            <a:ext cx="4104456" cy="369332"/>
          </a:xfrm>
          <a:prstGeom prst="rect">
            <a:avLst/>
          </a:prstGeom>
          <a:solidFill>
            <a:srgbClr val="FFFF99">
              <a:alpha val="50195"/>
            </a:srgbClr>
          </a:solidFill>
          <a:ln w="9525">
            <a:solidFill>
              <a:schemeClr val="tx1"/>
            </a:solidFill>
            <a:miter lim="800000"/>
            <a:headEnd/>
            <a:tailEnd/>
          </a:ln>
        </p:spPr>
        <p:txBody>
          <a:bodyPr wrap="square">
            <a:spAutoFit/>
          </a:bodyPr>
          <a:lstStyle/>
          <a:p>
            <a:r>
              <a:rPr lang="fr-FR" sz="1800" dirty="0">
                <a:latin typeface="OpenDyslexic" pitchFamily="50" charset="0"/>
              </a:rPr>
              <a:t>Représentation </a:t>
            </a:r>
            <a:r>
              <a:rPr lang="fr-FR" sz="1800" dirty="0" err="1">
                <a:latin typeface="OpenDyslexic" pitchFamily="50" charset="0"/>
              </a:rPr>
              <a:t>cyclographique</a:t>
            </a:r>
            <a:endParaRPr lang="fr-FR" sz="1800" dirty="0">
              <a:latin typeface="OpenDyslexic" pitchFamily="50" charset="0"/>
              <a:sym typeface="Symbol" pitchFamily="18" charset="2"/>
            </a:endParaRPr>
          </a:p>
        </p:txBody>
      </p:sp>
      <p:pic>
        <p:nvPicPr>
          <p:cNvPr id="11269" name="Picture 17" descr="C:\Documents and Settings\seb\Mes documents\Enseignement\LGBSTU\geophysique\Seance_2\TD\N0_50.png"/>
          <p:cNvPicPr>
            <a:picLocks noChangeAspect="1" noChangeArrowheads="1"/>
          </p:cNvPicPr>
          <p:nvPr/>
        </p:nvPicPr>
        <p:blipFill>
          <a:blip r:embed="rId3" cstate="screen"/>
          <a:srcRect/>
          <a:stretch>
            <a:fillRect/>
          </a:stretch>
        </p:blipFill>
        <p:spPr bwMode="auto">
          <a:xfrm>
            <a:off x="1295400" y="3124200"/>
            <a:ext cx="6705600" cy="3365500"/>
          </a:xfrm>
          <a:prstGeom prst="rect">
            <a:avLst/>
          </a:prstGeom>
          <a:noFill/>
          <a:ln w="9525">
            <a:noFill/>
            <a:miter lim="800000"/>
            <a:headEnd/>
            <a:tailEnd/>
          </a:ln>
        </p:spPr>
      </p:pic>
      <p:sp>
        <p:nvSpPr>
          <p:cNvPr id="11270" name="Text Box 18"/>
          <p:cNvSpPr txBox="1">
            <a:spLocks noChangeArrowheads="1"/>
          </p:cNvSpPr>
          <p:nvPr/>
        </p:nvSpPr>
        <p:spPr bwMode="auto">
          <a:xfrm>
            <a:off x="466566" y="1235763"/>
            <a:ext cx="4464496" cy="646331"/>
          </a:xfrm>
          <a:prstGeom prst="rect">
            <a:avLst/>
          </a:prstGeom>
          <a:noFill/>
          <a:ln w="9525">
            <a:noFill/>
            <a:miter lim="800000"/>
            <a:headEnd/>
            <a:tailEnd/>
          </a:ln>
        </p:spPr>
        <p:txBody>
          <a:bodyPr wrap="square">
            <a:spAutoFit/>
          </a:bodyPr>
          <a:lstStyle/>
          <a:p>
            <a:r>
              <a:rPr lang="fr-FR" sz="1800" dirty="0">
                <a:latin typeface="OpenDyslexic" pitchFamily="50" charset="0"/>
              </a:rPr>
              <a:t>Un plan est représenté par un grand </a:t>
            </a:r>
            <a:r>
              <a:rPr lang="fr-FR" sz="1800" dirty="0" smtClean="0">
                <a:latin typeface="OpenDyslexic" pitchFamily="50" charset="0"/>
              </a:rPr>
              <a:t>cercle</a:t>
            </a:r>
            <a:r>
              <a:rPr lang="fr-FR" sz="1800" dirty="0">
                <a:latin typeface="OpenDyslexic" pitchFamily="50" charset="0"/>
              </a:rPr>
              <a:t> </a:t>
            </a:r>
            <a:r>
              <a:rPr lang="fr-FR" sz="1800" dirty="0" smtClean="0">
                <a:latin typeface="OpenDyslexic" pitchFamily="50" charset="0"/>
              </a:rPr>
              <a:t>=&gt; </a:t>
            </a:r>
            <a:r>
              <a:rPr lang="fr-FR" sz="1800" dirty="0">
                <a:latin typeface="OpenDyslexic" pitchFamily="50" charset="0"/>
              </a:rPr>
              <a:t>un arc de cercle</a:t>
            </a:r>
            <a:endParaRPr lang="fr-FR" sz="1800" dirty="0">
              <a:latin typeface="OpenDyslexic" pitchFamily="50" charset="0"/>
              <a:sym typeface="Symbol" pitchFamily="18" charset="2"/>
            </a:endParaRP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d'un </a:t>
            </a:r>
            <a:r>
              <a:rPr lang="fr-FR" sz="1200" dirty="0" smtClean="0">
                <a:solidFill>
                  <a:schemeClr val="bg1"/>
                </a:solidFill>
                <a:latin typeface="OpenDyslexic" pitchFamily="50" charset="0"/>
              </a:rPr>
              <a:t>plan</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C:\Documents and Settings\seb\Mes documents\Enseignement\LGBSTU\geophysique\Seance_2\TD\plan_1.png"/>
          <p:cNvPicPr>
            <a:picLocks noChangeAspect="1" noChangeArrowheads="1"/>
          </p:cNvPicPr>
          <p:nvPr/>
        </p:nvPicPr>
        <p:blipFill>
          <a:blip r:embed="rId2" cstate="screen"/>
          <a:srcRect/>
          <a:stretch>
            <a:fillRect/>
          </a:stretch>
        </p:blipFill>
        <p:spPr bwMode="auto">
          <a:xfrm>
            <a:off x="5715000" y="381000"/>
            <a:ext cx="3243263" cy="3167063"/>
          </a:xfrm>
          <a:prstGeom prst="rect">
            <a:avLst/>
          </a:prstGeom>
          <a:noFill/>
          <a:ln w="9525">
            <a:noFill/>
            <a:miter lim="800000"/>
            <a:headEnd/>
            <a:tailEnd/>
          </a:ln>
        </p:spPr>
      </p:pic>
      <p:sp>
        <p:nvSpPr>
          <p:cNvPr id="12292" name="Text Box 4"/>
          <p:cNvSpPr txBox="1">
            <a:spLocks noChangeArrowheads="1"/>
          </p:cNvSpPr>
          <p:nvPr/>
        </p:nvSpPr>
        <p:spPr bwMode="auto">
          <a:xfrm>
            <a:off x="533400" y="609600"/>
            <a:ext cx="4182616" cy="369332"/>
          </a:xfrm>
          <a:prstGeom prst="rect">
            <a:avLst/>
          </a:prstGeom>
          <a:solidFill>
            <a:srgbClr val="FFFF99">
              <a:alpha val="50195"/>
            </a:srgbClr>
          </a:solidFill>
          <a:ln w="9525">
            <a:solidFill>
              <a:schemeClr val="tx1"/>
            </a:solidFill>
            <a:miter lim="800000"/>
            <a:headEnd/>
            <a:tailEnd/>
          </a:ln>
        </p:spPr>
        <p:txBody>
          <a:bodyPr wrap="square">
            <a:spAutoFit/>
          </a:bodyPr>
          <a:lstStyle/>
          <a:p>
            <a:r>
              <a:rPr lang="fr-FR" sz="1800" dirty="0">
                <a:latin typeface="OpenDyslexic" pitchFamily="50" charset="0"/>
              </a:rPr>
              <a:t>Représentation </a:t>
            </a:r>
            <a:r>
              <a:rPr lang="fr-FR" sz="1800" dirty="0" err="1">
                <a:latin typeface="OpenDyslexic" pitchFamily="50" charset="0"/>
              </a:rPr>
              <a:t>cyclographique</a:t>
            </a:r>
            <a:endParaRPr lang="fr-FR" sz="1800" dirty="0">
              <a:latin typeface="OpenDyslexic" pitchFamily="50" charset="0"/>
              <a:sym typeface="Symbol" pitchFamily="18" charset="2"/>
            </a:endParaRPr>
          </a:p>
        </p:txBody>
      </p:sp>
      <p:sp>
        <p:nvSpPr>
          <p:cNvPr id="12293" name="Text Box 6"/>
          <p:cNvSpPr txBox="1">
            <a:spLocks noChangeArrowheads="1"/>
          </p:cNvSpPr>
          <p:nvPr/>
        </p:nvSpPr>
        <p:spPr bwMode="auto">
          <a:xfrm>
            <a:off x="533400" y="1219200"/>
            <a:ext cx="4182616" cy="3877985"/>
          </a:xfrm>
          <a:prstGeom prst="rect">
            <a:avLst/>
          </a:prstGeom>
          <a:noFill/>
          <a:ln w="9525">
            <a:noFill/>
            <a:miter lim="800000"/>
            <a:headEnd/>
            <a:tailEnd/>
          </a:ln>
        </p:spPr>
        <p:txBody>
          <a:bodyPr wrap="square">
            <a:spAutoFit/>
          </a:bodyPr>
          <a:lstStyle/>
          <a:p>
            <a:pPr defTabSz="379413"/>
            <a:r>
              <a:rPr lang="fr-FR" sz="1800" dirty="0">
                <a:latin typeface="OpenDyslexic" pitchFamily="50" charset="0"/>
              </a:rPr>
              <a:t>Ici : </a:t>
            </a:r>
            <a:r>
              <a:rPr lang="fr-FR" sz="1800" dirty="0" smtClean="0">
                <a:latin typeface="OpenDyslexic" pitchFamily="50" charset="0"/>
              </a:rPr>
              <a:t>N60° 50°SE</a:t>
            </a:r>
            <a:endParaRPr lang="fr-FR" sz="1800" dirty="0">
              <a:latin typeface="OpenDyslexic" pitchFamily="50" charset="0"/>
            </a:endParaRPr>
          </a:p>
          <a:p>
            <a:pPr defTabSz="379413"/>
            <a:endParaRPr lang="fr-FR" sz="1800" dirty="0">
              <a:latin typeface="OpenDyslexic" pitchFamily="50" charset="0"/>
            </a:endParaRPr>
          </a:p>
          <a:p>
            <a:pPr defTabSz="379413"/>
            <a:r>
              <a:rPr lang="fr-FR" sz="1800" dirty="0">
                <a:latin typeface="OpenDyslexic" pitchFamily="50" charset="0"/>
              </a:rPr>
              <a:t>1.	Pour la direction (</a:t>
            </a:r>
            <a:r>
              <a:rPr lang="fr-FR" sz="2000" dirty="0">
                <a:latin typeface="Symbol" panose="05050102010706020507" pitchFamily="18" charset="2"/>
              </a:rPr>
              <a:t>q</a:t>
            </a:r>
            <a:r>
              <a:rPr lang="fr-FR" sz="1800" dirty="0">
                <a:latin typeface="OpenDyslexic" pitchFamily="50" charset="0"/>
              </a:rPr>
              <a:t>=60°), on note la valeur sur la périphérie puis on tourne le calque jusqu’à ce que la direction soit alignée sur l’axe </a:t>
            </a:r>
            <a:r>
              <a:rPr lang="fr-FR" sz="1800" dirty="0" smtClean="0">
                <a:latin typeface="OpenDyslexic" pitchFamily="50" charset="0"/>
              </a:rPr>
              <a:t>N-S.</a:t>
            </a:r>
            <a:endParaRPr lang="fr-FR" sz="1800" dirty="0">
              <a:latin typeface="OpenDyslexic" pitchFamily="50" charset="0"/>
            </a:endParaRPr>
          </a:p>
          <a:p>
            <a:pPr defTabSz="379413"/>
            <a:endParaRPr lang="fr-FR" sz="1800" dirty="0">
              <a:latin typeface="OpenDyslexic" pitchFamily="50" charset="0"/>
            </a:endParaRPr>
          </a:p>
          <a:p>
            <a:pPr defTabSz="379413"/>
            <a:r>
              <a:rPr lang="fr-FR" sz="1800" dirty="0">
                <a:latin typeface="OpenDyslexic" pitchFamily="50" charset="0"/>
              </a:rPr>
              <a:t>2.	Le pendage (</a:t>
            </a:r>
            <a:r>
              <a:rPr lang="fr-FR" sz="2000" dirty="0">
                <a:latin typeface="Symbol" panose="05050102010706020507" pitchFamily="18" charset="2"/>
              </a:rPr>
              <a:t>b</a:t>
            </a:r>
            <a:r>
              <a:rPr lang="fr-FR" sz="1800" dirty="0">
                <a:latin typeface="OpenDyslexic" pitchFamily="50" charset="0"/>
              </a:rPr>
              <a:t>=50° SE) se lit sur l’axe E-W avec 0° à l’extérieur et 90° au centre.</a:t>
            </a:r>
          </a:p>
          <a:p>
            <a:pPr defTabSz="379413"/>
            <a:endParaRPr lang="fr-FR" sz="1800" dirty="0"/>
          </a:p>
          <a:p>
            <a:pPr defTabSz="379413"/>
            <a:endParaRPr lang="fr-FR" sz="1800" dirty="0"/>
          </a:p>
        </p:txBody>
      </p:sp>
      <p:pic>
        <p:nvPicPr>
          <p:cNvPr id="12294" name="Picture 8" descr="C:\Documents and Settings\seb\Mes documents\Enseignement\LGBSTU\geophysique\Seance_2\TD\plan_2.png"/>
          <p:cNvPicPr>
            <a:picLocks noChangeAspect="1" noChangeArrowheads="1"/>
          </p:cNvPicPr>
          <p:nvPr/>
        </p:nvPicPr>
        <p:blipFill>
          <a:blip r:embed="rId3" cstate="screen"/>
          <a:srcRect/>
          <a:stretch>
            <a:fillRect/>
          </a:stretch>
        </p:blipFill>
        <p:spPr bwMode="auto">
          <a:xfrm>
            <a:off x="5791200" y="3543300"/>
            <a:ext cx="3001963" cy="3009900"/>
          </a:xfrm>
          <a:prstGeom prst="rect">
            <a:avLst/>
          </a:prstGeom>
          <a:noFill/>
          <a:ln w="9525">
            <a:noFill/>
            <a:miter lim="800000"/>
            <a:headEnd/>
            <a:tailEnd/>
          </a:ln>
        </p:spPr>
      </p:pic>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d'un </a:t>
            </a:r>
            <a:r>
              <a:rPr lang="fr-FR" sz="1200" dirty="0" smtClean="0">
                <a:solidFill>
                  <a:schemeClr val="bg1"/>
                </a:solidFill>
                <a:latin typeface="OpenDyslexic" pitchFamily="50" charset="0"/>
              </a:rPr>
              <a:t>plan</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descr="C:\Documents and Settings\seb\Mes documents\Enseignement\LGBSTU\geophysique\Seance_2\TD\pole.png"/>
          <p:cNvPicPr>
            <a:picLocks noChangeAspect="1" noChangeArrowheads="1"/>
          </p:cNvPicPr>
          <p:nvPr/>
        </p:nvPicPr>
        <p:blipFill rotWithShape="1">
          <a:blip r:embed="rId3" cstate="screen"/>
          <a:srcRect l="3848" b="3620"/>
          <a:stretch/>
        </p:blipFill>
        <p:spPr bwMode="auto">
          <a:xfrm>
            <a:off x="271937" y="3212976"/>
            <a:ext cx="4322836" cy="3408937"/>
          </a:xfrm>
          <a:prstGeom prst="rect">
            <a:avLst/>
          </a:prstGeom>
          <a:noFill/>
          <a:ln w="9525">
            <a:noFill/>
            <a:miter lim="800000"/>
            <a:headEnd/>
            <a:tailEnd/>
          </a:ln>
        </p:spPr>
      </p:pic>
      <p:grpSp>
        <p:nvGrpSpPr>
          <p:cNvPr id="2" name="Group 4"/>
          <p:cNvGrpSpPr>
            <a:grpSpLocks/>
          </p:cNvGrpSpPr>
          <p:nvPr/>
        </p:nvGrpSpPr>
        <p:grpSpPr bwMode="auto">
          <a:xfrm>
            <a:off x="5029200" y="762000"/>
            <a:ext cx="3962400" cy="2295525"/>
            <a:chOff x="3264" y="528"/>
            <a:chExt cx="2496" cy="1446"/>
          </a:xfrm>
        </p:grpSpPr>
        <p:graphicFrame>
          <p:nvGraphicFramePr>
            <p:cNvPr id="1026" name="Object 5"/>
            <p:cNvGraphicFramePr>
              <a:graphicFrameLocks noChangeAspect="1"/>
            </p:cNvGraphicFramePr>
            <p:nvPr/>
          </p:nvGraphicFramePr>
          <p:xfrm>
            <a:off x="3264" y="528"/>
            <a:ext cx="1938" cy="1446"/>
          </p:xfrm>
          <a:graphic>
            <a:graphicData uri="http://schemas.openxmlformats.org/presentationml/2006/ole">
              <mc:AlternateContent xmlns:mc="http://schemas.openxmlformats.org/markup-compatibility/2006">
                <mc:Choice xmlns:v="urn:schemas-microsoft-com:vml" Requires="v">
                  <p:oleObj spid="_x0000_s47177" name="CorelDRAW" r:id="rId4" imgW="4676400" imgH="3488760" progId="CorelDraw.Graphic.10">
                    <p:embed/>
                  </p:oleObj>
                </mc:Choice>
                <mc:Fallback>
                  <p:oleObj name="CorelDRAW" r:id="rId4" imgW="4676400" imgH="3488760" progId="CorelDraw.Graphic.1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528"/>
                          <a:ext cx="1938" cy="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Text Box 6"/>
            <p:cNvSpPr txBox="1">
              <a:spLocks noChangeArrowheads="1"/>
            </p:cNvSpPr>
            <p:nvPr/>
          </p:nvSpPr>
          <p:spPr bwMode="auto">
            <a:xfrm>
              <a:off x="3456" y="528"/>
              <a:ext cx="336" cy="365"/>
            </a:xfrm>
            <a:prstGeom prst="rect">
              <a:avLst/>
            </a:prstGeom>
            <a:noFill/>
            <a:ln w="9525">
              <a:noFill/>
              <a:miter lim="800000"/>
              <a:headEnd/>
              <a:tailEnd/>
            </a:ln>
          </p:spPr>
          <p:txBody>
            <a:bodyPr>
              <a:spAutoFit/>
            </a:bodyPr>
            <a:lstStyle/>
            <a:p>
              <a:pPr>
                <a:spcBef>
                  <a:spcPct val="50000"/>
                </a:spcBef>
              </a:pPr>
              <a:r>
                <a:rPr lang="fr-FR" sz="3200">
                  <a:sym typeface="Symbol" pitchFamily="18" charset="2"/>
                </a:rPr>
                <a:t></a:t>
              </a:r>
              <a:endParaRPr lang="fr-FR" sz="3200"/>
            </a:p>
          </p:txBody>
        </p:sp>
        <p:sp>
          <p:nvSpPr>
            <p:cNvPr id="1033" name="Text Box 7"/>
            <p:cNvSpPr txBox="1">
              <a:spLocks noChangeArrowheads="1"/>
            </p:cNvSpPr>
            <p:nvPr/>
          </p:nvSpPr>
          <p:spPr bwMode="auto">
            <a:xfrm>
              <a:off x="4848" y="958"/>
              <a:ext cx="912" cy="252"/>
            </a:xfrm>
            <a:prstGeom prst="rect">
              <a:avLst/>
            </a:prstGeom>
            <a:noFill/>
            <a:ln w="9525">
              <a:noFill/>
              <a:miter lim="800000"/>
              <a:headEnd/>
              <a:tailEnd/>
            </a:ln>
          </p:spPr>
          <p:txBody>
            <a:bodyPr>
              <a:spAutoFit/>
            </a:bodyPr>
            <a:lstStyle/>
            <a:p>
              <a:pPr>
                <a:spcBef>
                  <a:spcPct val="50000"/>
                </a:spcBef>
              </a:pPr>
              <a:r>
                <a:rPr lang="fr-FR" sz="2000" dirty="0">
                  <a:latin typeface="OpenDyslexic" pitchFamily="50" charset="0"/>
                </a:rPr>
                <a:t>Direction</a:t>
              </a:r>
            </a:p>
          </p:txBody>
        </p:sp>
        <p:sp>
          <p:nvSpPr>
            <p:cNvPr id="1034" name="Text Box 8"/>
            <p:cNvSpPr txBox="1">
              <a:spLocks noChangeArrowheads="1"/>
            </p:cNvSpPr>
            <p:nvPr/>
          </p:nvSpPr>
          <p:spPr bwMode="auto">
            <a:xfrm>
              <a:off x="4080" y="1584"/>
              <a:ext cx="288" cy="288"/>
            </a:xfrm>
            <a:prstGeom prst="rect">
              <a:avLst/>
            </a:prstGeom>
            <a:noFill/>
            <a:ln w="9525">
              <a:noFill/>
              <a:miter lim="800000"/>
              <a:headEnd/>
              <a:tailEnd/>
            </a:ln>
          </p:spPr>
          <p:txBody>
            <a:bodyPr>
              <a:spAutoFit/>
            </a:bodyPr>
            <a:lstStyle/>
            <a:p>
              <a:pPr>
                <a:spcBef>
                  <a:spcPct val="50000"/>
                </a:spcBef>
              </a:pPr>
              <a:r>
                <a:rPr lang="fr-FR"/>
                <a:t>D</a:t>
              </a:r>
            </a:p>
          </p:txBody>
        </p:sp>
      </p:grpSp>
      <p:sp>
        <p:nvSpPr>
          <p:cNvPr id="1030" name="Text Box 9"/>
          <p:cNvSpPr txBox="1">
            <a:spLocks noChangeArrowheads="1"/>
          </p:cNvSpPr>
          <p:nvPr/>
        </p:nvSpPr>
        <p:spPr bwMode="auto">
          <a:xfrm>
            <a:off x="526908" y="1160582"/>
            <a:ext cx="4426092" cy="1538883"/>
          </a:xfrm>
          <a:prstGeom prst="rect">
            <a:avLst/>
          </a:prstGeom>
          <a:noFill/>
          <a:ln w="9525">
            <a:noFill/>
            <a:miter lim="800000"/>
            <a:headEnd/>
            <a:tailEnd/>
          </a:ln>
        </p:spPr>
        <p:txBody>
          <a:bodyPr wrap="square">
            <a:spAutoFit/>
          </a:bodyPr>
          <a:lstStyle/>
          <a:p>
            <a:r>
              <a:rPr lang="fr-FR" sz="1800" dirty="0" smtClean="0">
                <a:latin typeface="OpenDyslexic" pitchFamily="50" charset="0"/>
              </a:rPr>
              <a:t>Le pôle d'un plan (</a:t>
            </a:r>
            <a:r>
              <a:rPr lang="fr-FR" sz="2000" dirty="0" smtClean="0">
                <a:latin typeface="OpenDyslexic" pitchFamily="50" charset="0"/>
                <a:sym typeface="Symbol" pitchFamily="18" charset="2"/>
              </a:rPr>
              <a:t></a:t>
            </a:r>
            <a:r>
              <a:rPr lang="fr-FR" sz="1800" dirty="0" smtClean="0">
                <a:latin typeface="OpenDyslexic" pitchFamily="50" charset="0"/>
                <a:sym typeface="Symbol" pitchFamily="18" charset="2"/>
              </a:rPr>
              <a:t>)</a:t>
            </a:r>
            <a:r>
              <a:rPr lang="fr-FR" sz="1800" dirty="0" smtClean="0">
                <a:latin typeface="OpenDyslexic" pitchFamily="50" charset="0"/>
              </a:rPr>
              <a:t>correspond à sa normale (</a:t>
            </a:r>
            <a:r>
              <a:rPr lang="fr-FR" sz="1800" dirty="0">
                <a:latin typeface="OpenDyslexic" pitchFamily="50" charset="0"/>
                <a:sym typeface="Symbol" pitchFamily="18" charset="2"/>
              </a:rPr>
              <a:t>droite perpendiculaire au </a:t>
            </a:r>
            <a:r>
              <a:rPr lang="fr-FR" sz="1800" dirty="0" smtClean="0">
                <a:latin typeface="OpenDyslexic" pitchFamily="50" charset="0"/>
                <a:sym typeface="Symbol" pitchFamily="18" charset="2"/>
              </a:rPr>
              <a:t>plan).</a:t>
            </a:r>
          </a:p>
          <a:p>
            <a:r>
              <a:rPr lang="fr-FR" sz="1800" dirty="0" smtClean="0">
                <a:latin typeface="OpenDyslexic" pitchFamily="50" charset="0"/>
              </a:rPr>
              <a:t>Il s'agit d'une ligne donc un point </a:t>
            </a:r>
            <a:r>
              <a:rPr lang="fr-FR" sz="2000" dirty="0">
                <a:latin typeface="OpenDyslexic" pitchFamily="50" charset="0"/>
                <a:sym typeface="Symbol" pitchFamily="18" charset="2"/>
              </a:rPr>
              <a:t></a:t>
            </a:r>
            <a:r>
              <a:rPr lang="fr-FR" sz="1800" dirty="0">
                <a:latin typeface="OpenDyslexic" pitchFamily="50" charset="0"/>
                <a:sym typeface="Symbol" pitchFamily="18" charset="2"/>
              </a:rPr>
              <a:t> </a:t>
            </a:r>
            <a:r>
              <a:rPr lang="fr-FR" sz="1800" dirty="0" smtClean="0">
                <a:latin typeface="OpenDyslexic" pitchFamily="50" charset="0"/>
              </a:rPr>
              <a:t>sur le canevas.</a:t>
            </a:r>
          </a:p>
        </p:txBody>
      </p:sp>
      <p:sp>
        <p:nvSpPr>
          <p:cNvPr id="1031" name="Text Box 18"/>
          <p:cNvSpPr txBox="1">
            <a:spLocks noChangeArrowheads="1"/>
          </p:cNvSpPr>
          <p:nvPr/>
        </p:nvSpPr>
        <p:spPr bwMode="auto">
          <a:xfrm>
            <a:off x="533400" y="609600"/>
            <a:ext cx="3276600" cy="376238"/>
          </a:xfrm>
          <a:prstGeom prst="rect">
            <a:avLst/>
          </a:prstGeom>
          <a:solidFill>
            <a:srgbClr val="FFFF99">
              <a:alpha val="50195"/>
            </a:srgbClr>
          </a:solidFill>
          <a:ln w="9525">
            <a:solidFill>
              <a:schemeClr val="tx1"/>
            </a:solidFill>
            <a:miter lim="800000"/>
            <a:headEnd/>
            <a:tailEnd/>
          </a:ln>
        </p:spPr>
        <p:txBody>
          <a:bodyPr>
            <a:spAutoFit/>
          </a:bodyPr>
          <a:lstStyle/>
          <a:p>
            <a:r>
              <a:rPr lang="fr-FR" sz="1800" dirty="0">
                <a:latin typeface="OpenDyslexic" pitchFamily="50" charset="0"/>
              </a:rPr>
              <a:t>Représentation polaire</a:t>
            </a:r>
            <a:endParaRPr lang="fr-FR" sz="1800" dirty="0">
              <a:latin typeface="OpenDyslexic" pitchFamily="50" charset="0"/>
              <a:sym typeface="Symbol" pitchFamily="18" charset="2"/>
            </a:endParaRPr>
          </a:p>
        </p:txBody>
      </p:sp>
      <p:sp>
        <p:nvSpPr>
          <p:cNvPr id="11"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Arial Black" panose="020B0A04020102020204" pitchFamily="34" charset="0"/>
              </a:rPr>
              <a:t>Représentation d'un </a:t>
            </a:r>
            <a:r>
              <a:rPr lang="fr-FR" sz="1200" dirty="0" smtClean="0">
                <a:solidFill>
                  <a:schemeClr val="bg1"/>
                </a:solidFill>
                <a:latin typeface="Arial Black" panose="020B0A04020102020204" pitchFamily="34" charset="0"/>
              </a:rPr>
              <a:t>plan</a:t>
            </a:r>
            <a:r>
              <a:rPr lang="fr-FR" sz="800" dirty="0">
                <a:solidFill>
                  <a:schemeClr val="bg1"/>
                </a:solidFill>
              </a:rPr>
              <a:t>	 </a:t>
            </a:r>
            <a:endParaRPr lang="fr-FR" sz="800" dirty="0">
              <a:solidFill>
                <a:srgbClr val="33191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descr="C:\Documents and Settings\seb\Mes documents\Enseignement\LGBSTU\geophysique\Seance_2\TD\plan_4.png"/>
          <p:cNvPicPr>
            <a:picLocks noChangeAspect="1" noChangeArrowheads="1"/>
          </p:cNvPicPr>
          <p:nvPr/>
        </p:nvPicPr>
        <p:blipFill>
          <a:blip r:embed="rId2" cstate="screen"/>
          <a:srcRect/>
          <a:stretch>
            <a:fillRect/>
          </a:stretch>
        </p:blipFill>
        <p:spPr bwMode="auto">
          <a:xfrm>
            <a:off x="5867400" y="3352800"/>
            <a:ext cx="3168650" cy="3214688"/>
          </a:xfrm>
          <a:prstGeom prst="rect">
            <a:avLst/>
          </a:prstGeom>
          <a:noFill/>
          <a:ln w="9525">
            <a:noFill/>
            <a:miter lim="800000"/>
            <a:headEnd/>
            <a:tailEnd/>
          </a:ln>
        </p:spPr>
      </p:pic>
      <p:pic>
        <p:nvPicPr>
          <p:cNvPr id="13315" name="Picture 11" descr="C:\Documents and Settings\seb\Mes documents\Enseignement\LGBSTU\geophysique\Seance_2\TD\plan_3.png"/>
          <p:cNvPicPr>
            <a:picLocks noChangeAspect="1" noChangeArrowheads="1"/>
          </p:cNvPicPr>
          <p:nvPr/>
        </p:nvPicPr>
        <p:blipFill>
          <a:blip r:embed="rId3" cstate="screen"/>
          <a:srcRect/>
          <a:stretch>
            <a:fillRect/>
          </a:stretch>
        </p:blipFill>
        <p:spPr bwMode="auto">
          <a:xfrm>
            <a:off x="5943600" y="304800"/>
            <a:ext cx="3152775" cy="3162300"/>
          </a:xfrm>
          <a:prstGeom prst="rect">
            <a:avLst/>
          </a:prstGeom>
          <a:noFill/>
          <a:ln w="9525">
            <a:noFill/>
            <a:miter lim="800000"/>
            <a:headEnd/>
            <a:tailEnd/>
          </a:ln>
        </p:spPr>
      </p:pic>
      <p:sp>
        <p:nvSpPr>
          <p:cNvPr id="13317" name="Text Box 9"/>
          <p:cNvSpPr txBox="1">
            <a:spLocks noChangeArrowheads="1"/>
          </p:cNvSpPr>
          <p:nvPr/>
        </p:nvSpPr>
        <p:spPr bwMode="auto">
          <a:xfrm>
            <a:off x="560266" y="1143000"/>
            <a:ext cx="3505200" cy="3231654"/>
          </a:xfrm>
          <a:prstGeom prst="rect">
            <a:avLst/>
          </a:prstGeom>
          <a:noFill/>
          <a:ln w="9525">
            <a:noFill/>
            <a:miter lim="800000"/>
            <a:headEnd/>
            <a:tailEnd/>
          </a:ln>
        </p:spPr>
        <p:txBody>
          <a:bodyPr>
            <a:spAutoFit/>
          </a:bodyPr>
          <a:lstStyle/>
          <a:p>
            <a:pPr marL="457200" indent="-457200"/>
            <a:r>
              <a:rPr lang="fr-FR" sz="1800" dirty="0">
                <a:latin typeface="OpenDyslexic" pitchFamily="50" charset="0"/>
              </a:rPr>
              <a:t>Ici : </a:t>
            </a:r>
            <a:r>
              <a:rPr lang="fr-FR" sz="1800" dirty="0" smtClean="0">
                <a:latin typeface="OpenDyslexic" pitchFamily="50" charset="0"/>
              </a:rPr>
              <a:t>N60° 50°SE</a:t>
            </a:r>
            <a:endParaRPr lang="fr-FR" sz="1800" dirty="0">
              <a:latin typeface="OpenDyslexic" pitchFamily="50" charset="0"/>
            </a:endParaRPr>
          </a:p>
          <a:p>
            <a:pPr marL="457200" indent="-457200">
              <a:buFontTx/>
              <a:buChar char="•"/>
            </a:pPr>
            <a:endParaRPr lang="fr-FR" sz="1800" dirty="0">
              <a:latin typeface="OpenDyslexic" pitchFamily="50" charset="0"/>
            </a:endParaRPr>
          </a:p>
          <a:p>
            <a:pPr marL="457200" indent="-457200">
              <a:buFontTx/>
              <a:buChar char="•"/>
            </a:pPr>
            <a:r>
              <a:rPr lang="fr-FR" sz="1800" dirty="0">
                <a:latin typeface="OpenDyslexic" pitchFamily="50" charset="0"/>
              </a:rPr>
              <a:t>Représenter le plan (représentation </a:t>
            </a:r>
            <a:r>
              <a:rPr lang="fr-FR" sz="1800" dirty="0" err="1">
                <a:latin typeface="OpenDyslexic" pitchFamily="50" charset="0"/>
              </a:rPr>
              <a:t>cyclographique</a:t>
            </a:r>
            <a:r>
              <a:rPr lang="fr-FR" sz="1800" dirty="0" smtClean="0">
                <a:latin typeface="OpenDyslexic" pitchFamily="50" charset="0"/>
              </a:rPr>
              <a:t>).</a:t>
            </a:r>
            <a:endParaRPr lang="fr-FR" sz="1800" dirty="0">
              <a:latin typeface="OpenDyslexic" pitchFamily="50" charset="0"/>
            </a:endParaRPr>
          </a:p>
          <a:p>
            <a:pPr marL="457200" indent="-457200">
              <a:buFontTx/>
              <a:buChar char="•"/>
            </a:pPr>
            <a:endParaRPr lang="fr-FR" sz="1800" dirty="0">
              <a:latin typeface="OpenDyslexic" pitchFamily="50" charset="0"/>
            </a:endParaRPr>
          </a:p>
          <a:p>
            <a:pPr marL="457200" indent="-457200">
              <a:buFontTx/>
              <a:buChar char="•"/>
            </a:pPr>
            <a:r>
              <a:rPr lang="fr-FR" sz="1800" dirty="0">
                <a:latin typeface="OpenDyslexic" pitchFamily="50" charset="0"/>
              </a:rPr>
              <a:t>Positionner le pôle du côté opposé au grand cercle du plan. Il y </a:t>
            </a:r>
            <a:r>
              <a:rPr lang="fr-FR" sz="1800" dirty="0" smtClean="0">
                <a:latin typeface="OpenDyslexic" pitchFamily="50" charset="0"/>
              </a:rPr>
              <a:t>a </a:t>
            </a:r>
            <a:r>
              <a:rPr lang="fr-FR" sz="1800" dirty="0">
                <a:latin typeface="OpenDyslexic" pitchFamily="50" charset="0"/>
              </a:rPr>
              <a:t>toujours 90° entre le pôle (</a:t>
            </a:r>
            <a:r>
              <a:rPr lang="fr-FR" dirty="0">
                <a:latin typeface="OpenDyslexic" pitchFamily="50" charset="0"/>
                <a:sym typeface="Symbol" pitchFamily="18" charset="2"/>
              </a:rPr>
              <a:t></a:t>
            </a:r>
            <a:r>
              <a:rPr lang="fr-FR" sz="1800" dirty="0">
                <a:latin typeface="OpenDyslexic" pitchFamily="50" charset="0"/>
                <a:sym typeface="Symbol" pitchFamily="18" charset="2"/>
              </a:rPr>
              <a:t>) et le pendage.</a:t>
            </a:r>
          </a:p>
        </p:txBody>
      </p:sp>
      <p:sp>
        <p:nvSpPr>
          <p:cNvPr id="13318" name="Text Box 10"/>
          <p:cNvSpPr txBox="1">
            <a:spLocks noChangeArrowheads="1"/>
          </p:cNvSpPr>
          <p:nvPr/>
        </p:nvSpPr>
        <p:spPr bwMode="auto">
          <a:xfrm>
            <a:off x="533400" y="609600"/>
            <a:ext cx="3276600" cy="376238"/>
          </a:xfrm>
          <a:prstGeom prst="rect">
            <a:avLst/>
          </a:prstGeom>
          <a:solidFill>
            <a:srgbClr val="FFFF99">
              <a:alpha val="50195"/>
            </a:srgbClr>
          </a:solidFill>
          <a:ln w="9525">
            <a:solidFill>
              <a:schemeClr val="tx1"/>
            </a:solidFill>
            <a:miter lim="800000"/>
            <a:headEnd/>
            <a:tailEnd/>
          </a:ln>
        </p:spPr>
        <p:txBody>
          <a:bodyPr>
            <a:spAutoFit/>
          </a:bodyPr>
          <a:lstStyle/>
          <a:p>
            <a:r>
              <a:rPr lang="fr-FR" sz="1800" dirty="0">
                <a:latin typeface="OpenDyslexic" pitchFamily="50" charset="0"/>
              </a:rPr>
              <a:t>Représentation polaire</a:t>
            </a:r>
            <a:endParaRPr lang="fr-FR" sz="1800" dirty="0">
              <a:latin typeface="OpenDyslexic" pitchFamily="50" charset="0"/>
              <a:sym typeface="Symbol" pitchFamily="18" charset="2"/>
            </a:endParaRPr>
          </a:p>
        </p:txBody>
      </p:sp>
      <p:sp>
        <p:nvSpPr>
          <p:cNvPr id="7" name="Text Box 7"/>
          <p:cNvSpPr txBox="1">
            <a:spLocks noChangeArrowheads="1"/>
          </p:cNvSpPr>
          <p:nvPr/>
        </p:nvSpPr>
        <p:spPr bwMode="auto">
          <a:xfrm>
            <a:off x="0" y="-27384"/>
            <a:ext cx="9144000" cy="332656"/>
          </a:xfrm>
          <a:prstGeom prst="rect">
            <a:avLst/>
          </a:prstGeom>
          <a:gradFill rotWithShape="0">
            <a:gsLst>
              <a:gs pos="78000">
                <a:srgbClr val="443A31"/>
              </a:gs>
              <a:gs pos="100000">
                <a:srgbClr val="009DE0"/>
              </a:gs>
            </a:gsLst>
            <a:lin ang="0" scaled="1"/>
          </a:gradFill>
          <a:ln w="9525">
            <a:noFill/>
            <a:miter lim="800000"/>
            <a:headEnd/>
            <a:tailEnd/>
          </a:ln>
          <a:effectLst/>
        </p:spPr>
        <p:txBody>
          <a:bodyPr wrap="none" anchor="ctr"/>
          <a:lstStyle/>
          <a:p>
            <a:pPr defTabSz="787400">
              <a:spcBef>
                <a:spcPct val="50000"/>
              </a:spcBef>
              <a:tabLst>
                <a:tab pos="8380413" algn="l"/>
                <a:tab pos="8482013" algn="l"/>
              </a:tabLst>
              <a:defRPr/>
            </a:pPr>
            <a:r>
              <a:rPr lang="fr-FR" sz="1200" dirty="0">
                <a:solidFill>
                  <a:schemeClr val="bg1"/>
                </a:solidFill>
                <a:latin typeface="OpenDyslexic" pitchFamily="50" charset="0"/>
              </a:rPr>
              <a:t>Représentation d'un </a:t>
            </a:r>
            <a:r>
              <a:rPr lang="fr-FR" sz="1200" dirty="0" smtClean="0">
                <a:solidFill>
                  <a:schemeClr val="bg1"/>
                </a:solidFill>
                <a:latin typeface="OpenDyslexic" pitchFamily="50" charset="0"/>
              </a:rPr>
              <a:t>plan</a:t>
            </a:r>
            <a:r>
              <a:rPr lang="fr-FR" sz="800" dirty="0">
                <a:solidFill>
                  <a:schemeClr val="bg1"/>
                </a:solidFill>
                <a:latin typeface="OpenDyslexic" pitchFamily="50" charset="0"/>
              </a:rPr>
              <a:t>	 </a:t>
            </a:r>
            <a:endParaRPr lang="fr-FR" sz="800" dirty="0">
              <a:solidFill>
                <a:srgbClr val="331910"/>
              </a:solidFill>
              <a:latin typeface="OpenDyslexic" pitchFamily="50"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2842</TotalTime>
  <Words>2271</Words>
  <Application>Microsoft Office PowerPoint</Application>
  <PresentationFormat>Affichage à l'écran (4:3)</PresentationFormat>
  <Paragraphs>497</Paragraphs>
  <Slides>56</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56</vt:i4>
      </vt:variant>
    </vt:vector>
  </HeadingPairs>
  <TitlesOfParts>
    <vt:vector size="58" baseType="lpstr">
      <vt:lpstr>Modèle par défaut</vt:lpstr>
      <vt:lpstr>CorelDRAW</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seb</dc:creator>
  <cp:lastModifiedBy>seb</cp:lastModifiedBy>
  <cp:revision>137</cp:revision>
  <cp:lastPrinted>2014-03-10T15:43:29Z</cp:lastPrinted>
  <dcterms:created xsi:type="dcterms:W3CDTF">2005-03-22T15:21:34Z</dcterms:created>
  <dcterms:modified xsi:type="dcterms:W3CDTF">2014-03-11T15:29:04Z</dcterms:modified>
</cp:coreProperties>
</file>