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9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84" r:id="rId10"/>
    <p:sldId id="298" r:id="rId11"/>
    <p:sldId id="299" r:id="rId12"/>
    <p:sldId id="300" r:id="rId13"/>
    <p:sldId id="301" r:id="rId14"/>
    <p:sldId id="286" r:id="rId15"/>
    <p:sldId id="277" r:id="rId16"/>
    <p:sldId id="279" r:id="rId17"/>
    <p:sldId id="280" r:id="rId18"/>
    <p:sldId id="281" r:id="rId19"/>
    <p:sldId id="275" r:id="rId20"/>
    <p:sldId id="276" r:id="rId2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39B43B-F184-4D3D-A59A-DF435DB8D7D2}" type="datetimeFigureOut">
              <a:rPr lang="fr-FR"/>
              <a:pPr>
                <a:defRPr/>
              </a:pPr>
              <a:t>02/10/2014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E56EC38-D7E4-4238-8A80-F769817587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472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19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12" name="Espace réservé du numéro de diapositive 5"/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523081" y="6609873"/>
            <a:ext cx="22802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 smtClean="0">
                <a:solidFill>
                  <a:srgbClr val="009DE0"/>
                </a:solidFill>
                <a:latin typeface="OpenDyslexic" pitchFamily="50" charset="0"/>
              </a:rPr>
              <a:t>Manipulations de base</a:t>
            </a:r>
            <a:endParaRPr lang="fr-FR" sz="1400" b="0" dirty="0" smtClean="0">
              <a:solidFill>
                <a:srgbClr val="009DE0"/>
              </a:solidFill>
              <a:latin typeface="OpenDyslexic" pitchFamily="50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0DACA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Image 6" descr="all_arcgis_color_gif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589588"/>
            <a:ext cx="167798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3" descr="C:\Users\seb\Desktop\Figures-1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9063"/>
            <a:ext cx="24907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4" descr="C:\Users\seb\Desktop\Sans titre-10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t="375" r="1181" b="6599"/>
          <a:stretch>
            <a:fillRect/>
          </a:stretch>
        </p:blipFill>
        <p:spPr bwMode="auto">
          <a:xfrm>
            <a:off x="4500563" y="3419475"/>
            <a:ext cx="44640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C:\Users\seb\Desktop\zone copi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1966913"/>
            <a:ext cx="25193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C:\Users\seb\Desktop\Mocosed_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644900"/>
            <a:ext cx="2725738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130" y="116632"/>
            <a:ext cx="2668017" cy="8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32693"/>
            <a:ext cx="3888432" cy="2302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3557" name="Imag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7200"/>
            <a:ext cx="8359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ArcMap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modifier la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symbologie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4581" name="Imag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" t="20123" r="65483" b="2719"/>
          <a:stretch>
            <a:fillRect/>
          </a:stretch>
        </p:blipFill>
        <p:spPr bwMode="auto">
          <a:xfrm>
            <a:off x="457200" y="908050"/>
            <a:ext cx="2674938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5" t="21661" r="11745" b="18954"/>
          <a:stretch>
            <a:fillRect/>
          </a:stretch>
        </p:blipFill>
        <p:spPr bwMode="auto">
          <a:xfrm>
            <a:off x="2051050" y="3048000"/>
            <a:ext cx="6819900" cy="284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ArcMap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données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attributaires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5605" name="Imag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8050"/>
            <a:ext cx="504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565400"/>
            <a:ext cx="4821238" cy="35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ArcMap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 mode mise en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page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6629" name="Image 8" descr="E:\MODULE_TOPO_SIG\Module_Top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4" y="332656"/>
            <a:ext cx="7929781" cy="626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ArcMap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rectangles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d’emprise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765043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ArcMap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: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 géoréférencement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3"/>
            <a:ext cx="7704856" cy="616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données :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points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7848872" cy="6278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données :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polylignes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8012"/>
            <a:ext cx="7736675" cy="618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données :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polygones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765085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Sans titre-1 cop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52400"/>
            <a:ext cx="91440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données :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grilles ou rasters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04664"/>
            <a:ext cx="7776865" cy="6221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ArcScene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6" descr="all_arcgis_color_gif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0" y="4437112"/>
            <a:ext cx="1677988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3" descr="C:\Users\seb\Desktop\Figures-1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4499025"/>
            <a:ext cx="1050925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C:\Users\seb\Desktop\zone copi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5121325"/>
            <a:ext cx="1063625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 descr="C:\Users\seb\Desktop\Mocosed_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5481687"/>
            <a:ext cx="1150937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La suite </a:t>
            </a: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ArcGIS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422283"/>
            <a:ext cx="43434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752" y="1412776"/>
            <a:ext cx="43434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20" y="2459687"/>
            <a:ext cx="43434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088" y="3588637"/>
            <a:ext cx="43434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783087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ArcGlobe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 1" descr="images_0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7200"/>
            <a:ext cx="838517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ArcCatalog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présentation de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l’interface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7413" name="Image 10" descr="Sans nom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7200"/>
            <a:ext cx="8229600" cy="416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ArcCatalog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visualisation des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données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8437" name="Image 10" descr="Sans nom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7200"/>
            <a:ext cx="83947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ArcCatalog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affichage des données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attributaires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9461" name="Image 5" descr="Sans nom-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7200"/>
            <a:ext cx="8448675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ArcCatalog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affichage des données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attributaires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0484" name="Picture 6" descr="Sans titre-1 copi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52400"/>
            <a:ext cx="91440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Image 5" descr="Sans nom-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94" y="457200"/>
            <a:ext cx="8489950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ArcMap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présentation de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l’interface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1509" name="Imag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8050"/>
            <a:ext cx="1662113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Image 9" descr="Sans nom-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5" t="1237" r="15707" b="1237"/>
          <a:stretch>
            <a:fillRect/>
          </a:stretch>
        </p:blipFill>
        <p:spPr bwMode="auto">
          <a:xfrm>
            <a:off x="2224088" y="1844675"/>
            <a:ext cx="3546475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ArcMap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 : 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définition du système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géodésique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7848872" cy="627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L'environnement de travail : les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extensions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92</Words>
  <Application>Microsoft Office PowerPoint</Application>
  <PresentationFormat>Affichage à l'écran (4:3)</PresentationFormat>
  <Paragraphs>19</Paragraphs>
  <Slides>20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13</cp:revision>
  <dcterms:created xsi:type="dcterms:W3CDTF">2012-10-02T08:48:59Z</dcterms:created>
  <dcterms:modified xsi:type="dcterms:W3CDTF">2014-10-02T13:29:00Z</dcterms:modified>
</cp:coreProperties>
</file>