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9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84" r:id="rId10"/>
    <p:sldId id="298" r:id="rId11"/>
    <p:sldId id="299" r:id="rId12"/>
    <p:sldId id="300" r:id="rId13"/>
    <p:sldId id="301" r:id="rId14"/>
    <p:sldId id="286" r:id="rId15"/>
    <p:sldId id="277" r:id="rId16"/>
    <p:sldId id="279" r:id="rId17"/>
    <p:sldId id="280" r:id="rId18"/>
    <p:sldId id="281" r:id="rId19"/>
    <p:sldId id="275" r:id="rId20"/>
    <p:sldId id="276" r:id="rId2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939B43B-F184-4D3D-A59A-DF435DB8D7D2}" type="datetimeFigureOut">
              <a:rPr lang="fr-FR"/>
              <a:pPr>
                <a:defRPr/>
              </a:pPr>
              <a:t>02/10/2014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56EC38-D7E4-4238-8A80-F769817587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472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199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607" y="6404607"/>
            <a:ext cx="466094" cy="466094"/>
          </a:xfrm>
          <a:prstGeom prst="rect">
            <a:avLst/>
          </a:prstGeom>
        </p:spPr>
      </p:pic>
      <p:sp>
        <p:nvSpPr>
          <p:cNvPr id="12" name="Espace réservé du numéro de diapositive 5"/>
          <p:cNvSpPr txBox="1">
            <a:spLocks/>
          </p:cNvSpPr>
          <p:nvPr userDrawn="1"/>
        </p:nvSpPr>
        <p:spPr>
          <a:xfrm>
            <a:off x="35496" y="6597352"/>
            <a:ext cx="576065" cy="3048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9DE0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CE37727-CC04-7A46-938D-2CCFF056F773}" type="slidenum">
              <a:rPr lang="fr-FR" sz="1400" smtClean="0">
                <a:solidFill>
                  <a:srgbClr val="009DE0"/>
                </a:solidFill>
                <a:latin typeface="OpenDyslexic" pitchFamily="50" charset="0"/>
              </a:rPr>
              <a:pPr/>
              <a:t>‹N°›</a:t>
            </a:fld>
            <a:endParaRPr lang="fr-FR" sz="1400" dirty="0">
              <a:solidFill>
                <a:srgbClr val="009DE0"/>
              </a:solidFill>
              <a:latin typeface="OpenDyslexic" pitchFamily="50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523081" y="6609873"/>
            <a:ext cx="22802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0" dirty="0" smtClean="0">
                <a:solidFill>
                  <a:srgbClr val="009DE0"/>
                </a:solidFill>
                <a:latin typeface="OpenDyslexic" pitchFamily="50" charset="0"/>
              </a:rPr>
              <a:t>Manipulations de base</a:t>
            </a:r>
            <a:endParaRPr lang="fr-FR" sz="1400" b="0" dirty="0" smtClean="0">
              <a:solidFill>
                <a:srgbClr val="009DE0"/>
              </a:solidFill>
              <a:latin typeface="OpenDyslexic" pitchFamily="5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0DAC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Image 6" descr="all_arcgis_color_gif co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589588"/>
            <a:ext cx="167798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C:\Users\seb\Desktop\Figures-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19063"/>
            <a:ext cx="249078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C:\Users\seb\Desktop\Sans titre-10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375" r="1181" b="6599"/>
          <a:stretch>
            <a:fillRect/>
          </a:stretch>
        </p:blipFill>
        <p:spPr bwMode="auto">
          <a:xfrm>
            <a:off x="4500563" y="3419475"/>
            <a:ext cx="44640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 descr="C:\Users\seb\Desktop\zone copi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1966913"/>
            <a:ext cx="25193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C:\Users\seb\Desktop\Mocosed_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644900"/>
            <a:ext cx="272573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seb\Desktop\LogoUniversiteBordeaux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130" y="116632"/>
            <a:ext cx="2668017" cy="8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32693"/>
            <a:ext cx="3888432" cy="230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3557" name="Imag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7200"/>
            <a:ext cx="835977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ArcMap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: </a:t>
            </a: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modifier la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symbologie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4581" name="Imag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20123" r="65483" b="2719"/>
          <a:stretch>
            <a:fillRect/>
          </a:stretch>
        </p:blipFill>
        <p:spPr bwMode="auto">
          <a:xfrm>
            <a:off x="457200" y="908050"/>
            <a:ext cx="2674938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Imag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t="21661" r="11745" b="18954"/>
          <a:stretch>
            <a:fillRect/>
          </a:stretch>
        </p:blipFill>
        <p:spPr bwMode="auto">
          <a:xfrm>
            <a:off x="2051050" y="3048000"/>
            <a:ext cx="6819900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ArcMap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: </a:t>
            </a: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données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attributaires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5605" name="Imag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08050"/>
            <a:ext cx="504031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ag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565400"/>
            <a:ext cx="482123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ArcMap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: </a:t>
            </a: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 mode mise en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page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6629" name="Image 8" descr="E:\MODULE_TOPO_SIG\Module_Top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4" y="332656"/>
            <a:ext cx="7929781" cy="626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ArcMap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: </a:t>
            </a: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rectangles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d’emprise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765043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ArcMap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: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Le géoréférencement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3"/>
            <a:ext cx="7704856" cy="61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données :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les points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7848872" cy="62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données :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les </a:t>
            </a: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polylignes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8012"/>
            <a:ext cx="7736675" cy="618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données :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les polygones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765085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ans titre-1 cop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2400"/>
            <a:ext cx="9144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Les données :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les grilles ou rasters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4664"/>
            <a:ext cx="7776865" cy="622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ArcScene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6" descr="all_arcgis_color_gif co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4437112"/>
            <a:ext cx="167798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C:\Users\seb\Desktop\Figures-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4499025"/>
            <a:ext cx="105092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:\Users\seb\Desktop\zone copi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121325"/>
            <a:ext cx="10636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C:\Users\seb\Desktop\Mocosed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5481687"/>
            <a:ext cx="1150937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La suite </a:t>
            </a: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ArcGIS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422283"/>
            <a:ext cx="43434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52" y="1412776"/>
            <a:ext cx="43434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20" y="2459687"/>
            <a:ext cx="43434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088" y="3588637"/>
            <a:ext cx="43434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783087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ArcGlobe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1" descr="images_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7200"/>
            <a:ext cx="83851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ArcCatalog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: </a:t>
            </a: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présentation de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l’interface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7413" name="Image 10" descr="Sans nom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7200"/>
            <a:ext cx="8229600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ArcCatalog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: </a:t>
            </a: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visualisation des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données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8437" name="Image 10" descr="Sans nom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7200"/>
            <a:ext cx="83947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ArcCatalog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:  </a:t>
            </a: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affichage des données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attributaires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9461" name="Image 5" descr="Sans nom-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7200"/>
            <a:ext cx="8448675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ArcCatalog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:  </a:t>
            </a: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affichage des données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attributaires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0484" name="Picture 6" descr="Sans titre-1 cop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2400"/>
            <a:ext cx="9144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 5" descr="Sans nom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4" y="457200"/>
            <a:ext cx="8489950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ArcMap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: </a:t>
            </a: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présentation de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l’interface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1509" name="Imag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08050"/>
            <a:ext cx="1662113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Image 9" descr="Sans nom-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5" t="1237" r="15707" b="1237"/>
          <a:stretch>
            <a:fillRect/>
          </a:stretch>
        </p:blipFill>
        <p:spPr bwMode="auto">
          <a:xfrm>
            <a:off x="2224088" y="1844675"/>
            <a:ext cx="35464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 err="1" smtClean="0">
                <a:solidFill>
                  <a:schemeClr val="bg1"/>
                </a:solidFill>
                <a:latin typeface="OpenDyslexic" pitchFamily="50" charset="0"/>
              </a:rPr>
              <a:t>ArcMap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 : </a:t>
            </a: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définition du système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géodésique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7848872" cy="6279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-72008"/>
            <a:ext cx="9144000" cy="332656"/>
          </a:xfrm>
          <a:prstGeom prst="rect">
            <a:avLst/>
          </a:prstGeom>
          <a:gradFill rotWithShape="0">
            <a:gsLst>
              <a:gs pos="78000">
                <a:srgbClr val="443A31"/>
              </a:gs>
              <a:gs pos="100000">
                <a:srgbClr val="009D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787400">
              <a:spcBef>
                <a:spcPct val="50000"/>
              </a:spcBef>
              <a:tabLst>
                <a:tab pos="8380413" algn="l"/>
                <a:tab pos="8482013" algn="l"/>
              </a:tabLst>
              <a:defRPr/>
            </a:pPr>
            <a:r>
              <a:rPr lang="fr-FR" sz="1600" dirty="0">
                <a:solidFill>
                  <a:schemeClr val="bg1"/>
                </a:solidFill>
                <a:latin typeface="OpenDyslexic" pitchFamily="50" charset="0"/>
              </a:rPr>
              <a:t>L'environnement de travail : les </a:t>
            </a:r>
            <a:r>
              <a:rPr lang="fr-FR" sz="1600" dirty="0" smtClean="0">
                <a:solidFill>
                  <a:schemeClr val="bg1"/>
                </a:solidFill>
                <a:latin typeface="OpenDyslexic" pitchFamily="50" charset="0"/>
              </a:rPr>
              <a:t>extensions</a:t>
            </a:r>
            <a:r>
              <a:rPr lang="fr-FR" sz="800" dirty="0">
                <a:solidFill>
                  <a:schemeClr val="bg1"/>
                </a:solidFill>
              </a:rPr>
              <a:t>	 </a:t>
            </a:r>
            <a:endParaRPr lang="fr-FR" sz="800" dirty="0">
              <a:solidFill>
                <a:srgbClr val="33191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92</Words>
  <Application>Microsoft Office PowerPoint</Application>
  <PresentationFormat>Affichage à l'écran (4:3)</PresentationFormat>
  <Paragraphs>19</Paragraphs>
  <Slides>20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</dc:creator>
  <cp:lastModifiedBy>seb</cp:lastModifiedBy>
  <cp:revision>13</cp:revision>
  <dcterms:created xsi:type="dcterms:W3CDTF">2012-10-02T08:48:59Z</dcterms:created>
  <dcterms:modified xsi:type="dcterms:W3CDTF">2014-10-02T13:29:00Z</dcterms:modified>
</cp:coreProperties>
</file>