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13" r:id="rId2"/>
    <p:sldId id="302" r:id="rId3"/>
    <p:sldId id="312" r:id="rId4"/>
    <p:sldId id="311" r:id="rId5"/>
    <p:sldId id="310" r:id="rId6"/>
    <p:sldId id="309" r:id="rId7"/>
    <p:sldId id="308" r:id="rId8"/>
    <p:sldId id="307" r:id="rId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821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528"/>
    </p:cViewPr>
  </p:sorterViewPr>
  <p:notesViewPr>
    <p:cSldViewPr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939B43B-F184-4D3D-A59A-DF435DB8D7D2}" type="datetimeFigureOut">
              <a:rPr lang="fr-FR"/>
              <a:pPr>
                <a:defRPr/>
              </a:pPr>
              <a:t>23/11/2022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56EC38-D7E4-4238-8A80-F769817587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472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3DCD0-FD6D-411F-A221-222484546EE5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C82BB-B949-4D6F-AE02-60A25B7C6D5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006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779DE-B950-4630-BEFA-E0EB659F5A82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1C6F4-3AF8-47EC-B003-C2CECFAD0A2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4877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98D2-AC5A-4056-9B86-AE068C1AEFA1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3F243-F735-4502-9CC4-31835EAB377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6936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C3DBC-F10D-4B5A-8246-6BCB900755F2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8BF38-589C-428D-85CD-5F12551BF92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7879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4750F-8CDB-4882-A247-50BEC1D0CA98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CC3CB-1C5F-40BC-A514-939DC1AE5C59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5852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71AD6-B6D7-4088-ACE5-B268820C2283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37F36-49B5-41F5-A5D3-482AD6A4E82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430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F29B7-4EC9-4AD0-AD74-5A6990C55D7F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BAFE-2679-422C-9848-4C7CE800B7D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907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7161F-9DE2-40D6-8881-E641EEC24EA0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8C28-4B39-44DB-8736-FB5C4BFC2AC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087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C5D64-A7CF-4492-B419-590477468D08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00EB-0841-45ED-A9F5-94A3E8934BE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7719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7238-C8F4-41EA-AB69-065B280DBC86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13D33-F735-4E05-A623-F3C081068CF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368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6682-A7B1-4D6B-83F5-EA37E81D10F5}" type="datetimeFigureOut">
              <a:rPr lang="fr-FR"/>
              <a:pPr>
                <a:defRPr/>
              </a:pPr>
              <a:t>23/11/2022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DF166-146F-4792-B54D-3C5681EB4EB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9221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72D087E-F5F0-6F03-A095-25426614E8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.emf"/><Relationship Id="rId5" Type="http://schemas.openxmlformats.org/officeDocument/2006/relationships/image" Target="../media/image3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.emf"/><Relationship Id="rId5" Type="http://schemas.openxmlformats.org/officeDocument/2006/relationships/image" Target="../media/image3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2.emf"/><Relationship Id="rId5" Type="http://schemas.openxmlformats.org/officeDocument/2006/relationships/image" Target="../media/image3.e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3BF358A-978E-F417-EAB1-42377A49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0648"/>
          </a:xfrm>
          <a:prstGeom prst="rect">
            <a:avLst/>
          </a:prstGeom>
          <a:gradFill rotWithShape="0">
            <a:gsLst>
              <a:gs pos="0">
                <a:srgbClr val="443A31"/>
              </a:gs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Relations entre table attributaire, symbologie et diagrammes</a:t>
            </a:r>
            <a:r>
              <a:rPr lang="fr-FR" altLang="fr-FR" sz="800" dirty="0">
                <a:solidFill>
                  <a:schemeClr val="bg1"/>
                </a:solidFill>
                <a:latin typeface="Arial Black" panose="020B0A04020102020204" pitchFamily="34" charset="0"/>
              </a:rPr>
              <a:t>	 </a:t>
            </a:r>
            <a:endParaRPr lang="fr-FR" alt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0693213-0CFC-135D-801C-93C0DD2DB0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48308"/>
              </p:ext>
            </p:extLst>
          </p:nvPr>
        </p:nvGraphicFramePr>
        <p:xfrm>
          <a:off x="755576" y="476672"/>
          <a:ext cx="8044461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3" imgW="3750452" imgH="2584450" progId="CorelDraw.Graphic.16">
                  <p:embed/>
                </p:oleObj>
              </mc:Choice>
              <mc:Fallback>
                <p:oleObj name="CorelDRAW" r:id="rId3" imgW="3750452" imgH="2584450" progId="CorelDraw.Graphic.16">
                  <p:embed/>
                  <p:pic>
                    <p:nvPicPr>
                      <p:cNvPr id="20" name="Objet 19">
                        <a:extLst>
                          <a:ext uri="{FF2B5EF4-FFF2-40B4-BE49-F238E27FC236}">
                            <a16:creationId xmlns:a16="http://schemas.microsoft.com/office/drawing/2014/main" id="{D0693213-0CFC-135D-801C-93C0DD2DB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476672"/>
                        <a:ext cx="8044461" cy="554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911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3BF358A-978E-F417-EAB1-42377A49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0648"/>
          </a:xfrm>
          <a:prstGeom prst="rect">
            <a:avLst/>
          </a:prstGeom>
          <a:gradFill rotWithShape="0">
            <a:gsLst>
              <a:gs pos="0">
                <a:srgbClr val="443A31"/>
              </a:gs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Relations entre table attributaire, symbologie et diagrammes</a:t>
            </a:r>
            <a:r>
              <a:rPr lang="fr-FR" altLang="fr-FR" sz="800" dirty="0">
                <a:solidFill>
                  <a:schemeClr val="bg1"/>
                </a:solidFill>
                <a:latin typeface="Arial Black" panose="020B0A04020102020204" pitchFamily="34" charset="0"/>
              </a:rPr>
              <a:t>	 </a:t>
            </a:r>
            <a:endParaRPr lang="fr-FR" alt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0693213-0CFC-135D-801C-93C0DD2DB0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302549"/>
              </p:ext>
            </p:extLst>
          </p:nvPr>
        </p:nvGraphicFramePr>
        <p:xfrm>
          <a:off x="3057680" y="2561536"/>
          <a:ext cx="3252912" cy="224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DRAW" r:id="rId3" imgW="3750452" imgH="2584450" progId="CorelDraw.Graphic.16">
                  <p:embed/>
                </p:oleObj>
              </mc:Choice>
              <mc:Fallback>
                <p:oleObj name="CorelDRAW" r:id="rId3" imgW="3750452" imgH="258445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7680" y="2561536"/>
                        <a:ext cx="3252912" cy="2242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3335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3BF358A-978E-F417-EAB1-42377A49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0648"/>
          </a:xfrm>
          <a:prstGeom prst="rect">
            <a:avLst/>
          </a:prstGeom>
          <a:gradFill rotWithShape="0">
            <a:gsLst>
              <a:gs pos="0">
                <a:srgbClr val="443A31"/>
              </a:gs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Relations entre </a:t>
            </a: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  <a:cs typeface="Noto Kufi Arabic" panose="020B0506030804020204" pitchFamily="34" charset="0"/>
              </a:rPr>
              <a:t>table</a:t>
            </a: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 attributaire, symbologie et diagrammes</a:t>
            </a:r>
            <a:r>
              <a:rPr lang="fr-FR" altLang="fr-FR" sz="800" dirty="0">
                <a:solidFill>
                  <a:schemeClr val="bg1"/>
                </a:solidFill>
                <a:latin typeface="Arial Black" panose="020B0A04020102020204" pitchFamily="34" charset="0"/>
              </a:rPr>
              <a:t>	 </a:t>
            </a:r>
            <a:endParaRPr lang="fr-FR" alt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8671372-7673-A9C2-420C-53BF40DC62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504" y="582011"/>
          <a:ext cx="3240087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orelDRAW" r:id="rId3" imgW="3240295" imgH="1777647" progId="CorelDraw.Graphic.16">
                  <p:embed/>
                </p:oleObj>
              </mc:Choice>
              <mc:Fallback>
                <p:oleObj name="CorelDRAW" r:id="rId3" imgW="3240295" imgH="1777647" progId="CorelDraw.Graphic.16">
                  <p:embed/>
                  <p:pic>
                    <p:nvPicPr>
                      <p:cNvPr id="17" name="Objet 16">
                        <a:extLst>
                          <a:ext uri="{FF2B5EF4-FFF2-40B4-BE49-F238E27FC236}">
                            <a16:creationId xmlns:a16="http://schemas.microsoft.com/office/drawing/2014/main" id="{A8671372-7673-A9C2-420C-53BF40DC6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582011"/>
                        <a:ext cx="3240087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0693213-0CFC-135D-801C-93C0DD2DB0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7680" y="2561536"/>
          <a:ext cx="3252912" cy="224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orelDRAW" r:id="rId5" imgW="3750452" imgH="2584450" progId="CorelDraw.Graphic.16">
                  <p:embed/>
                </p:oleObj>
              </mc:Choice>
              <mc:Fallback>
                <p:oleObj name="CorelDRAW" r:id="rId5" imgW="3750452" imgH="2584450" progId="CorelDraw.Graphic.16">
                  <p:embed/>
                  <p:pic>
                    <p:nvPicPr>
                      <p:cNvPr id="20" name="Objet 19">
                        <a:extLst>
                          <a:ext uri="{FF2B5EF4-FFF2-40B4-BE49-F238E27FC236}">
                            <a16:creationId xmlns:a16="http://schemas.microsoft.com/office/drawing/2014/main" id="{D0693213-0CFC-135D-801C-93C0DD2DB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7680" y="2561536"/>
                        <a:ext cx="3252912" cy="2242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684AC6C6-38D0-7FD0-A3AB-A3FCCAA93CA2}"/>
              </a:ext>
            </a:extLst>
          </p:cNvPr>
          <p:cNvSpPr/>
          <p:nvPr/>
        </p:nvSpPr>
        <p:spPr>
          <a:xfrm>
            <a:off x="81117" y="560439"/>
            <a:ext cx="3266768" cy="1806677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80CEC9-BC53-8EC0-BA50-33266F961349}"/>
              </a:ext>
            </a:extLst>
          </p:cNvPr>
          <p:cNvSpPr txBox="1"/>
          <p:nvPr/>
        </p:nvSpPr>
        <p:spPr>
          <a:xfrm>
            <a:off x="4307" y="245449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Table attributaire</a:t>
            </a:r>
          </a:p>
        </p:txBody>
      </p: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40660A58-CC52-3D7D-E6D0-811031058F9F}"/>
              </a:ext>
            </a:extLst>
          </p:cNvPr>
          <p:cNvSpPr/>
          <p:nvPr/>
        </p:nvSpPr>
        <p:spPr>
          <a:xfrm rot="2722513">
            <a:off x="2199736" y="2042649"/>
            <a:ext cx="1049773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77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3BF358A-978E-F417-EAB1-42377A49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0648"/>
          </a:xfrm>
          <a:prstGeom prst="rect">
            <a:avLst/>
          </a:prstGeom>
          <a:gradFill rotWithShape="0">
            <a:gsLst>
              <a:gs pos="0">
                <a:srgbClr val="443A31"/>
              </a:gs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Relations entre table attributaire, symbologie et diagrammes</a:t>
            </a:r>
            <a:r>
              <a:rPr lang="fr-FR" altLang="fr-FR" sz="800" dirty="0">
                <a:solidFill>
                  <a:schemeClr val="bg1"/>
                </a:solidFill>
                <a:latin typeface="Arial Black" panose="020B0A04020102020204" pitchFamily="34" charset="0"/>
              </a:rPr>
              <a:t>	 </a:t>
            </a:r>
            <a:endParaRPr lang="fr-FR" alt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8671372-7673-A9C2-420C-53BF40DC62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504" y="582011"/>
          <a:ext cx="3240087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CorelDRAW" r:id="rId3" imgW="3240295" imgH="1777647" progId="CorelDraw.Graphic.16">
                  <p:embed/>
                </p:oleObj>
              </mc:Choice>
              <mc:Fallback>
                <p:oleObj name="CorelDRAW" r:id="rId3" imgW="3240295" imgH="1777647" progId="CorelDraw.Graphic.16">
                  <p:embed/>
                  <p:pic>
                    <p:nvPicPr>
                      <p:cNvPr id="17" name="Objet 16">
                        <a:extLst>
                          <a:ext uri="{FF2B5EF4-FFF2-40B4-BE49-F238E27FC236}">
                            <a16:creationId xmlns:a16="http://schemas.microsoft.com/office/drawing/2014/main" id="{A8671372-7673-A9C2-420C-53BF40DC6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582011"/>
                        <a:ext cx="3240087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29D52939-EB9F-1612-997D-9DD4B40785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3447038"/>
          <a:ext cx="2490787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orelDRAW" r:id="rId5" imgW="2490769" imgH="2307872" progId="CorelDraw.Graphic.16">
                  <p:embed/>
                </p:oleObj>
              </mc:Choice>
              <mc:Fallback>
                <p:oleObj name="CorelDRAW" r:id="rId5" imgW="2490769" imgH="2307872" progId="CorelDraw.Graphic.16">
                  <p:embed/>
                  <p:pic>
                    <p:nvPicPr>
                      <p:cNvPr id="18" name="Objet 17">
                        <a:extLst>
                          <a:ext uri="{FF2B5EF4-FFF2-40B4-BE49-F238E27FC236}">
                            <a16:creationId xmlns:a16="http://schemas.microsoft.com/office/drawing/2014/main" id="{29D52939-EB9F-1612-997D-9DD4B40785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45709" y="3447038"/>
                        <a:ext cx="2490787" cy="230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73DBEF3D-1242-8CB0-B958-E745E49FD8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1472022"/>
          <a:ext cx="2381559" cy="191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r:id="rId7" imgW="5765040" imgH="4634640" progId="">
                  <p:embed/>
                </p:oleObj>
              </mc:Choice>
              <mc:Fallback>
                <p:oleObj r:id="rId7" imgW="5765040" imgH="4634640" progId="">
                  <p:embed/>
                  <p:pic>
                    <p:nvPicPr>
                      <p:cNvPr id="19" name="Objet 18">
                        <a:extLst>
                          <a:ext uri="{FF2B5EF4-FFF2-40B4-BE49-F238E27FC236}">
                            <a16:creationId xmlns:a16="http://schemas.microsoft.com/office/drawing/2014/main" id="{73DBEF3D-1242-8CB0-B958-E745E49FD8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45709" y="1472022"/>
                        <a:ext cx="2381559" cy="191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0693213-0CFC-135D-801C-93C0DD2DB0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7680" y="2561536"/>
          <a:ext cx="3252912" cy="224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CorelDRAW" r:id="rId9" imgW="3750452" imgH="2584450" progId="CorelDraw.Graphic.16">
                  <p:embed/>
                </p:oleObj>
              </mc:Choice>
              <mc:Fallback>
                <p:oleObj name="CorelDRAW" r:id="rId9" imgW="3750452" imgH="2584450" progId="CorelDraw.Graphic.16">
                  <p:embed/>
                  <p:pic>
                    <p:nvPicPr>
                      <p:cNvPr id="20" name="Objet 19">
                        <a:extLst>
                          <a:ext uri="{FF2B5EF4-FFF2-40B4-BE49-F238E27FC236}">
                            <a16:creationId xmlns:a16="http://schemas.microsoft.com/office/drawing/2014/main" id="{D0693213-0CFC-135D-801C-93C0DD2DB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57680" y="2561536"/>
                        <a:ext cx="3252912" cy="2242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F66F6546-82F8-8636-7C37-F96CE4EC3B84}"/>
              </a:ext>
            </a:extLst>
          </p:cNvPr>
          <p:cNvSpPr txBox="1"/>
          <p:nvPr/>
        </p:nvSpPr>
        <p:spPr>
          <a:xfrm>
            <a:off x="6418161" y="1084114"/>
            <a:ext cx="127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Symbologie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3CAB6-0921-3BD4-3E5E-B1C9CA0F3314}"/>
              </a:ext>
            </a:extLst>
          </p:cNvPr>
          <p:cNvSpPr/>
          <p:nvPr/>
        </p:nvSpPr>
        <p:spPr>
          <a:xfrm>
            <a:off x="6505899" y="1411039"/>
            <a:ext cx="2521975" cy="4394225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4AC6C6-38D0-7FD0-A3AB-A3FCCAA93CA2}"/>
              </a:ext>
            </a:extLst>
          </p:cNvPr>
          <p:cNvSpPr/>
          <p:nvPr/>
        </p:nvSpPr>
        <p:spPr>
          <a:xfrm>
            <a:off x="81117" y="560439"/>
            <a:ext cx="3266768" cy="1806677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80CEC9-BC53-8EC0-BA50-33266F961349}"/>
              </a:ext>
            </a:extLst>
          </p:cNvPr>
          <p:cNvSpPr txBox="1"/>
          <p:nvPr/>
        </p:nvSpPr>
        <p:spPr>
          <a:xfrm>
            <a:off x="4307" y="245449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Table attributaire</a:t>
            </a:r>
          </a:p>
        </p:txBody>
      </p: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40660A58-CC52-3D7D-E6D0-811031058F9F}"/>
              </a:ext>
            </a:extLst>
          </p:cNvPr>
          <p:cNvSpPr/>
          <p:nvPr/>
        </p:nvSpPr>
        <p:spPr>
          <a:xfrm rot="2722513">
            <a:off x="2199736" y="2042649"/>
            <a:ext cx="1049773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Flèche : double flèche horizontale 29">
            <a:extLst>
              <a:ext uri="{FF2B5EF4-FFF2-40B4-BE49-F238E27FC236}">
                <a16:creationId xmlns:a16="http://schemas.microsoft.com/office/drawing/2014/main" id="{0390E4BB-6FFE-FC95-A7B3-9F2C5DFE67D6}"/>
              </a:ext>
            </a:extLst>
          </p:cNvPr>
          <p:cNvSpPr/>
          <p:nvPr/>
        </p:nvSpPr>
        <p:spPr>
          <a:xfrm rot="19867762">
            <a:off x="5714145" y="3038401"/>
            <a:ext cx="777122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6607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3BF358A-978E-F417-EAB1-42377A49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0648"/>
          </a:xfrm>
          <a:prstGeom prst="rect">
            <a:avLst/>
          </a:prstGeom>
          <a:gradFill rotWithShape="0">
            <a:gsLst>
              <a:gs pos="0">
                <a:srgbClr val="443A31"/>
              </a:gs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Relations entre table attributaire, symbologie et diagrammes</a:t>
            </a:r>
            <a:r>
              <a:rPr lang="fr-FR" altLang="fr-FR" sz="800" dirty="0">
                <a:solidFill>
                  <a:schemeClr val="bg1"/>
                </a:solidFill>
                <a:latin typeface="Arial Black" panose="020B0A04020102020204" pitchFamily="34" charset="0"/>
              </a:rPr>
              <a:t>	 </a:t>
            </a:r>
            <a:endParaRPr lang="fr-FR" alt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id="{90A98AB7-20BD-18E8-2BE8-AEEEF8FD13F9}"/>
              </a:ext>
            </a:extLst>
          </p:cNvPr>
          <p:cNvSpPr/>
          <p:nvPr/>
        </p:nvSpPr>
        <p:spPr>
          <a:xfrm rot="781723">
            <a:off x="3485407" y="1553835"/>
            <a:ext cx="2795229" cy="260648"/>
          </a:xfrm>
          <a:prstGeom prst="left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8671372-7673-A9C2-420C-53BF40DC62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504" y="582011"/>
          <a:ext cx="3240087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CorelDRAW" r:id="rId3" imgW="3240295" imgH="1777647" progId="CorelDraw.Graphic.16">
                  <p:embed/>
                </p:oleObj>
              </mc:Choice>
              <mc:Fallback>
                <p:oleObj name="CorelDRAW" r:id="rId3" imgW="3240295" imgH="1777647" progId="CorelDraw.Graphic.16">
                  <p:embed/>
                  <p:pic>
                    <p:nvPicPr>
                      <p:cNvPr id="17" name="Objet 16">
                        <a:extLst>
                          <a:ext uri="{FF2B5EF4-FFF2-40B4-BE49-F238E27FC236}">
                            <a16:creationId xmlns:a16="http://schemas.microsoft.com/office/drawing/2014/main" id="{A8671372-7673-A9C2-420C-53BF40DC6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582011"/>
                        <a:ext cx="3240087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29D52939-EB9F-1612-997D-9DD4B40785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3447038"/>
          <a:ext cx="2490787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orelDRAW" r:id="rId5" imgW="2490769" imgH="2307872" progId="CorelDraw.Graphic.16">
                  <p:embed/>
                </p:oleObj>
              </mc:Choice>
              <mc:Fallback>
                <p:oleObj name="CorelDRAW" r:id="rId5" imgW="2490769" imgH="2307872" progId="CorelDraw.Graphic.16">
                  <p:embed/>
                  <p:pic>
                    <p:nvPicPr>
                      <p:cNvPr id="18" name="Objet 17">
                        <a:extLst>
                          <a:ext uri="{FF2B5EF4-FFF2-40B4-BE49-F238E27FC236}">
                            <a16:creationId xmlns:a16="http://schemas.microsoft.com/office/drawing/2014/main" id="{29D52939-EB9F-1612-997D-9DD4B40785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45709" y="3447038"/>
                        <a:ext cx="2490787" cy="230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73DBEF3D-1242-8CB0-B958-E745E49FD8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1472022"/>
          <a:ext cx="2381559" cy="191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r:id="rId7" imgW="5765040" imgH="4634640" progId="">
                  <p:embed/>
                </p:oleObj>
              </mc:Choice>
              <mc:Fallback>
                <p:oleObj r:id="rId7" imgW="5765040" imgH="4634640" progId="">
                  <p:embed/>
                  <p:pic>
                    <p:nvPicPr>
                      <p:cNvPr id="19" name="Objet 18">
                        <a:extLst>
                          <a:ext uri="{FF2B5EF4-FFF2-40B4-BE49-F238E27FC236}">
                            <a16:creationId xmlns:a16="http://schemas.microsoft.com/office/drawing/2014/main" id="{73DBEF3D-1242-8CB0-B958-E745E49FD8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45709" y="1472022"/>
                        <a:ext cx="2381559" cy="191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0693213-0CFC-135D-801C-93C0DD2DB0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7680" y="2561536"/>
          <a:ext cx="3252912" cy="224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orelDRAW" r:id="rId9" imgW="3750452" imgH="2584450" progId="CorelDraw.Graphic.16">
                  <p:embed/>
                </p:oleObj>
              </mc:Choice>
              <mc:Fallback>
                <p:oleObj name="CorelDRAW" r:id="rId9" imgW="3750452" imgH="2584450" progId="CorelDraw.Graphic.16">
                  <p:embed/>
                  <p:pic>
                    <p:nvPicPr>
                      <p:cNvPr id="20" name="Objet 19">
                        <a:extLst>
                          <a:ext uri="{FF2B5EF4-FFF2-40B4-BE49-F238E27FC236}">
                            <a16:creationId xmlns:a16="http://schemas.microsoft.com/office/drawing/2014/main" id="{D0693213-0CFC-135D-801C-93C0DD2DB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57680" y="2561536"/>
                        <a:ext cx="3252912" cy="2242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F66F6546-82F8-8636-7C37-F96CE4EC3B84}"/>
              </a:ext>
            </a:extLst>
          </p:cNvPr>
          <p:cNvSpPr txBox="1"/>
          <p:nvPr/>
        </p:nvSpPr>
        <p:spPr>
          <a:xfrm>
            <a:off x="6418161" y="1084114"/>
            <a:ext cx="127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Symbologie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3CAB6-0921-3BD4-3E5E-B1C9CA0F3314}"/>
              </a:ext>
            </a:extLst>
          </p:cNvPr>
          <p:cNvSpPr/>
          <p:nvPr/>
        </p:nvSpPr>
        <p:spPr>
          <a:xfrm>
            <a:off x="6505899" y="1411039"/>
            <a:ext cx="2521975" cy="4394225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4AC6C6-38D0-7FD0-A3AB-A3FCCAA93CA2}"/>
              </a:ext>
            </a:extLst>
          </p:cNvPr>
          <p:cNvSpPr/>
          <p:nvPr/>
        </p:nvSpPr>
        <p:spPr>
          <a:xfrm>
            <a:off x="81117" y="560439"/>
            <a:ext cx="3266768" cy="1806677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80CEC9-BC53-8EC0-BA50-33266F961349}"/>
              </a:ext>
            </a:extLst>
          </p:cNvPr>
          <p:cNvSpPr txBox="1"/>
          <p:nvPr/>
        </p:nvSpPr>
        <p:spPr>
          <a:xfrm>
            <a:off x="4307" y="245449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Table attributaire</a:t>
            </a:r>
          </a:p>
        </p:txBody>
      </p: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40660A58-CC52-3D7D-E6D0-811031058F9F}"/>
              </a:ext>
            </a:extLst>
          </p:cNvPr>
          <p:cNvSpPr/>
          <p:nvPr/>
        </p:nvSpPr>
        <p:spPr>
          <a:xfrm rot="2722513">
            <a:off x="2199736" y="2042649"/>
            <a:ext cx="1049773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Flèche : double flèche horizontale 29">
            <a:extLst>
              <a:ext uri="{FF2B5EF4-FFF2-40B4-BE49-F238E27FC236}">
                <a16:creationId xmlns:a16="http://schemas.microsoft.com/office/drawing/2014/main" id="{0390E4BB-6FFE-FC95-A7B3-9F2C5DFE67D6}"/>
              </a:ext>
            </a:extLst>
          </p:cNvPr>
          <p:cNvSpPr/>
          <p:nvPr/>
        </p:nvSpPr>
        <p:spPr>
          <a:xfrm rot="19867762">
            <a:off x="5714145" y="3038401"/>
            <a:ext cx="777122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663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3BF358A-978E-F417-EAB1-42377A49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0648"/>
          </a:xfrm>
          <a:prstGeom prst="rect">
            <a:avLst/>
          </a:prstGeom>
          <a:gradFill rotWithShape="0">
            <a:gsLst>
              <a:gs pos="0">
                <a:srgbClr val="443A31"/>
              </a:gs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Relations entre table attributaire, symbologie et diagrammes</a:t>
            </a:r>
            <a:r>
              <a:rPr lang="fr-FR" altLang="fr-FR" sz="800" dirty="0">
                <a:solidFill>
                  <a:schemeClr val="bg1"/>
                </a:solidFill>
                <a:latin typeface="Arial Black" panose="020B0A04020102020204" pitchFamily="34" charset="0"/>
              </a:rPr>
              <a:t>	 </a:t>
            </a:r>
            <a:endParaRPr lang="fr-FR" alt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id="{90A98AB7-20BD-18E8-2BE8-AEEEF8FD13F9}"/>
              </a:ext>
            </a:extLst>
          </p:cNvPr>
          <p:cNvSpPr/>
          <p:nvPr/>
        </p:nvSpPr>
        <p:spPr>
          <a:xfrm rot="781723">
            <a:off x="3485407" y="1553835"/>
            <a:ext cx="2795229" cy="260648"/>
          </a:xfrm>
          <a:prstGeom prst="left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42D18EC-3E03-1C15-CA55-F74189358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4" y="5124535"/>
            <a:ext cx="4552435" cy="1568103"/>
          </a:xfrm>
          <a:prstGeom prst="rect">
            <a:avLst/>
          </a:prstGeom>
        </p:spPr>
      </p:pic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8671372-7673-A9C2-420C-53BF40DC62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504" y="582011"/>
          <a:ext cx="3240087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CorelDRAW" r:id="rId4" imgW="3240295" imgH="1777647" progId="CorelDraw.Graphic.16">
                  <p:embed/>
                </p:oleObj>
              </mc:Choice>
              <mc:Fallback>
                <p:oleObj name="CorelDRAW" r:id="rId4" imgW="3240295" imgH="1777647" progId="CorelDraw.Graphic.16">
                  <p:embed/>
                  <p:pic>
                    <p:nvPicPr>
                      <p:cNvPr id="17" name="Objet 16">
                        <a:extLst>
                          <a:ext uri="{FF2B5EF4-FFF2-40B4-BE49-F238E27FC236}">
                            <a16:creationId xmlns:a16="http://schemas.microsoft.com/office/drawing/2014/main" id="{A8671372-7673-A9C2-420C-53BF40DC6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582011"/>
                        <a:ext cx="3240087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29D52939-EB9F-1612-997D-9DD4B40785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3447038"/>
          <a:ext cx="2490787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CorelDRAW" r:id="rId6" imgW="2490769" imgH="2307872" progId="CorelDraw.Graphic.16">
                  <p:embed/>
                </p:oleObj>
              </mc:Choice>
              <mc:Fallback>
                <p:oleObj name="CorelDRAW" r:id="rId6" imgW="2490769" imgH="2307872" progId="CorelDraw.Graphic.16">
                  <p:embed/>
                  <p:pic>
                    <p:nvPicPr>
                      <p:cNvPr id="18" name="Objet 17">
                        <a:extLst>
                          <a:ext uri="{FF2B5EF4-FFF2-40B4-BE49-F238E27FC236}">
                            <a16:creationId xmlns:a16="http://schemas.microsoft.com/office/drawing/2014/main" id="{29D52939-EB9F-1612-997D-9DD4B40785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45709" y="3447038"/>
                        <a:ext cx="2490787" cy="230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73DBEF3D-1242-8CB0-B958-E745E49FD8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1472022"/>
          <a:ext cx="2381559" cy="191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r:id="rId8" imgW="5765040" imgH="4634640" progId="">
                  <p:embed/>
                </p:oleObj>
              </mc:Choice>
              <mc:Fallback>
                <p:oleObj r:id="rId8" imgW="5765040" imgH="4634640" progId="">
                  <p:embed/>
                  <p:pic>
                    <p:nvPicPr>
                      <p:cNvPr id="19" name="Objet 18">
                        <a:extLst>
                          <a:ext uri="{FF2B5EF4-FFF2-40B4-BE49-F238E27FC236}">
                            <a16:creationId xmlns:a16="http://schemas.microsoft.com/office/drawing/2014/main" id="{73DBEF3D-1242-8CB0-B958-E745E49FD8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45709" y="1472022"/>
                        <a:ext cx="2381559" cy="191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0693213-0CFC-135D-801C-93C0DD2DB0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7680" y="2561536"/>
          <a:ext cx="3252912" cy="224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CorelDRAW" r:id="rId10" imgW="3750452" imgH="2584450" progId="CorelDraw.Graphic.16">
                  <p:embed/>
                </p:oleObj>
              </mc:Choice>
              <mc:Fallback>
                <p:oleObj name="CorelDRAW" r:id="rId10" imgW="3750452" imgH="2584450" progId="CorelDraw.Graphic.16">
                  <p:embed/>
                  <p:pic>
                    <p:nvPicPr>
                      <p:cNvPr id="20" name="Objet 19">
                        <a:extLst>
                          <a:ext uri="{FF2B5EF4-FFF2-40B4-BE49-F238E27FC236}">
                            <a16:creationId xmlns:a16="http://schemas.microsoft.com/office/drawing/2014/main" id="{D0693213-0CFC-135D-801C-93C0DD2DB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57680" y="2561536"/>
                        <a:ext cx="3252912" cy="2242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F66F6546-82F8-8636-7C37-F96CE4EC3B84}"/>
              </a:ext>
            </a:extLst>
          </p:cNvPr>
          <p:cNvSpPr txBox="1"/>
          <p:nvPr/>
        </p:nvSpPr>
        <p:spPr>
          <a:xfrm>
            <a:off x="6418161" y="1084114"/>
            <a:ext cx="127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Symbologie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3CAB6-0921-3BD4-3E5E-B1C9CA0F3314}"/>
              </a:ext>
            </a:extLst>
          </p:cNvPr>
          <p:cNvSpPr/>
          <p:nvPr/>
        </p:nvSpPr>
        <p:spPr>
          <a:xfrm>
            <a:off x="6505899" y="1411039"/>
            <a:ext cx="2521975" cy="4394225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4AC6C6-38D0-7FD0-A3AB-A3FCCAA93CA2}"/>
              </a:ext>
            </a:extLst>
          </p:cNvPr>
          <p:cNvSpPr/>
          <p:nvPr/>
        </p:nvSpPr>
        <p:spPr>
          <a:xfrm>
            <a:off x="81117" y="560439"/>
            <a:ext cx="3266768" cy="1806677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80CEC9-BC53-8EC0-BA50-33266F961349}"/>
              </a:ext>
            </a:extLst>
          </p:cNvPr>
          <p:cNvSpPr txBox="1"/>
          <p:nvPr/>
        </p:nvSpPr>
        <p:spPr>
          <a:xfrm>
            <a:off x="4307" y="245449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Table attributaire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9F513E-2C17-5F84-2BBA-0442B2A78662}"/>
              </a:ext>
            </a:extLst>
          </p:cNvPr>
          <p:cNvSpPr txBox="1"/>
          <p:nvPr/>
        </p:nvSpPr>
        <p:spPr>
          <a:xfrm>
            <a:off x="99400" y="4715852"/>
            <a:ext cx="135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Diagrammes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4E6156-0294-72DA-277E-117D9FDE22F9}"/>
              </a:ext>
            </a:extLst>
          </p:cNvPr>
          <p:cNvSpPr/>
          <p:nvPr/>
        </p:nvSpPr>
        <p:spPr>
          <a:xfrm>
            <a:off x="215254" y="5035185"/>
            <a:ext cx="4601497" cy="1696064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40660A58-CC52-3D7D-E6D0-811031058F9F}"/>
              </a:ext>
            </a:extLst>
          </p:cNvPr>
          <p:cNvSpPr/>
          <p:nvPr/>
        </p:nvSpPr>
        <p:spPr>
          <a:xfrm rot="2722513">
            <a:off x="2199736" y="2042649"/>
            <a:ext cx="1049773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Flèche : double flèche horizontale 29">
            <a:extLst>
              <a:ext uri="{FF2B5EF4-FFF2-40B4-BE49-F238E27FC236}">
                <a16:creationId xmlns:a16="http://schemas.microsoft.com/office/drawing/2014/main" id="{0390E4BB-6FFE-FC95-A7B3-9F2C5DFE67D6}"/>
              </a:ext>
            </a:extLst>
          </p:cNvPr>
          <p:cNvSpPr/>
          <p:nvPr/>
        </p:nvSpPr>
        <p:spPr>
          <a:xfrm rot="19867762">
            <a:off x="5714145" y="3038401"/>
            <a:ext cx="777122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Flèche : double flèche horizontale 30">
            <a:extLst>
              <a:ext uri="{FF2B5EF4-FFF2-40B4-BE49-F238E27FC236}">
                <a16:creationId xmlns:a16="http://schemas.microsoft.com/office/drawing/2014/main" id="{ABC5B24D-68A8-4969-51D3-797C393379E4}"/>
              </a:ext>
            </a:extLst>
          </p:cNvPr>
          <p:cNvSpPr/>
          <p:nvPr/>
        </p:nvSpPr>
        <p:spPr>
          <a:xfrm rot="18790127">
            <a:off x="3524279" y="5087743"/>
            <a:ext cx="1150390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141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3BF358A-978E-F417-EAB1-42377A49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0648"/>
          </a:xfrm>
          <a:prstGeom prst="rect">
            <a:avLst/>
          </a:prstGeom>
          <a:gradFill rotWithShape="0">
            <a:gsLst>
              <a:gs pos="0">
                <a:srgbClr val="443A31"/>
              </a:gs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Relations entre table attributaire, symbologie et diagrammes</a:t>
            </a:r>
            <a:r>
              <a:rPr lang="fr-FR" altLang="fr-FR" sz="800" dirty="0">
                <a:solidFill>
                  <a:schemeClr val="bg1"/>
                </a:solidFill>
                <a:latin typeface="Arial Black" panose="020B0A04020102020204" pitchFamily="34" charset="0"/>
              </a:rPr>
              <a:t>	 </a:t>
            </a:r>
            <a:endParaRPr lang="fr-FR" alt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id="{90A98AB7-20BD-18E8-2BE8-AEEEF8FD13F9}"/>
              </a:ext>
            </a:extLst>
          </p:cNvPr>
          <p:cNvSpPr/>
          <p:nvPr/>
        </p:nvSpPr>
        <p:spPr>
          <a:xfrm rot="781723">
            <a:off x="3485407" y="1553835"/>
            <a:ext cx="2795229" cy="260648"/>
          </a:xfrm>
          <a:prstGeom prst="left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lèche : double flèche horizontale 13">
            <a:extLst>
              <a:ext uri="{FF2B5EF4-FFF2-40B4-BE49-F238E27FC236}">
                <a16:creationId xmlns:a16="http://schemas.microsoft.com/office/drawing/2014/main" id="{B0AEAA49-A19C-B4EA-41C4-849CD7823499}"/>
              </a:ext>
            </a:extLst>
          </p:cNvPr>
          <p:cNvSpPr/>
          <p:nvPr/>
        </p:nvSpPr>
        <p:spPr>
          <a:xfrm rot="5400000">
            <a:off x="-47046" y="3509463"/>
            <a:ext cx="2293781" cy="260648"/>
          </a:xfrm>
          <a:prstGeom prst="left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42D18EC-3E03-1C15-CA55-F74189358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4" y="5124535"/>
            <a:ext cx="4552435" cy="1568103"/>
          </a:xfrm>
          <a:prstGeom prst="rect">
            <a:avLst/>
          </a:prstGeom>
        </p:spPr>
      </p:pic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8671372-7673-A9C2-420C-53BF40DC62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504" y="582011"/>
          <a:ext cx="3240087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CorelDRAW" r:id="rId4" imgW="3240295" imgH="1777647" progId="CorelDraw.Graphic.16">
                  <p:embed/>
                </p:oleObj>
              </mc:Choice>
              <mc:Fallback>
                <p:oleObj name="CorelDRAW" r:id="rId4" imgW="3240295" imgH="1777647" progId="CorelDraw.Graphic.16">
                  <p:embed/>
                  <p:pic>
                    <p:nvPicPr>
                      <p:cNvPr id="17" name="Objet 16">
                        <a:extLst>
                          <a:ext uri="{FF2B5EF4-FFF2-40B4-BE49-F238E27FC236}">
                            <a16:creationId xmlns:a16="http://schemas.microsoft.com/office/drawing/2014/main" id="{A8671372-7673-A9C2-420C-53BF40DC6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582011"/>
                        <a:ext cx="3240087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29D52939-EB9F-1612-997D-9DD4B40785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3447038"/>
          <a:ext cx="2490787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orelDRAW" r:id="rId6" imgW="2490769" imgH="2307872" progId="CorelDraw.Graphic.16">
                  <p:embed/>
                </p:oleObj>
              </mc:Choice>
              <mc:Fallback>
                <p:oleObj name="CorelDRAW" r:id="rId6" imgW="2490769" imgH="2307872" progId="CorelDraw.Graphic.16">
                  <p:embed/>
                  <p:pic>
                    <p:nvPicPr>
                      <p:cNvPr id="18" name="Objet 17">
                        <a:extLst>
                          <a:ext uri="{FF2B5EF4-FFF2-40B4-BE49-F238E27FC236}">
                            <a16:creationId xmlns:a16="http://schemas.microsoft.com/office/drawing/2014/main" id="{29D52939-EB9F-1612-997D-9DD4B40785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45709" y="3447038"/>
                        <a:ext cx="2490787" cy="230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73DBEF3D-1242-8CB0-B958-E745E49FD8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1472022"/>
          <a:ext cx="2381559" cy="191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r:id="rId8" imgW="5765040" imgH="4634640" progId="">
                  <p:embed/>
                </p:oleObj>
              </mc:Choice>
              <mc:Fallback>
                <p:oleObj r:id="rId8" imgW="5765040" imgH="4634640" progId="">
                  <p:embed/>
                  <p:pic>
                    <p:nvPicPr>
                      <p:cNvPr id="19" name="Objet 18">
                        <a:extLst>
                          <a:ext uri="{FF2B5EF4-FFF2-40B4-BE49-F238E27FC236}">
                            <a16:creationId xmlns:a16="http://schemas.microsoft.com/office/drawing/2014/main" id="{73DBEF3D-1242-8CB0-B958-E745E49FD8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45709" y="1472022"/>
                        <a:ext cx="2381559" cy="191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0693213-0CFC-135D-801C-93C0DD2DB0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7680" y="2561536"/>
          <a:ext cx="3252912" cy="224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CorelDRAW" r:id="rId10" imgW="3750452" imgH="2584450" progId="CorelDraw.Graphic.16">
                  <p:embed/>
                </p:oleObj>
              </mc:Choice>
              <mc:Fallback>
                <p:oleObj name="CorelDRAW" r:id="rId10" imgW="3750452" imgH="2584450" progId="CorelDraw.Graphic.16">
                  <p:embed/>
                  <p:pic>
                    <p:nvPicPr>
                      <p:cNvPr id="20" name="Objet 19">
                        <a:extLst>
                          <a:ext uri="{FF2B5EF4-FFF2-40B4-BE49-F238E27FC236}">
                            <a16:creationId xmlns:a16="http://schemas.microsoft.com/office/drawing/2014/main" id="{D0693213-0CFC-135D-801C-93C0DD2DB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57680" y="2561536"/>
                        <a:ext cx="3252912" cy="2242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F66F6546-82F8-8636-7C37-F96CE4EC3B84}"/>
              </a:ext>
            </a:extLst>
          </p:cNvPr>
          <p:cNvSpPr txBox="1"/>
          <p:nvPr/>
        </p:nvSpPr>
        <p:spPr>
          <a:xfrm>
            <a:off x="6418161" y="1084114"/>
            <a:ext cx="127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Symbologie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3CAB6-0921-3BD4-3E5E-B1C9CA0F3314}"/>
              </a:ext>
            </a:extLst>
          </p:cNvPr>
          <p:cNvSpPr/>
          <p:nvPr/>
        </p:nvSpPr>
        <p:spPr>
          <a:xfrm>
            <a:off x="6505899" y="1411039"/>
            <a:ext cx="2521975" cy="4394225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4AC6C6-38D0-7FD0-A3AB-A3FCCAA93CA2}"/>
              </a:ext>
            </a:extLst>
          </p:cNvPr>
          <p:cNvSpPr/>
          <p:nvPr/>
        </p:nvSpPr>
        <p:spPr>
          <a:xfrm>
            <a:off x="81117" y="560439"/>
            <a:ext cx="3266768" cy="1806677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80CEC9-BC53-8EC0-BA50-33266F961349}"/>
              </a:ext>
            </a:extLst>
          </p:cNvPr>
          <p:cNvSpPr txBox="1"/>
          <p:nvPr/>
        </p:nvSpPr>
        <p:spPr>
          <a:xfrm>
            <a:off x="4307" y="245449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Table attributaire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9F513E-2C17-5F84-2BBA-0442B2A78662}"/>
              </a:ext>
            </a:extLst>
          </p:cNvPr>
          <p:cNvSpPr txBox="1"/>
          <p:nvPr/>
        </p:nvSpPr>
        <p:spPr>
          <a:xfrm>
            <a:off x="99400" y="4715852"/>
            <a:ext cx="135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Diagrammes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4E6156-0294-72DA-277E-117D9FDE22F9}"/>
              </a:ext>
            </a:extLst>
          </p:cNvPr>
          <p:cNvSpPr/>
          <p:nvPr/>
        </p:nvSpPr>
        <p:spPr>
          <a:xfrm>
            <a:off x="215254" y="5035185"/>
            <a:ext cx="4601497" cy="1696064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40660A58-CC52-3D7D-E6D0-811031058F9F}"/>
              </a:ext>
            </a:extLst>
          </p:cNvPr>
          <p:cNvSpPr/>
          <p:nvPr/>
        </p:nvSpPr>
        <p:spPr>
          <a:xfrm rot="2722513">
            <a:off x="2199736" y="2042649"/>
            <a:ext cx="1049773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Flèche : double flèche horizontale 29">
            <a:extLst>
              <a:ext uri="{FF2B5EF4-FFF2-40B4-BE49-F238E27FC236}">
                <a16:creationId xmlns:a16="http://schemas.microsoft.com/office/drawing/2014/main" id="{0390E4BB-6FFE-FC95-A7B3-9F2C5DFE67D6}"/>
              </a:ext>
            </a:extLst>
          </p:cNvPr>
          <p:cNvSpPr/>
          <p:nvPr/>
        </p:nvSpPr>
        <p:spPr>
          <a:xfrm rot="19867762">
            <a:off x="5714145" y="3038401"/>
            <a:ext cx="777122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Flèche : double flèche horizontale 30">
            <a:extLst>
              <a:ext uri="{FF2B5EF4-FFF2-40B4-BE49-F238E27FC236}">
                <a16:creationId xmlns:a16="http://schemas.microsoft.com/office/drawing/2014/main" id="{ABC5B24D-68A8-4969-51D3-797C393379E4}"/>
              </a:ext>
            </a:extLst>
          </p:cNvPr>
          <p:cNvSpPr/>
          <p:nvPr/>
        </p:nvSpPr>
        <p:spPr>
          <a:xfrm rot="18790127">
            <a:off x="3524279" y="5087743"/>
            <a:ext cx="1150390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708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13BF358A-978E-F417-EAB1-42377A49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0648"/>
          </a:xfrm>
          <a:prstGeom prst="rect">
            <a:avLst/>
          </a:prstGeom>
          <a:gradFill rotWithShape="0">
            <a:gsLst>
              <a:gs pos="0">
                <a:srgbClr val="443A31"/>
              </a:gs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tabLst>
                <a:tab pos="8380413" algn="l"/>
                <a:tab pos="8482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 dirty="0">
                <a:solidFill>
                  <a:schemeClr val="bg1"/>
                </a:solidFill>
                <a:latin typeface="Arial Black" panose="020B0A04020102020204" pitchFamily="34" charset="0"/>
              </a:rPr>
              <a:t>Relations entre table attributaire, symbologie et diagrammes</a:t>
            </a:r>
            <a:r>
              <a:rPr lang="fr-FR" altLang="fr-FR" sz="800" dirty="0">
                <a:solidFill>
                  <a:schemeClr val="bg1"/>
                </a:solidFill>
                <a:latin typeface="Arial Black" panose="020B0A04020102020204" pitchFamily="34" charset="0"/>
              </a:rPr>
              <a:t>	 </a:t>
            </a:r>
            <a:endParaRPr lang="fr-FR" alt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id="{90A98AB7-20BD-18E8-2BE8-AEEEF8FD13F9}"/>
              </a:ext>
            </a:extLst>
          </p:cNvPr>
          <p:cNvSpPr/>
          <p:nvPr/>
        </p:nvSpPr>
        <p:spPr>
          <a:xfrm rot="781723">
            <a:off x="3485407" y="1553835"/>
            <a:ext cx="2795229" cy="260648"/>
          </a:xfrm>
          <a:prstGeom prst="left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lèche : double flèche horizontale 13">
            <a:extLst>
              <a:ext uri="{FF2B5EF4-FFF2-40B4-BE49-F238E27FC236}">
                <a16:creationId xmlns:a16="http://schemas.microsoft.com/office/drawing/2014/main" id="{B0AEAA49-A19C-B4EA-41C4-849CD7823499}"/>
              </a:ext>
            </a:extLst>
          </p:cNvPr>
          <p:cNvSpPr/>
          <p:nvPr/>
        </p:nvSpPr>
        <p:spPr>
          <a:xfrm rot="5400000">
            <a:off x="-47046" y="3509463"/>
            <a:ext cx="2293781" cy="260648"/>
          </a:xfrm>
          <a:prstGeom prst="left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42D18EC-3E03-1C15-CA55-F74189358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4" y="5124535"/>
            <a:ext cx="4552435" cy="1568103"/>
          </a:xfrm>
          <a:prstGeom prst="rect">
            <a:avLst/>
          </a:prstGeom>
        </p:spPr>
      </p:pic>
      <p:graphicFrame>
        <p:nvGraphicFramePr>
          <p:cNvPr id="17" name="Objet 16">
            <a:extLst>
              <a:ext uri="{FF2B5EF4-FFF2-40B4-BE49-F238E27FC236}">
                <a16:creationId xmlns:a16="http://schemas.microsoft.com/office/drawing/2014/main" id="{A8671372-7673-A9C2-420C-53BF40DC62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504" y="582011"/>
          <a:ext cx="3240087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CorelDRAW" r:id="rId4" imgW="3240295" imgH="1777647" progId="CorelDraw.Graphic.16">
                  <p:embed/>
                </p:oleObj>
              </mc:Choice>
              <mc:Fallback>
                <p:oleObj name="CorelDRAW" r:id="rId4" imgW="3240295" imgH="1777647" progId="CorelDraw.Graphic.16">
                  <p:embed/>
                  <p:pic>
                    <p:nvPicPr>
                      <p:cNvPr id="17" name="Objet 16">
                        <a:extLst>
                          <a:ext uri="{FF2B5EF4-FFF2-40B4-BE49-F238E27FC236}">
                            <a16:creationId xmlns:a16="http://schemas.microsoft.com/office/drawing/2014/main" id="{A8671372-7673-A9C2-420C-53BF40DC6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582011"/>
                        <a:ext cx="3240087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id="{29D52939-EB9F-1612-997D-9DD4B40785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3447038"/>
          <a:ext cx="2490787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CorelDRAW" r:id="rId6" imgW="2490769" imgH="2307872" progId="CorelDraw.Graphic.16">
                  <p:embed/>
                </p:oleObj>
              </mc:Choice>
              <mc:Fallback>
                <p:oleObj name="CorelDRAW" r:id="rId6" imgW="2490769" imgH="2307872" progId="CorelDraw.Graphic.16">
                  <p:embed/>
                  <p:pic>
                    <p:nvPicPr>
                      <p:cNvPr id="18" name="Objet 17">
                        <a:extLst>
                          <a:ext uri="{FF2B5EF4-FFF2-40B4-BE49-F238E27FC236}">
                            <a16:creationId xmlns:a16="http://schemas.microsoft.com/office/drawing/2014/main" id="{29D52939-EB9F-1612-997D-9DD4B40785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45709" y="3447038"/>
                        <a:ext cx="2490787" cy="230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id="{73DBEF3D-1242-8CB0-B958-E745E49FD8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5709" y="1472022"/>
          <a:ext cx="2381559" cy="191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r:id="rId8" imgW="5765040" imgH="4634640" progId="">
                  <p:embed/>
                </p:oleObj>
              </mc:Choice>
              <mc:Fallback>
                <p:oleObj r:id="rId8" imgW="5765040" imgH="4634640" progId="">
                  <p:embed/>
                  <p:pic>
                    <p:nvPicPr>
                      <p:cNvPr id="19" name="Objet 18">
                        <a:extLst>
                          <a:ext uri="{FF2B5EF4-FFF2-40B4-BE49-F238E27FC236}">
                            <a16:creationId xmlns:a16="http://schemas.microsoft.com/office/drawing/2014/main" id="{73DBEF3D-1242-8CB0-B958-E745E49FD8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45709" y="1472022"/>
                        <a:ext cx="2381559" cy="191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 19">
            <a:extLst>
              <a:ext uri="{FF2B5EF4-FFF2-40B4-BE49-F238E27FC236}">
                <a16:creationId xmlns:a16="http://schemas.microsoft.com/office/drawing/2014/main" id="{D0693213-0CFC-135D-801C-93C0DD2DB0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7680" y="2561536"/>
          <a:ext cx="3252912" cy="2242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CorelDRAW" r:id="rId10" imgW="3750452" imgH="2584450" progId="CorelDraw.Graphic.16">
                  <p:embed/>
                </p:oleObj>
              </mc:Choice>
              <mc:Fallback>
                <p:oleObj name="CorelDRAW" r:id="rId10" imgW="3750452" imgH="2584450" progId="CorelDraw.Graphic.16">
                  <p:embed/>
                  <p:pic>
                    <p:nvPicPr>
                      <p:cNvPr id="20" name="Objet 19">
                        <a:extLst>
                          <a:ext uri="{FF2B5EF4-FFF2-40B4-BE49-F238E27FC236}">
                            <a16:creationId xmlns:a16="http://schemas.microsoft.com/office/drawing/2014/main" id="{D0693213-0CFC-135D-801C-93C0DD2DB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57680" y="2561536"/>
                        <a:ext cx="3252912" cy="2242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F66F6546-82F8-8636-7C37-F96CE4EC3B84}"/>
              </a:ext>
            </a:extLst>
          </p:cNvPr>
          <p:cNvSpPr txBox="1"/>
          <p:nvPr/>
        </p:nvSpPr>
        <p:spPr>
          <a:xfrm>
            <a:off x="6418161" y="1084114"/>
            <a:ext cx="127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Symbologie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3CAB6-0921-3BD4-3E5E-B1C9CA0F3314}"/>
              </a:ext>
            </a:extLst>
          </p:cNvPr>
          <p:cNvSpPr/>
          <p:nvPr/>
        </p:nvSpPr>
        <p:spPr>
          <a:xfrm>
            <a:off x="6505899" y="1411039"/>
            <a:ext cx="2521975" cy="4394225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4AC6C6-38D0-7FD0-A3AB-A3FCCAA93CA2}"/>
              </a:ext>
            </a:extLst>
          </p:cNvPr>
          <p:cNvSpPr/>
          <p:nvPr/>
        </p:nvSpPr>
        <p:spPr>
          <a:xfrm>
            <a:off x="81117" y="560439"/>
            <a:ext cx="3266768" cy="1806677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80CEC9-BC53-8EC0-BA50-33266F961349}"/>
              </a:ext>
            </a:extLst>
          </p:cNvPr>
          <p:cNvSpPr txBox="1"/>
          <p:nvPr/>
        </p:nvSpPr>
        <p:spPr>
          <a:xfrm>
            <a:off x="4307" y="245449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Table attributaire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9F513E-2C17-5F84-2BBA-0442B2A78662}"/>
              </a:ext>
            </a:extLst>
          </p:cNvPr>
          <p:cNvSpPr txBox="1"/>
          <p:nvPr/>
        </p:nvSpPr>
        <p:spPr>
          <a:xfrm>
            <a:off x="99400" y="4715852"/>
            <a:ext cx="135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Diagrammes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4E6156-0294-72DA-277E-117D9FDE22F9}"/>
              </a:ext>
            </a:extLst>
          </p:cNvPr>
          <p:cNvSpPr/>
          <p:nvPr/>
        </p:nvSpPr>
        <p:spPr>
          <a:xfrm>
            <a:off x="215254" y="5035185"/>
            <a:ext cx="4601497" cy="1696064"/>
          </a:xfrm>
          <a:prstGeom prst="rect">
            <a:avLst/>
          </a:prstGeom>
          <a:noFill/>
          <a:ln w="127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ouble flèche horizontale 27">
            <a:extLst>
              <a:ext uri="{FF2B5EF4-FFF2-40B4-BE49-F238E27FC236}">
                <a16:creationId xmlns:a16="http://schemas.microsoft.com/office/drawing/2014/main" id="{6894BBC6-3322-E373-45D0-D4D463171AC3}"/>
              </a:ext>
            </a:extLst>
          </p:cNvPr>
          <p:cNvSpPr/>
          <p:nvPr/>
        </p:nvSpPr>
        <p:spPr>
          <a:xfrm rot="9108546">
            <a:off x="4815307" y="5734896"/>
            <a:ext cx="1596656" cy="260648"/>
          </a:xfrm>
          <a:prstGeom prst="left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40660A58-CC52-3D7D-E6D0-811031058F9F}"/>
              </a:ext>
            </a:extLst>
          </p:cNvPr>
          <p:cNvSpPr/>
          <p:nvPr/>
        </p:nvSpPr>
        <p:spPr>
          <a:xfrm rot="2722513">
            <a:off x="2199736" y="2042649"/>
            <a:ext cx="1049773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Flèche : double flèche horizontale 29">
            <a:extLst>
              <a:ext uri="{FF2B5EF4-FFF2-40B4-BE49-F238E27FC236}">
                <a16:creationId xmlns:a16="http://schemas.microsoft.com/office/drawing/2014/main" id="{0390E4BB-6FFE-FC95-A7B3-9F2C5DFE67D6}"/>
              </a:ext>
            </a:extLst>
          </p:cNvPr>
          <p:cNvSpPr/>
          <p:nvPr/>
        </p:nvSpPr>
        <p:spPr>
          <a:xfrm rot="19867762">
            <a:off x="5714145" y="3038401"/>
            <a:ext cx="777122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Flèche : double flèche horizontale 30">
            <a:extLst>
              <a:ext uri="{FF2B5EF4-FFF2-40B4-BE49-F238E27FC236}">
                <a16:creationId xmlns:a16="http://schemas.microsoft.com/office/drawing/2014/main" id="{ABC5B24D-68A8-4969-51D3-797C393379E4}"/>
              </a:ext>
            </a:extLst>
          </p:cNvPr>
          <p:cNvSpPr/>
          <p:nvPr/>
        </p:nvSpPr>
        <p:spPr>
          <a:xfrm rot="18790127">
            <a:off x="3524279" y="5087743"/>
            <a:ext cx="1150390" cy="260648"/>
          </a:xfrm>
          <a:prstGeom prst="left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5652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100</Words>
  <Application>Microsoft Office PowerPoint</Application>
  <PresentationFormat>Affichage à l'écran (4:3)</PresentationFormat>
  <Paragraphs>22</Paragraphs>
  <Slides>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Noto Kufi Arabic</vt:lpstr>
      <vt:lpstr>Thème Office</vt:lpstr>
      <vt:lpstr>CorelDRAW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Sebastien Zaragosi</cp:lastModifiedBy>
  <cp:revision>17</cp:revision>
  <dcterms:created xsi:type="dcterms:W3CDTF">2012-10-02T08:48:59Z</dcterms:created>
  <dcterms:modified xsi:type="dcterms:W3CDTF">2022-11-23T11:30:56Z</dcterms:modified>
</cp:coreProperties>
</file>