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302" r:id="rId3"/>
    <p:sldId id="303" r:id="rId4"/>
    <p:sldId id="304" r:id="rId5"/>
    <p:sldId id="308" r:id="rId6"/>
    <p:sldId id="311" r:id="rId7"/>
    <p:sldId id="309" r:id="rId8"/>
    <p:sldId id="312" r:id="rId9"/>
    <p:sldId id="310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528"/>
    </p:cViewPr>
  </p:sorterViewPr>
  <p:notesViewPr>
    <p:cSldViewPr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9B43B-F184-4D3D-A59A-DF435DB8D7D2}" type="datetimeFigureOut">
              <a:rPr lang="fr-FR"/>
              <a:pPr>
                <a:defRPr/>
              </a:pPr>
              <a:t>04/09/2023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56EC38-D7E4-4238-8A80-F769817587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72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DCD0-FD6D-411F-A221-222484546EE5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C82BB-B949-4D6F-AE02-60A25B7C6D5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0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779DE-B950-4630-BEFA-E0EB659F5A82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C6F4-3AF8-47EC-B003-C2CECFAD0A2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487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98D2-AC5A-4056-9B86-AE068C1AEFA1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F243-F735-4502-9CC4-31835EAB377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936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C3DBC-F10D-4B5A-8246-6BCB900755F2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8BF38-589C-428D-85CD-5F12551BF9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87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750F-8CDB-4882-A247-50BEC1D0CA98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C3CB-1C5F-40BC-A514-939DC1AE5C5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585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1AD6-B6D7-4088-ACE5-B268820C2283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37F36-49B5-41F5-A5D3-482AD6A4E82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430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F29B7-4EC9-4AD0-AD74-5A6990C55D7F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BAFE-2679-422C-9848-4C7CE800B7D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907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161F-9DE2-40D6-8881-E641EEC24EA0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8C28-4B39-44DB-8736-FB5C4BFC2AC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087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5D64-A7CF-4492-B419-590477468D08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00EB-0841-45ED-A9F5-94A3E8934B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719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7238-C8F4-41EA-AB69-065B280DBC86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3D33-F735-4E05-A623-F3C081068CF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368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6682-A7B1-4D6B-83F5-EA37E81D10F5}" type="datetimeFigureOut">
              <a:rPr lang="fr-FR"/>
              <a:pPr>
                <a:defRPr/>
              </a:pPr>
              <a:t>04/09/2023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F166-146F-4792-B54D-3C5681EB4EB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221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2D087E-F5F0-6F03-A095-25426614E8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C:\Users\seb\Desktop\Figur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" y="76210"/>
            <a:ext cx="24907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Users\seb\Desktop\Sans titre-1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375" r="1181" b="6599"/>
          <a:stretch>
            <a:fillRect/>
          </a:stretch>
        </p:blipFill>
        <p:spPr bwMode="auto">
          <a:xfrm>
            <a:off x="4617088" y="3473256"/>
            <a:ext cx="44640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Users\seb\Desktop\zone cop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2963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C:\Users\seb\Desktop\Mocosed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47380"/>
            <a:ext cx="272573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7F0DAF-2489-32A3-CE68-8FC36F260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85" y="88941"/>
            <a:ext cx="6106596" cy="2980019"/>
          </a:xfrm>
          <a:prstGeom prst="rect">
            <a:avLst/>
          </a:prstGeom>
        </p:spPr>
      </p:pic>
      <p:pic>
        <p:nvPicPr>
          <p:cNvPr id="1026" name="Picture 2" descr="ESRI – Logos Download">
            <a:extLst>
              <a:ext uri="{FF2B5EF4-FFF2-40B4-BE49-F238E27FC236}">
                <a16:creationId xmlns:a16="http://schemas.microsoft.com/office/drawing/2014/main" id="{7CB946DB-1FD5-EFC3-487D-1A7F6869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25" y="5796934"/>
            <a:ext cx="2767909" cy="11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DDFC99-01D6-68ED-B1F0-6559F0826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25B90D6E-6EDE-927A-7F33-D15FE199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Les cartes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E6986F-DD2C-C683-E589-CF6354862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2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553D3C-41E5-3487-FBF1-5A91986E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E97EABE7-0929-0722-BB00-9CE4B23C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Les scènes 3D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6C3414-853C-BDB1-4908-B908FE9C5C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9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E08898-E1F6-94B7-0E56-B6D4FE3B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CC1A69FD-FFCC-8F67-791F-DA802739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La mise en page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AB6B23-ACB7-7582-AC60-F03DDAC3B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9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5D43B2-F886-CE78-B4FB-0313575F4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13BF358A-978E-F417-EAB1-42377A49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Présentation de l’interface ArcGIS Pro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7EA71B-71CE-8054-1FC8-F887B1957A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381328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D35BED-DAB2-B161-C20A-7A894A663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CAF1B237-F7FF-B7F7-BA81-5073989B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325B3D-D76D-CAD2-D62B-D28EEB73FC63}"/>
              </a:ext>
            </a:extLst>
          </p:cNvPr>
          <p:cNvSpPr txBox="1"/>
          <p:nvPr/>
        </p:nvSpPr>
        <p:spPr>
          <a:xfrm>
            <a:off x="7380312" y="692696"/>
            <a:ext cx="144016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points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881A3A-D18B-A206-C32D-7FD166249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AF7258-BEFD-A381-DE34-5659C9790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E167B8B1-B425-B3F4-BDE2-990F29DEF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 : la table attributaire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ACEF9F-8D95-3ADA-352E-FCFB90A8002E}"/>
              </a:ext>
            </a:extLst>
          </p:cNvPr>
          <p:cNvSpPr txBox="1"/>
          <p:nvPr/>
        </p:nvSpPr>
        <p:spPr>
          <a:xfrm>
            <a:off x="6259358" y="692696"/>
            <a:ext cx="266429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La table attributaire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A1B0AF-ACA4-A90B-E3E9-7FA6CB3BF8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496A42-BDDC-39AC-62F3-C079F0CC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946F171-976E-0011-8D56-A8024AD64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DACE5B-2706-F41B-C669-6DC0D155B6D8}"/>
              </a:ext>
            </a:extLst>
          </p:cNvPr>
          <p:cNvSpPr txBox="1"/>
          <p:nvPr/>
        </p:nvSpPr>
        <p:spPr>
          <a:xfrm>
            <a:off x="6804248" y="692696"/>
            <a:ext cx="201622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</a:t>
            </a:r>
            <a:r>
              <a:rPr lang="fr-FR" sz="2400" dirty="0" err="1">
                <a:solidFill>
                  <a:schemeClr val="bg1"/>
                </a:solidFill>
              </a:rPr>
              <a:t>polylignes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1653A1-47C3-1043-D23A-0E4FE0C235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0B5636-60E8-D3CC-F54D-EE63628C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30E783-FDCD-D930-A1D6-6A66C4CC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 : la table attributaire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84CFE2-7253-53A6-84B2-28EC5E308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C829470-2A21-6A36-647A-8E191332CB65}"/>
              </a:ext>
            </a:extLst>
          </p:cNvPr>
          <p:cNvSpPr txBox="1"/>
          <p:nvPr/>
        </p:nvSpPr>
        <p:spPr>
          <a:xfrm>
            <a:off x="6259358" y="692696"/>
            <a:ext cx="266429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La table attributaire</a:t>
            </a:r>
          </a:p>
        </p:txBody>
      </p:sp>
    </p:spTree>
    <p:extLst>
      <p:ext uri="{BB962C8B-B14F-4D97-AF65-F5344CB8AC3E}">
        <p14:creationId xmlns:p14="http://schemas.microsoft.com/office/powerpoint/2010/main" val="407770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BB3E0D-5270-F9AC-6FFE-4DB12FBF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7127A361-F762-0755-E754-363D6EF61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307C4F-2FC6-3EAB-EE31-FC4331A7E704}"/>
              </a:ext>
            </a:extLst>
          </p:cNvPr>
          <p:cNvSpPr txBox="1"/>
          <p:nvPr/>
        </p:nvSpPr>
        <p:spPr>
          <a:xfrm>
            <a:off x="6804248" y="692696"/>
            <a:ext cx="201622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polygones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3786EB-F710-7171-949C-C77EAC3946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9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AFF90A-CADB-15FC-9557-F36C1E97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D9CC817B-3EDB-DA27-F3E2-A706BD800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 : la table attributaire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A849B7-0E77-9BC3-FC44-E539DCE097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BA72ACC-5031-0E16-35D6-6C4393FBC65D}"/>
              </a:ext>
            </a:extLst>
          </p:cNvPr>
          <p:cNvSpPr txBox="1"/>
          <p:nvPr/>
        </p:nvSpPr>
        <p:spPr>
          <a:xfrm>
            <a:off x="6259358" y="692696"/>
            <a:ext cx="266429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La table attributaire</a:t>
            </a:r>
          </a:p>
        </p:txBody>
      </p:sp>
    </p:spTree>
    <p:extLst>
      <p:ext uri="{BB962C8B-B14F-4D97-AF65-F5344CB8AC3E}">
        <p14:creationId xmlns:p14="http://schemas.microsoft.com/office/powerpoint/2010/main" val="3351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021FCC-8882-DA0A-78F4-1B692597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EC5AFE05-FA03-535C-D6C2-77AE650A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B80B72-50E8-31A7-A58A-406F85F5544D}"/>
              </a:ext>
            </a:extLst>
          </p:cNvPr>
          <p:cNvSpPr txBox="1"/>
          <p:nvPr/>
        </p:nvSpPr>
        <p:spPr>
          <a:xfrm>
            <a:off x="7187782" y="692696"/>
            <a:ext cx="15121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rasters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C8847F-2A8E-7346-83B6-626A6E9263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037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77</Words>
  <Application>Microsoft Office PowerPoint</Application>
  <PresentationFormat>Affichage à l'écran (4:3)</PresentationFormat>
  <Paragraphs>18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Sébastien Zaragosi</cp:lastModifiedBy>
  <cp:revision>14</cp:revision>
  <dcterms:created xsi:type="dcterms:W3CDTF">2012-10-02T08:48:59Z</dcterms:created>
  <dcterms:modified xsi:type="dcterms:W3CDTF">2023-09-04T15:12:05Z</dcterms:modified>
</cp:coreProperties>
</file>