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ARCGIS_OCEANO\Correction\correc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nseignementArcgis\ARCGIS_OCEANO\INDICS_GIRONDE\Corrections\correc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nseignementArcgis\ARCGIS_OCEANO\INDICS_GIRONDE\Corrections\correction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b\Google%20Drive\seance_m2_arcgis\section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nseignementArcgis\ARCGIS_OCEANO\INDICS_GIRONDE\Corrections\correctio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'Etages bathymetriques'!$A$1</c:f>
              <c:strCache>
                <c:ptCount val="1"/>
                <c:pt idx="0">
                  <c:v>62</c:v>
                </c:pt>
              </c:strCache>
            </c:strRef>
          </c:tx>
          <c:marker>
            <c:symbol val="none"/>
          </c:marker>
          <c:xVal>
            <c:numRef>
              <c:f>'Etages bathymetriques'!$A$4:$A$41</c:f>
              <c:numCache>
                <c:formatCode>0</c:formatCode>
                <c:ptCount val="38"/>
                <c:pt idx="0">
                  <c:v>-35</c:v>
                </c:pt>
                <c:pt idx="1">
                  <c:v>-34</c:v>
                </c:pt>
                <c:pt idx="2">
                  <c:v>-33</c:v>
                </c:pt>
                <c:pt idx="3">
                  <c:v>-32</c:v>
                </c:pt>
                <c:pt idx="4">
                  <c:v>-31</c:v>
                </c:pt>
                <c:pt idx="5">
                  <c:v>-30</c:v>
                </c:pt>
                <c:pt idx="6">
                  <c:v>-29</c:v>
                </c:pt>
                <c:pt idx="7">
                  <c:v>-28</c:v>
                </c:pt>
                <c:pt idx="8">
                  <c:v>-27</c:v>
                </c:pt>
                <c:pt idx="9">
                  <c:v>-26</c:v>
                </c:pt>
                <c:pt idx="10">
                  <c:v>-25</c:v>
                </c:pt>
                <c:pt idx="11">
                  <c:v>-24</c:v>
                </c:pt>
                <c:pt idx="12">
                  <c:v>-23</c:v>
                </c:pt>
                <c:pt idx="13">
                  <c:v>-22</c:v>
                </c:pt>
                <c:pt idx="14">
                  <c:v>-21</c:v>
                </c:pt>
                <c:pt idx="15">
                  <c:v>-20</c:v>
                </c:pt>
                <c:pt idx="16">
                  <c:v>-19</c:v>
                </c:pt>
                <c:pt idx="17">
                  <c:v>-18</c:v>
                </c:pt>
                <c:pt idx="18">
                  <c:v>-17</c:v>
                </c:pt>
                <c:pt idx="19">
                  <c:v>-16</c:v>
                </c:pt>
                <c:pt idx="20">
                  <c:v>-15</c:v>
                </c:pt>
                <c:pt idx="21">
                  <c:v>-14</c:v>
                </c:pt>
                <c:pt idx="22">
                  <c:v>-13</c:v>
                </c:pt>
                <c:pt idx="23">
                  <c:v>-12</c:v>
                </c:pt>
                <c:pt idx="24">
                  <c:v>-11</c:v>
                </c:pt>
                <c:pt idx="25">
                  <c:v>-10</c:v>
                </c:pt>
                <c:pt idx="26">
                  <c:v>-9</c:v>
                </c:pt>
                <c:pt idx="27">
                  <c:v>-8</c:v>
                </c:pt>
                <c:pt idx="28">
                  <c:v>-7</c:v>
                </c:pt>
                <c:pt idx="29">
                  <c:v>-6</c:v>
                </c:pt>
                <c:pt idx="30">
                  <c:v>-5</c:v>
                </c:pt>
                <c:pt idx="31">
                  <c:v>-4</c:v>
                </c:pt>
                <c:pt idx="32">
                  <c:v>-3</c:v>
                </c:pt>
                <c:pt idx="33">
                  <c:v>-2</c:v>
                </c:pt>
                <c:pt idx="34">
                  <c:v>-1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</c:numCache>
            </c:numRef>
          </c:xVal>
          <c:yVal>
            <c:numRef>
              <c:f>'Etages bathymetriques'!$B$4:$B$41</c:f>
              <c:numCache>
                <c:formatCode>General</c:formatCode>
                <c:ptCount val="38"/>
                <c:pt idx="0">
                  <c:v>5.4032999999999998E-2</c:v>
                </c:pt>
                <c:pt idx="1">
                  <c:v>5.5967000000000003E-2</c:v>
                </c:pt>
                <c:pt idx="2">
                  <c:v>1.4999999999999999E-2</c:v>
                </c:pt>
                <c:pt idx="3">
                  <c:v>7.4999999999999997E-3</c:v>
                </c:pt>
                <c:pt idx="4">
                  <c:v>5.0000000000000001E-3</c:v>
                </c:pt>
                <c:pt idx="5">
                  <c:v>0.59225700000000003</c:v>
                </c:pt>
                <c:pt idx="6">
                  <c:v>0.194693</c:v>
                </c:pt>
                <c:pt idx="7">
                  <c:v>0.22441800000000001</c:v>
                </c:pt>
                <c:pt idx="8">
                  <c:v>0.26433299999999998</c:v>
                </c:pt>
                <c:pt idx="9">
                  <c:v>0.83051399999999997</c:v>
                </c:pt>
                <c:pt idx="10">
                  <c:v>0.62218399999999996</c:v>
                </c:pt>
                <c:pt idx="11">
                  <c:v>0.67147900000000005</c:v>
                </c:pt>
                <c:pt idx="12">
                  <c:v>0.63056400000000001</c:v>
                </c:pt>
                <c:pt idx="13">
                  <c:v>0.75581200000000004</c:v>
                </c:pt>
                <c:pt idx="14">
                  <c:v>1.0414110000000001</c:v>
                </c:pt>
                <c:pt idx="15">
                  <c:v>4.8485100000000001</c:v>
                </c:pt>
                <c:pt idx="16">
                  <c:v>2.0173320000000001</c:v>
                </c:pt>
                <c:pt idx="17">
                  <c:v>1.466188</c:v>
                </c:pt>
                <c:pt idx="18">
                  <c:v>1.5038229999999999</c:v>
                </c:pt>
                <c:pt idx="19">
                  <c:v>1.4272339999999999</c:v>
                </c:pt>
                <c:pt idx="20">
                  <c:v>2.1044529999999999</c:v>
                </c:pt>
                <c:pt idx="21">
                  <c:v>4.1228059999999997</c:v>
                </c:pt>
                <c:pt idx="22">
                  <c:v>4.1914759999999998</c:v>
                </c:pt>
                <c:pt idx="23">
                  <c:v>3.7694399999999999</c:v>
                </c:pt>
                <c:pt idx="24">
                  <c:v>4.1316040000000003</c:v>
                </c:pt>
                <c:pt idx="25">
                  <c:v>20.745549</c:v>
                </c:pt>
                <c:pt idx="26">
                  <c:v>14.494852</c:v>
                </c:pt>
                <c:pt idx="27">
                  <c:v>12.287381999999999</c:v>
                </c:pt>
                <c:pt idx="28">
                  <c:v>16.592652999999999</c:v>
                </c:pt>
                <c:pt idx="29">
                  <c:v>37.646250000000002</c:v>
                </c:pt>
                <c:pt idx="30">
                  <c:v>54.745576999999997</c:v>
                </c:pt>
                <c:pt idx="31">
                  <c:v>83.333788999999996</c:v>
                </c:pt>
                <c:pt idx="32">
                  <c:v>75.372175999999996</c:v>
                </c:pt>
                <c:pt idx="33">
                  <c:v>44.379089</c:v>
                </c:pt>
                <c:pt idx="34">
                  <c:v>27.742218000000001</c:v>
                </c:pt>
                <c:pt idx="35">
                  <c:v>63.826495000000001</c:v>
                </c:pt>
                <c:pt idx="36">
                  <c:v>1.371008</c:v>
                </c:pt>
                <c:pt idx="37">
                  <c:v>0.23143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'Etages bathymetriques'!$C$1</c:f>
              <c:strCache>
                <c:ptCount val="1"/>
                <c:pt idx="0">
                  <c:v>70</c:v>
                </c:pt>
              </c:strCache>
            </c:strRef>
          </c:tx>
          <c:marker>
            <c:symbol val="none"/>
          </c:marker>
          <c:xVal>
            <c:numRef>
              <c:f>'Etages bathymetriques'!$C$4:$C$39</c:f>
              <c:numCache>
                <c:formatCode>0</c:formatCode>
                <c:ptCount val="36"/>
                <c:pt idx="0">
                  <c:v>-32</c:v>
                </c:pt>
                <c:pt idx="1">
                  <c:v>-31</c:v>
                </c:pt>
                <c:pt idx="2">
                  <c:v>-30</c:v>
                </c:pt>
                <c:pt idx="3">
                  <c:v>-29</c:v>
                </c:pt>
                <c:pt idx="4">
                  <c:v>-28</c:v>
                </c:pt>
                <c:pt idx="5">
                  <c:v>-27</c:v>
                </c:pt>
                <c:pt idx="6">
                  <c:v>-26</c:v>
                </c:pt>
                <c:pt idx="7">
                  <c:v>-25</c:v>
                </c:pt>
                <c:pt idx="8">
                  <c:v>-24</c:v>
                </c:pt>
                <c:pt idx="9">
                  <c:v>-23</c:v>
                </c:pt>
                <c:pt idx="10">
                  <c:v>-22</c:v>
                </c:pt>
                <c:pt idx="11">
                  <c:v>-21</c:v>
                </c:pt>
                <c:pt idx="12">
                  <c:v>-20</c:v>
                </c:pt>
                <c:pt idx="13">
                  <c:v>-19</c:v>
                </c:pt>
                <c:pt idx="14">
                  <c:v>-18</c:v>
                </c:pt>
                <c:pt idx="15">
                  <c:v>-17</c:v>
                </c:pt>
                <c:pt idx="16">
                  <c:v>-16</c:v>
                </c:pt>
                <c:pt idx="17">
                  <c:v>-15</c:v>
                </c:pt>
                <c:pt idx="18">
                  <c:v>-14</c:v>
                </c:pt>
                <c:pt idx="19">
                  <c:v>-13</c:v>
                </c:pt>
                <c:pt idx="20">
                  <c:v>-12</c:v>
                </c:pt>
                <c:pt idx="21">
                  <c:v>-11</c:v>
                </c:pt>
                <c:pt idx="22">
                  <c:v>-10</c:v>
                </c:pt>
                <c:pt idx="23">
                  <c:v>-9</c:v>
                </c:pt>
                <c:pt idx="24">
                  <c:v>-8</c:v>
                </c:pt>
                <c:pt idx="25">
                  <c:v>-7</c:v>
                </c:pt>
                <c:pt idx="26">
                  <c:v>-6</c:v>
                </c:pt>
                <c:pt idx="27">
                  <c:v>-5</c:v>
                </c:pt>
                <c:pt idx="28">
                  <c:v>-4</c:v>
                </c:pt>
                <c:pt idx="29">
                  <c:v>-3</c:v>
                </c:pt>
                <c:pt idx="30">
                  <c:v>-2</c:v>
                </c:pt>
                <c:pt idx="31">
                  <c:v>-1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</c:numCache>
            </c:numRef>
          </c:xVal>
          <c:yVal>
            <c:numRef>
              <c:f>'Etages bathymetriques'!$D$4:$D$39</c:f>
              <c:numCache>
                <c:formatCode>General</c:formatCode>
                <c:ptCount val="36"/>
                <c:pt idx="0">
                  <c:v>2.5000000000000001E-2</c:v>
                </c:pt>
                <c:pt idx="1">
                  <c:v>7.4999999999999997E-3</c:v>
                </c:pt>
                <c:pt idx="2">
                  <c:v>0.84867099999999995</c:v>
                </c:pt>
                <c:pt idx="3">
                  <c:v>0.24571799999999999</c:v>
                </c:pt>
                <c:pt idx="4">
                  <c:v>0.23733899999999999</c:v>
                </c:pt>
                <c:pt idx="5">
                  <c:v>0.26014799999999999</c:v>
                </c:pt>
                <c:pt idx="6">
                  <c:v>0.28588599999999997</c:v>
                </c:pt>
                <c:pt idx="7">
                  <c:v>1.2776749999999999</c:v>
                </c:pt>
                <c:pt idx="8">
                  <c:v>0.663713</c:v>
                </c:pt>
                <c:pt idx="9">
                  <c:v>0.61527299999999996</c:v>
                </c:pt>
                <c:pt idx="10">
                  <c:v>1.0547899999999999</c:v>
                </c:pt>
                <c:pt idx="11">
                  <c:v>1.184617</c:v>
                </c:pt>
                <c:pt idx="12">
                  <c:v>4.0981379999999996</c:v>
                </c:pt>
                <c:pt idx="13">
                  <c:v>1.782392</c:v>
                </c:pt>
                <c:pt idx="14">
                  <c:v>1.5489029999999999</c:v>
                </c:pt>
                <c:pt idx="15">
                  <c:v>1.6849149999999999</c:v>
                </c:pt>
                <c:pt idx="16">
                  <c:v>1.66632</c:v>
                </c:pt>
                <c:pt idx="17">
                  <c:v>6.4839159999999998</c:v>
                </c:pt>
                <c:pt idx="18">
                  <c:v>2.4581369999999998</c:v>
                </c:pt>
                <c:pt idx="19">
                  <c:v>2.3012190000000001</c:v>
                </c:pt>
                <c:pt idx="20">
                  <c:v>2.4010829999999999</c:v>
                </c:pt>
                <c:pt idx="21">
                  <c:v>2.5534720000000002</c:v>
                </c:pt>
                <c:pt idx="22">
                  <c:v>21.317592000000001</c:v>
                </c:pt>
                <c:pt idx="23">
                  <c:v>12.077305000000001</c:v>
                </c:pt>
                <c:pt idx="24">
                  <c:v>13.727937000000001</c:v>
                </c:pt>
                <c:pt idx="25">
                  <c:v>20.427178999999999</c:v>
                </c:pt>
                <c:pt idx="26">
                  <c:v>33.641916999999999</c:v>
                </c:pt>
                <c:pt idx="27">
                  <c:v>40.254863</c:v>
                </c:pt>
                <c:pt idx="28">
                  <c:v>76.647694999999999</c:v>
                </c:pt>
                <c:pt idx="29">
                  <c:v>107.033511</c:v>
                </c:pt>
                <c:pt idx="30">
                  <c:v>30.879638</c:v>
                </c:pt>
                <c:pt idx="31">
                  <c:v>23.542076999999999</c:v>
                </c:pt>
                <c:pt idx="32">
                  <c:v>73.884935999999996</c:v>
                </c:pt>
                <c:pt idx="33">
                  <c:v>3.7292420000000002</c:v>
                </c:pt>
                <c:pt idx="34">
                  <c:v>1.313914</c:v>
                </c:pt>
                <c:pt idx="35">
                  <c:v>0.112599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'Etages bathymetriques'!$E$1</c:f>
              <c:strCache>
                <c:ptCount val="1"/>
                <c:pt idx="0">
                  <c:v>80</c:v>
                </c:pt>
              </c:strCache>
            </c:strRef>
          </c:tx>
          <c:marker>
            <c:symbol val="none"/>
          </c:marker>
          <c:xVal>
            <c:numRef>
              <c:f>'Etages bathymetriques'!$E$4:$E$41</c:f>
              <c:numCache>
                <c:formatCode>0</c:formatCode>
                <c:ptCount val="38"/>
                <c:pt idx="0">
                  <c:v>-32</c:v>
                </c:pt>
                <c:pt idx="1">
                  <c:v>-31</c:v>
                </c:pt>
                <c:pt idx="2">
                  <c:v>-30</c:v>
                </c:pt>
                <c:pt idx="3">
                  <c:v>-29</c:v>
                </c:pt>
                <c:pt idx="4">
                  <c:v>-28</c:v>
                </c:pt>
                <c:pt idx="5">
                  <c:v>-27</c:v>
                </c:pt>
                <c:pt idx="6">
                  <c:v>-26</c:v>
                </c:pt>
                <c:pt idx="7">
                  <c:v>-25</c:v>
                </c:pt>
                <c:pt idx="8">
                  <c:v>-24</c:v>
                </c:pt>
                <c:pt idx="9">
                  <c:v>-23</c:v>
                </c:pt>
                <c:pt idx="10">
                  <c:v>-22</c:v>
                </c:pt>
                <c:pt idx="11">
                  <c:v>-21</c:v>
                </c:pt>
                <c:pt idx="12">
                  <c:v>-20</c:v>
                </c:pt>
                <c:pt idx="13">
                  <c:v>-19</c:v>
                </c:pt>
                <c:pt idx="14">
                  <c:v>-18</c:v>
                </c:pt>
                <c:pt idx="15">
                  <c:v>-17</c:v>
                </c:pt>
                <c:pt idx="16">
                  <c:v>-16</c:v>
                </c:pt>
                <c:pt idx="17">
                  <c:v>-15</c:v>
                </c:pt>
                <c:pt idx="18">
                  <c:v>-14</c:v>
                </c:pt>
                <c:pt idx="19">
                  <c:v>-13</c:v>
                </c:pt>
                <c:pt idx="20">
                  <c:v>-12</c:v>
                </c:pt>
                <c:pt idx="21">
                  <c:v>-11</c:v>
                </c:pt>
                <c:pt idx="22">
                  <c:v>-10</c:v>
                </c:pt>
                <c:pt idx="23">
                  <c:v>-9</c:v>
                </c:pt>
                <c:pt idx="24">
                  <c:v>-8</c:v>
                </c:pt>
                <c:pt idx="25">
                  <c:v>-7</c:v>
                </c:pt>
                <c:pt idx="26">
                  <c:v>-6</c:v>
                </c:pt>
                <c:pt idx="27">
                  <c:v>-5</c:v>
                </c:pt>
                <c:pt idx="28">
                  <c:v>-4</c:v>
                </c:pt>
                <c:pt idx="29">
                  <c:v>-3</c:v>
                </c:pt>
                <c:pt idx="30">
                  <c:v>-2</c:v>
                </c:pt>
                <c:pt idx="31">
                  <c:v>-1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3</c:v>
                </c:pt>
                <c:pt idx="36">
                  <c:v>4</c:v>
                </c:pt>
                <c:pt idx="37">
                  <c:v>5</c:v>
                </c:pt>
              </c:numCache>
            </c:numRef>
          </c:xVal>
          <c:yVal>
            <c:numRef>
              <c:f>'Etages bathymetriques'!$F$4:$F$41</c:f>
              <c:numCache>
                <c:formatCode>General</c:formatCode>
                <c:ptCount val="38"/>
                <c:pt idx="0">
                  <c:v>1.2500000000000001E-2</c:v>
                </c:pt>
                <c:pt idx="1">
                  <c:v>0.02</c:v>
                </c:pt>
                <c:pt idx="2">
                  <c:v>5.3009000000000001E-2</c:v>
                </c:pt>
                <c:pt idx="3">
                  <c:v>0.104562</c:v>
                </c:pt>
                <c:pt idx="4">
                  <c:v>0.16428599999999999</c:v>
                </c:pt>
                <c:pt idx="5">
                  <c:v>0.26839200000000002</c:v>
                </c:pt>
                <c:pt idx="6">
                  <c:v>0.283725</c:v>
                </c:pt>
                <c:pt idx="7">
                  <c:v>0.38396599999999997</c:v>
                </c:pt>
                <c:pt idx="8">
                  <c:v>0.68628800000000001</c:v>
                </c:pt>
                <c:pt idx="9">
                  <c:v>0.81748200000000004</c:v>
                </c:pt>
                <c:pt idx="10">
                  <c:v>0.95181499999999997</c:v>
                </c:pt>
                <c:pt idx="11">
                  <c:v>1.433689</c:v>
                </c:pt>
                <c:pt idx="12">
                  <c:v>4.3803780000000003</c:v>
                </c:pt>
                <c:pt idx="13">
                  <c:v>2.0873490000000001</c:v>
                </c:pt>
                <c:pt idx="14">
                  <c:v>1.995242</c:v>
                </c:pt>
                <c:pt idx="15">
                  <c:v>2.7907120000000001</c:v>
                </c:pt>
                <c:pt idx="16">
                  <c:v>2.9951829999999999</c:v>
                </c:pt>
                <c:pt idx="17">
                  <c:v>7.1333120000000001</c:v>
                </c:pt>
                <c:pt idx="18">
                  <c:v>3.4351159999999998</c:v>
                </c:pt>
                <c:pt idx="19">
                  <c:v>3.0144350000000002</c:v>
                </c:pt>
                <c:pt idx="20">
                  <c:v>3.9076019999999998</c:v>
                </c:pt>
                <c:pt idx="21">
                  <c:v>6.1670210000000001</c:v>
                </c:pt>
                <c:pt idx="22">
                  <c:v>12.590285</c:v>
                </c:pt>
                <c:pt idx="23">
                  <c:v>11.731733</c:v>
                </c:pt>
                <c:pt idx="24">
                  <c:v>14.973341</c:v>
                </c:pt>
                <c:pt idx="25">
                  <c:v>26.897956000000001</c:v>
                </c:pt>
                <c:pt idx="26">
                  <c:v>22.858419999999999</c:v>
                </c:pt>
                <c:pt idx="27">
                  <c:v>44.504154</c:v>
                </c:pt>
                <c:pt idx="28">
                  <c:v>92.545670999999999</c:v>
                </c:pt>
                <c:pt idx="29">
                  <c:v>72.311943999999997</c:v>
                </c:pt>
                <c:pt idx="30">
                  <c:v>38.697825999999999</c:v>
                </c:pt>
                <c:pt idx="31">
                  <c:v>23.256532</c:v>
                </c:pt>
                <c:pt idx="32">
                  <c:v>75.513174000000006</c:v>
                </c:pt>
                <c:pt idx="33">
                  <c:v>2.9667530000000002</c:v>
                </c:pt>
                <c:pt idx="34">
                  <c:v>1.272858</c:v>
                </c:pt>
                <c:pt idx="35">
                  <c:v>0.40097300000000002</c:v>
                </c:pt>
                <c:pt idx="36">
                  <c:v>0.23479900000000001</c:v>
                </c:pt>
                <c:pt idx="37">
                  <c:v>4.3122000000000001E-2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'Etages bathymetriques'!$G$1</c:f>
              <c:strCache>
                <c:ptCount val="1"/>
                <c:pt idx="0">
                  <c:v>94</c:v>
                </c:pt>
              </c:strCache>
            </c:strRef>
          </c:tx>
          <c:marker>
            <c:symbol val="none"/>
          </c:marker>
          <c:xVal>
            <c:numRef>
              <c:f>'Etages bathymetriques'!$G$4:$G$47</c:f>
              <c:numCache>
                <c:formatCode>0</c:formatCode>
                <c:ptCount val="44"/>
                <c:pt idx="0">
                  <c:v>-34</c:v>
                </c:pt>
                <c:pt idx="1">
                  <c:v>-33</c:v>
                </c:pt>
                <c:pt idx="2">
                  <c:v>-32</c:v>
                </c:pt>
                <c:pt idx="3">
                  <c:v>-31</c:v>
                </c:pt>
                <c:pt idx="4">
                  <c:v>-30</c:v>
                </c:pt>
                <c:pt idx="5">
                  <c:v>-29</c:v>
                </c:pt>
                <c:pt idx="6">
                  <c:v>-28</c:v>
                </c:pt>
                <c:pt idx="7">
                  <c:v>-27</c:v>
                </c:pt>
                <c:pt idx="8">
                  <c:v>-26</c:v>
                </c:pt>
                <c:pt idx="9">
                  <c:v>-25</c:v>
                </c:pt>
                <c:pt idx="10">
                  <c:v>-24</c:v>
                </c:pt>
                <c:pt idx="11">
                  <c:v>-23</c:v>
                </c:pt>
                <c:pt idx="12">
                  <c:v>-22</c:v>
                </c:pt>
                <c:pt idx="13">
                  <c:v>-21</c:v>
                </c:pt>
                <c:pt idx="14">
                  <c:v>-20</c:v>
                </c:pt>
                <c:pt idx="15">
                  <c:v>-19</c:v>
                </c:pt>
                <c:pt idx="16">
                  <c:v>-18</c:v>
                </c:pt>
                <c:pt idx="17">
                  <c:v>-17</c:v>
                </c:pt>
                <c:pt idx="18">
                  <c:v>-16</c:v>
                </c:pt>
                <c:pt idx="19">
                  <c:v>-15</c:v>
                </c:pt>
                <c:pt idx="20">
                  <c:v>-14</c:v>
                </c:pt>
                <c:pt idx="21">
                  <c:v>-13</c:v>
                </c:pt>
                <c:pt idx="22">
                  <c:v>-12</c:v>
                </c:pt>
                <c:pt idx="23">
                  <c:v>-11</c:v>
                </c:pt>
                <c:pt idx="24">
                  <c:v>-10</c:v>
                </c:pt>
                <c:pt idx="25">
                  <c:v>-9</c:v>
                </c:pt>
                <c:pt idx="26">
                  <c:v>-8</c:v>
                </c:pt>
                <c:pt idx="27">
                  <c:v>-7</c:v>
                </c:pt>
                <c:pt idx="28">
                  <c:v>-6</c:v>
                </c:pt>
                <c:pt idx="29">
                  <c:v>-5</c:v>
                </c:pt>
                <c:pt idx="30">
                  <c:v>-4</c:v>
                </c:pt>
                <c:pt idx="31">
                  <c:v>-3</c:v>
                </c:pt>
                <c:pt idx="32">
                  <c:v>-2</c:v>
                </c:pt>
                <c:pt idx="33">
                  <c:v>-1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4</c:v>
                </c:pt>
                <c:pt idx="39">
                  <c:v>5</c:v>
                </c:pt>
                <c:pt idx="40">
                  <c:v>6</c:v>
                </c:pt>
                <c:pt idx="41">
                  <c:v>7</c:v>
                </c:pt>
                <c:pt idx="42">
                  <c:v>8</c:v>
                </c:pt>
                <c:pt idx="43">
                  <c:v>9</c:v>
                </c:pt>
              </c:numCache>
            </c:numRef>
          </c:xVal>
          <c:yVal>
            <c:numRef>
              <c:f>'Etages bathymetriques'!$H$4:$H$47</c:f>
              <c:numCache>
                <c:formatCode>General</c:formatCode>
                <c:ptCount val="44"/>
                <c:pt idx="0">
                  <c:v>4.3853999999999997E-2</c:v>
                </c:pt>
                <c:pt idx="1">
                  <c:v>0.168906</c:v>
                </c:pt>
                <c:pt idx="2">
                  <c:v>0.161574</c:v>
                </c:pt>
                <c:pt idx="3">
                  <c:v>0.14330200000000001</c:v>
                </c:pt>
                <c:pt idx="4">
                  <c:v>0.18607899999999999</c:v>
                </c:pt>
                <c:pt idx="5">
                  <c:v>0.29766599999999999</c:v>
                </c:pt>
                <c:pt idx="6">
                  <c:v>0.33352700000000002</c:v>
                </c:pt>
                <c:pt idx="7">
                  <c:v>0.39071499999999998</c:v>
                </c:pt>
                <c:pt idx="8">
                  <c:v>0.59770100000000004</c:v>
                </c:pt>
                <c:pt idx="9">
                  <c:v>0.70625499999999997</c:v>
                </c:pt>
                <c:pt idx="10">
                  <c:v>1.005161</c:v>
                </c:pt>
                <c:pt idx="11">
                  <c:v>0.94126500000000002</c:v>
                </c:pt>
                <c:pt idx="12">
                  <c:v>1.0842830000000001</c:v>
                </c:pt>
                <c:pt idx="13">
                  <c:v>1.3772990000000001</c:v>
                </c:pt>
                <c:pt idx="14">
                  <c:v>1.9449270000000001</c:v>
                </c:pt>
                <c:pt idx="15">
                  <c:v>2.235087</c:v>
                </c:pt>
                <c:pt idx="16">
                  <c:v>2.8644310000000002</c:v>
                </c:pt>
                <c:pt idx="17">
                  <c:v>2.9519250000000001</c:v>
                </c:pt>
                <c:pt idx="18">
                  <c:v>3.1726200000000002</c:v>
                </c:pt>
                <c:pt idx="19">
                  <c:v>3.2537430000000001</c:v>
                </c:pt>
                <c:pt idx="20">
                  <c:v>4.1932929999999997</c:v>
                </c:pt>
                <c:pt idx="21">
                  <c:v>4.9099510000000004</c:v>
                </c:pt>
                <c:pt idx="22">
                  <c:v>6.1417719999999996</c:v>
                </c:pt>
                <c:pt idx="23">
                  <c:v>9.0709459999999993</c:v>
                </c:pt>
                <c:pt idx="24">
                  <c:v>10.152501000000001</c:v>
                </c:pt>
                <c:pt idx="25">
                  <c:v>10.952049000000001</c:v>
                </c:pt>
                <c:pt idx="26">
                  <c:v>14.389605</c:v>
                </c:pt>
                <c:pt idx="27">
                  <c:v>26.083836999999999</c:v>
                </c:pt>
                <c:pt idx="28">
                  <c:v>29.854247000000001</c:v>
                </c:pt>
                <c:pt idx="29">
                  <c:v>38.043714000000001</c:v>
                </c:pt>
                <c:pt idx="30">
                  <c:v>78.525391999999997</c:v>
                </c:pt>
                <c:pt idx="31">
                  <c:v>98.272585000000007</c:v>
                </c:pt>
                <c:pt idx="32">
                  <c:v>35.422030999999997</c:v>
                </c:pt>
                <c:pt idx="33">
                  <c:v>31.79787</c:v>
                </c:pt>
                <c:pt idx="34">
                  <c:v>51.672584999999998</c:v>
                </c:pt>
                <c:pt idx="35">
                  <c:v>13.836098</c:v>
                </c:pt>
                <c:pt idx="36">
                  <c:v>1.9108689999999999</c:v>
                </c:pt>
                <c:pt idx="37">
                  <c:v>1.535212</c:v>
                </c:pt>
                <c:pt idx="38">
                  <c:v>0.76944900000000005</c:v>
                </c:pt>
                <c:pt idx="39">
                  <c:v>0.18208299999999999</c:v>
                </c:pt>
                <c:pt idx="40">
                  <c:v>3.1359999999999999E-2</c:v>
                </c:pt>
                <c:pt idx="41">
                  <c:v>2.5000000000000001E-2</c:v>
                </c:pt>
                <c:pt idx="42">
                  <c:v>1.2500000000000001E-2</c:v>
                </c:pt>
                <c:pt idx="43">
                  <c:v>2.5000000000000001E-3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196544"/>
        <c:axId val="101198080"/>
      </c:scatterChart>
      <c:valAx>
        <c:axId val="101196544"/>
        <c:scaling>
          <c:orientation val="minMax"/>
        </c:scaling>
        <c:delete val="0"/>
        <c:axPos val="b"/>
        <c:numFmt formatCode="0" sourceLinked="1"/>
        <c:majorTickMark val="out"/>
        <c:minorTickMark val="out"/>
        <c:tickLblPos val="nextTo"/>
        <c:crossAx val="101198080"/>
        <c:crosses val="autoZero"/>
        <c:crossBetween val="midCat"/>
        <c:minorUnit val="1"/>
      </c:valAx>
      <c:valAx>
        <c:axId val="101198080"/>
        <c:scaling>
          <c:orientation val="minMax"/>
        </c:scaling>
        <c:delete val="0"/>
        <c:axPos val="l"/>
        <c:numFmt formatCode="General" sourceLinked="1"/>
        <c:majorTickMark val="out"/>
        <c:minorTickMark val="out"/>
        <c:tickLblPos val="nextTo"/>
        <c:crossAx val="101196544"/>
        <c:crossesAt val="-40"/>
        <c:crossBetween val="midCat"/>
        <c:minorUnit val="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28313154001311"/>
          <c:y val="2.1991061928069801E-2"/>
          <c:w val="0.72938351500884457"/>
          <c:h val="0.7882952142563268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Bilans!$A$1</c:f>
              <c:strCache>
                <c:ptCount val="1"/>
                <c:pt idx="0">
                  <c:v>94-80</c:v>
                </c:pt>
              </c:strCache>
            </c:strRef>
          </c:tx>
          <c:marker>
            <c:symbol val="none"/>
          </c:marker>
          <c:xVal>
            <c:numRef>
              <c:f>Bilans!$A$4:$A$41</c:f>
              <c:numCache>
                <c:formatCode>0</c:formatCode>
                <c:ptCount val="38"/>
                <c:pt idx="0">
                  <c:v>-24</c:v>
                </c:pt>
                <c:pt idx="1">
                  <c:v>-23</c:v>
                </c:pt>
                <c:pt idx="2">
                  <c:v>-22</c:v>
                </c:pt>
                <c:pt idx="3">
                  <c:v>-21</c:v>
                </c:pt>
                <c:pt idx="4">
                  <c:v>-20</c:v>
                </c:pt>
                <c:pt idx="5">
                  <c:v>-19</c:v>
                </c:pt>
                <c:pt idx="6">
                  <c:v>-18</c:v>
                </c:pt>
                <c:pt idx="7">
                  <c:v>-17</c:v>
                </c:pt>
                <c:pt idx="8">
                  <c:v>-16</c:v>
                </c:pt>
                <c:pt idx="9">
                  <c:v>-15</c:v>
                </c:pt>
                <c:pt idx="10">
                  <c:v>-14</c:v>
                </c:pt>
                <c:pt idx="11">
                  <c:v>-13</c:v>
                </c:pt>
                <c:pt idx="12">
                  <c:v>-12</c:v>
                </c:pt>
                <c:pt idx="13">
                  <c:v>-11</c:v>
                </c:pt>
                <c:pt idx="14">
                  <c:v>-10</c:v>
                </c:pt>
                <c:pt idx="15">
                  <c:v>-9</c:v>
                </c:pt>
                <c:pt idx="16">
                  <c:v>-8</c:v>
                </c:pt>
                <c:pt idx="17">
                  <c:v>-7</c:v>
                </c:pt>
                <c:pt idx="18">
                  <c:v>-6</c:v>
                </c:pt>
                <c:pt idx="19">
                  <c:v>-5</c:v>
                </c:pt>
                <c:pt idx="20">
                  <c:v>-4</c:v>
                </c:pt>
                <c:pt idx="21">
                  <c:v>-3</c:v>
                </c:pt>
                <c:pt idx="22">
                  <c:v>-2</c:v>
                </c:pt>
                <c:pt idx="23">
                  <c:v>-1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15</c:v>
                </c:pt>
              </c:numCache>
            </c:numRef>
          </c:xVal>
          <c:yVal>
            <c:numRef>
              <c:f>Bilans!$C$4:$C$41</c:f>
              <c:numCache>
                <c:formatCode>0</c:formatCode>
                <c:ptCount val="38"/>
                <c:pt idx="0">
                  <c:v>5.0000000000000001E-3</c:v>
                </c:pt>
                <c:pt idx="1">
                  <c:v>3.2500000000000001E-2</c:v>
                </c:pt>
                <c:pt idx="2">
                  <c:v>0.02</c:v>
                </c:pt>
                <c:pt idx="3">
                  <c:v>0.02</c:v>
                </c:pt>
                <c:pt idx="4">
                  <c:v>3.5000000000000003E-2</c:v>
                </c:pt>
                <c:pt idx="5">
                  <c:v>0.04</c:v>
                </c:pt>
                <c:pt idx="6">
                  <c:v>0.06</c:v>
                </c:pt>
                <c:pt idx="7">
                  <c:v>7.7499999999999999E-2</c:v>
                </c:pt>
                <c:pt idx="8">
                  <c:v>6.25E-2</c:v>
                </c:pt>
                <c:pt idx="9">
                  <c:v>6.7500000000000004E-2</c:v>
                </c:pt>
                <c:pt idx="10">
                  <c:v>0.105</c:v>
                </c:pt>
                <c:pt idx="11">
                  <c:v>9.7500000000000003E-2</c:v>
                </c:pt>
                <c:pt idx="12">
                  <c:v>7.7499999999999999E-2</c:v>
                </c:pt>
                <c:pt idx="13">
                  <c:v>0.1275</c:v>
                </c:pt>
                <c:pt idx="14">
                  <c:v>0.18201999999999999</c:v>
                </c:pt>
                <c:pt idx="15">
                  <c:v>0.61565499999999995</c:v>
                </c:pt>
                <c:pt idx="16">
                  <c:v>1.0577209999999999</c:v>
                </c:pt>
                <c:pt idx="17">
                  <c:v>1.6517679999999999</c:v>
                </c:pt>
                <c:pt idx="18">
                  <c:v>2.1198640000000002</c:v>
                </c:pt>
                <c:pt idx="19">
                  <c:v>3.7474050000000001</c:v>
                </c:pt>
                <c:pt idx="20">
                  <c:v>5.684901</c:v>
                </c:pt>
                <c:pt idx="21">
                  <c:v>10.770706000000001</c:v>
                </c:pt>
                <c:pt idx="22">
                  <c:v>23.385372</c:v>
                </c:pt>
                <c:pt idx="23">
                  <c:v>45.943998000000001</c:v>
                </c:pt>
                <c:pt idx="24">
                  <c:v>296.68076300000001</c:v>
                </c:pt>
                <c:pt idx="25">
                  <c:v>51.184463999999998</c:v>
                </c:pt>
                <c:pt idx="26">
                  <c:v>21.349235</c:v>
                </c:pt>
                <c:pt idx="27">
                  <c:v>9.6894539999999996</c:v>
                </c:pt>
                <c:pt idx="28">
                  <c:v>4.1426480000000003</c:v>
                </c:pt>
                <c:pt idx="29">
                  <c:v>1.8964829999999999</c:v>
                </c:pt>
                <c:pt idx="30">
                  <c:v>0.91469800000000001</c:v>
                </c:pt>
                <c:pt idx="31">
                  <c:v>0.47518500000000002</c:v>
                </c:pt>
                <c:pt idx="32">
                  <c:v>0.225296</c:v>
                </c:pt>
                <c:pt idx="33">
                  <c:v>9.1359999999999997E-2</c:v>
                </c:pt>
                <c:pt idx="34">
                  <c:v>2.75E-2</c:v>
                </c:pt>
                <c:pt idx="35">
                  <c:v>7.4999999999999997E-3</c:v>
                </c:pt>
                <c:pt idx="36">
                  <c:v>1.4999999999999999E-2</c:v>
                </c:pt>
                <c:pt idx="37">
                  <c:v>2.5000000000000001E-3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Bilans!$F$1</c:f>
              <c:strCache>
                <c:ptCount val="1"/>
                <c:pt idx="0">
                  <c:v>80-70</c:v>
                </c:pt>
              </c:strCache>
            </c:strRef>
          </c:tx>
          <c:marker>
            <c:symbol val="none"/>
          </c:marker>
          <c:xVal>
            <c:numRef>
              <c:f>Bilans!$F$4:$F$41</c:f>
              <c:numCache>
                <c:formatCode>0</c:formatCode>
                <c:ptCount val="38"/>
                <c:pt idx="0">
                  <c:v>-12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</c:numCache>
            </c:numRef>
          </c:xVal>
          <c:yVal>
            <c:numRef>
              <c:f>Bilans!$H$4:$H$41</c:f>
              <c:numCache>
                <c:formatCode>0</c:formatCode>
                <c:ptCount val="38"/>
                <c:pt idx="0">
                  <c:v>2.5000000000000001E-3</c:v>
                </c:pt>
                <c:pt idx="1">
                  <c:v>7.6222999999999999E-2</c:v>
                </c:pt>
                <c:pt idx="2">
                  <c:v>0.14319699999999999</c:v>
                </c:pt>
                <c:pt idx="3">
                  <c:v>0.308807</c:v>
                </c:pt>
                <c:pt idx="4">
                  <c:v>0.37303500000000001</c:v>
                </c:pt>
                <c:pt idx="5">
                  <c:v>0.651254</c:v>
                </c:pt>
                <c:pt idx="6">
                  <c:v>1.349305</c:v>
                </c:pt>
                <c:pt idx="7">
                  <c:v>2.5628090000000001</c:v>
                </c:pt>
                <c:pt idx="8">
                  <c:v>5.6066950000000002</c:v>
                </c:pt>
                <c:pt idx="9">
                  <c:v>15.915062000000001</c:v>
                </c:pt>
                <c:pt idx="10">
                  <c:v>49.939630000000001</c:v>
                </c:pt>
                <c:pt idx="11">
                  <c:v>349.47938199999999</c:v>
                </c:pt>
                <c:pt idx="12">
                  <c:v>30.867059000000001</c:v>
                </c:pt>
                <c:pt idx="13">
                  <c:v>13.933123999999999</c:v>
                </c:pt>
                <c:pt idx="14">
                  <c:v>6.529522</c:v>
                </c:pt>
                <c:pt idx="15">
                  <c:v>3.3417279999999998</c:v>
                </c:pt>
                <c:pt idx="16">
                  <c:v>1.1010059999999999</c:v>
                </c:pt>
                <c:pt idx="17">
                  <c:v>0.453102</c:v>
                </c:pt>
                <c:pt idx="18">
                  <c:v>0.26507599999999998</c:v>
                </c:pt>
                <c:pt idx="19">
                  <c:v>0.155</c:v>
                </c:pt>
                <c:pt idx="20">
                  <c:v>0.13500000000000001</c:v>
                </c:pt>
                <c:pt idx="21">
                  <c:v>5.5E-2</c:v>
                </c:pt>
                <c:pt idx="22">
                  <c:v>6.5000000000000002E-2</c:v>
                </c:pt>
                <c:pt idx="23">
                  <c:v>3.5000000000000003E-2</c:v>
                </c:pt>
                <c:pt idx="24">
                  <c:v>4.7500000000000001E-2</c:v>
                </c:pt>
                <c:pt idx="25">
                  <c:v>0.05</c:v>
                </c:pt>
                <c:pt idx="26">
                  <c:v>0.03</c:v>
                </c:pt>
                <c:pt idx="27">
                  <c:v>4.2500000000000003E-2</c:v>
                </c:pt>
                <c:pt idx="28">
                  <c:v>4.7500000000000001E-2</c:v>
                </c:pt>
                <c:pt idx="29">
                  <c:v>0.03</c:v>
                </c:pt>
                <c:pt idx="30">
                  <c:v>0.01</c:v>
                </c:pt>
                <c:pt idx="31">
                  <c:v>1.7500000000000002E-2</c:v>
                </c:pt>
                <c:pt idx="32">
                  <c:v>7.4999999999999997E-3</c:v>
                </c:pt>
                <c:pt idx="33">
                  <c:v>7.4999999999999997E-3</c:v>
                </c:pt>
                <c:pt idx="34">
                  <c:v>1.2500000000000001E-2</c:v>
                </c:pt>
                <c:pt idx="35">
                  <c:v>1.2500000000000001E-2</c:v>
                </c:pt>
                <c:pt idx="36">
                  <c:v>1.2500000000000001E-2</c:v>
                </c:pt>
                <c:pt idx="37">
                  <c:v>5.0000000000000001E-3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Bilans!$K$1</c:f>
              <c:strCache>
                <c:ptCount val="1"/>
                <c:pt idx="0">
                  <c:v>70-62</c:v>
                </c:pt>
              </c:strCache>
            </c:strRef>
          </c:tx>
          <c:marker>
            <c:symbol val="none"/>
          </c:marker>
          <c:xVal>
            <c:numRef>
              <c:f>Bilans!$K$4:$K$35</c:f>
              <c:numCache>
                <c:formatCode>0</c:formatCode>
                <c:ptCount val="32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</c:numCache>
            </c:numRef>
          </c:xVal>
          <c:yVal>
            <c:numRef>
              <c:f>Bilans!$M$4:$M$35</c:f>
              <c:numCache>
                <c:formatCode>0</c:formatCode>
                <c:ptCount val="32"/>
                <c:pt idx="0">
                  <c:v>2.5000000000000001E-3</c:v>
                </c:pt>
                <c:pt idx="1">
                  <c:v>2.5000000000000001E-3</c:v>
                </c:pt>
                <c:pt idx="2">
                  <c:v>0.02</c:v>
                </c:pt>
                <c:pt idx="3">
                  <c:v>0.05</c:v>
                </c:pt>
                <c:pt idx="4">
                  <c:v>6.9861000000000006E-2</c:v>
                </c:pt>
                <c:pt idx="5">
                  <c:v>9.9551000000000001E-2</c:v>
                </c:pt>
                <c:pt idx="6">
                  <c:v>0.24643899999999999</c:v>
                </c:pt>
                <c:pt idx="7">
                  <c:v>1.6791</c:v>
                </c:pt>
                <c:pt idx="8">
                  <c:v>1.827628</c:v>
                </c:pt>
                <c:pt idx="9">
                  <c:v>4.479228</c:v>
                </c:pt>
                <c:pt idx="10">
                  <c:v>11.99034</c:v>
                </c:pt>
                <c:pt idx="11">
                  <c:v>38.886676000000001</c:v>
                </c:pt>
                <c:pt idx="12">
                  <c:v>336.62428599999998</c:v>
                </c:pt>
                <c:pt idx="13">
                  <c:v>61.303213999999997</c:v>
                </c:pt>
                <c:pt idx="14">
                  <c:v>19.272573000000001</c:v>
                </c:pt>
                <c:pt idx="15">
                  <c:v>5.3572319999999998</c:v>
                </c:pt>
                <c:pt idx="16">
                  <c:v>2.6179269999999999</c:v>
                </c:pt>
                <c:pt idx="17">
                  <c:v>1.3275619999999999</c:v>
                </c:pt>
                <c:pt idx="18">
                  <c:v>0.60236400000000001</c:v>
                </c:pt>
                <c:pt idx="19">
                  <c:v>0.145923</c:v>
                </c:pt>
                <c:pt idx="20">
                  <c:v>7.2499999999999995E-2</c:v>
                </c:pt>
                <c:pt idx="21">
                  <c:v>7.7499999999999999E-2</c:v>
                </c:pt>
                <c:pt idx="22">
                  <c:v>0.04</c:v>
                </c:pt>
                <c:pt idx="23">
                  <c:v>3.7499999999999999E-2</c:v>
                </c:pt>
                <c:pt idx="24">
                  <c:v>3.5000000000000003E-2</c:v>
                </c:pt>
                <c:pt idx="25">
                  <c:v>3.5000000000000003E-2</c:v>
                </c:pt>
                <c:pt idx="26">
                  <c:v>7.4999999999999997E-3</c:v>
                </c:pt>
                <c:pt idx="27">
                  <c:v>5.0000000000000001E-3</c:v>
                </c:pt>
                <c:pt idx="28">
                  <c:v>5.0000000000000001E-3</c:v>
                </c:pt>
                <c:pt idx="29">
                  <c:v>1.2500000000000001E-2</c:v>
                </c:pt>
                <c:pt idx="30">
                  <c:v>5.0000000000000001E-3</c:v>
                </c:pt>
                <c:pt idx="31">
                  <c:v>1.4999999999999999E-2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963456"/>
        <c:axId val="36965376"/>
      </c:scatterChart>
      <c:valAx>
        <c:axId val="36963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Erosion / Sédimentation (m)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out"/>
        <c:tickLblPos val="nextTo"/>
        <c:crossAx val="36965376"/>
        <c:crossesAt val="-60"/>
        <c:crossBetween val="midCat"/>
        <c:majorUnit val="5"/>
        <c:minorUnit val="1"/>
      </c:valAx>
      <c:valAx>
        <c:axId val="36965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Surface (Km2)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6963456"/>
        <c:crossesAt val="-3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0656629844994"/>
          <c:y val="2.1991061928069801E-2"/>
          <c:w val="0.72760098356435832"/>
          <c:h val="0.869714691069021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Bilans!$A$1</c:f>
              <c:strCache>
                <c:ptCount val="1"/>
                <c:pt idx="0">
                  <c:v>94-80</c:v>
                </c:pt>
              </c:strCache>
            </c:strRef>
          </c:tx>
          <c:marker>
            <c:symbol val="none"/>
          </c:marker>
          <c:xVal>
            <c:numRef>
              <c:f>Bilans!$A$4:$A$41</c:f>
              <c:numCache>
                <c:formatCode>0</c:formatCode>
                <c:ptCount val="38"/>
                <c:pt idx="0">
                  <c:v>-24</c:v>
                </c:pt>
                <c:pt idx="1">
                  <c:v>-23</c:v>
                </c:pt>
                <c:pt idx="2">
                  <c:v>-22</c:v>
                </c:pt>
                <c:pt idx="3">
                  <c:v>-21</c:v>
                </c:pt>
                <c:pt idx="4">
                  <c:v>-20</c:v>
                </c:pt>
                <c:pt idx="5">
                  <c:v>-19</c:v>
                </c:pt>
                <c:pt idx="6">
                  <c:v>-18</c:v>
                </c:pt>
                <c:pt idx="7">
                  <c:v>-17</c:v>
                </c:pt>
                <c:pt idx="8">
                  <c:v>-16</c:v>
                </c:pt>
                <c:pt idx="9">
                  <c:v>-15</c:v>
                </c:pt>
                <c:pt idx="10">
                  <c:v>-14</c:v>
                </c:pt>
                <c:pt idx="11">
                  <c:v>-13</c:v>
                </c:pt>
                <c:pt idx="12">
                  <c:v>-12</c:v>
                </c:pt>
                <c:pt idx="13">
                  <c:v>-11</c:v>
                </c:pt>
                <c:pt idx="14">
                  <c:v>-10</c:v>
                </c:pt>
                <c:pt idx="15">
                  <c:v>-9</c:v>
                </c:pt>
                <c:pt idx="16">
                  <c:v>-8</c:v>
                </c:pt>
                <c:pt idx="17">
                  <c:v>-7</c:v>
                </c:pt>
                <c:pt idx="18">
                  <c:v>-6</c:v>
                </c:pt>
                <c:pt idx="19">
                  <c:v>-5</c:v>
                </c:pt>
                <c:pt idx="20">
                  <c:v>-4</c:v>
                </c:pt>
                <c:pt idx="21">
                  <c:v>-3</c:v>
                </c:pt>
                <c:pt idx="22">
                  <c:v>-2</c:v>
                </c:pt>
                <c:pt idx="23">
                  <c:v>-1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15</c:v>
                </c:pt>
              </c:numCache>
            </c:numRef>
          </c:xVal>
          <c:yVal>
            <c:numRef>
              <c:f>Bilans!$D$4:$D$41</c:f>
              <c:numCache>
                <c:formatCode>0</c:formatCode>
                <c:ptCount val="38"/>
                <c:pt idx="0">
                  <c:v>-120000</c:v>
                </c:pt>
                <c:pt idx="1">
                  <c:v>-747500</c:v>
                </c:pt>
                <c:pt idx="2">
                  <c:v>-440000</c:v>
                </c:pt>
                <c:pt idx="3">
                  <c:v>-420000</c:v>
                </c:pt>
                <c:pt idx="4">
                  <c:v>-700000</c:v>
                </c:pt>
                <c:pt idx="5">
                  <c:v>-760000</c:v>
                </c:pt>
                <c:pt idx="6">
                  <c:v>-1080000</c:v>
                </c:pt>
                <c:pt idx="7">
                  <c:v>-1317500</c:v>
                </c:pt>
                <c:pt idx="8">
                  <c:v>-1000000</c:v>
                </c:pt>
                <c:pt idx="9">
                  <c:v>-1012500</c:v>
                </c:pt>
                <c:pt idx="10">
                  <c:v>-1470000</c:v>
                </c:pt>
                <c:pt idx="11">
                  <c:v>-1267500</c:v>
                </c:pt>
                <c:pt idx="12">
                  <c:v>-930000</c:v>
                </c:pt>
                <c:pt idx="13">
                  <c:v>-1402500</c:v>
                </c:pt>
                <c:pt idx="14">
                  <c:v>-1820200</c:v>
                </c:pt>
                <c:pt idx="15">
                  <c:v>-5540895</c:v>
                </c:pt>
                <c:pt idx="16">
                  <c:v>-8461768</c:v>
                </c:pt>
                <c:pt idx="17">
                  <c:v>-11562376</c:v>
                </c:pt>
                <c:pt idx="18">
                  <c:v>-12719184</c:v>
                </c:pt>
                <c:pt idx="19">
                  <c:v>-18737025</c:v>
                </c:pt>
                <c:pt idx="20">
                  <c:v>-22739604</c:v>
                </c:pt>
                <c:pt idx="21">
                  <c:v>-32312118</c:v>
                </c:pt>
                <c:pt idx="22">
                  <c:v>-46770744</c:v>
                </c:pt>
                <c:pt idx="23">
                  <c:v>-45943998</c:v>
                </c:pt>
                <c:pt idx="24">
                  <c:v>0</c:v>
                </c:pt>
                <c:pt idx="25">
                  <c:v>51184464</c:v>
                </c:pt>
                <c:pt idx="26">
                  <c:v>42698470</c:v>
                </c:pt>
                <c:pt idx="27">
                  <c:v>29068362</c:v>
                </c:pt>
                <c:pt idx="28">
                  <c:v>16570592</c:v>
                </c:pt>
                <c:pt idx="29">
                  <c:v>9482415</c:v>
                </c:pt>
                <c:pt idx="30">
                  <c:v>5488188</c:v>
                </c:pt>
                <c:pt idx="31">
                  <c:v>3326295</c:v>
                </c:pt>
                <c:pt idx="32">
                  <c:v>1802368</c:v>
                </c:pt>
                <c:pt idx="33">
                  <c:v>822240</c:v>
                </c:pt>
                <c:pt idx="34">
                  <c:v>275000</c:v>
                </c:pt>
                <c:pt idx="35">
                  <c:v>82500</c:v>
                </c:pt>
                <c:pt idx="36">
                  <c:v>180000</c:v>
                </c:pt>
                <c:pt idx="37">
                  <c:v>37500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Bilans!$F$1</c:f>
              <c:strCache>
                <c:ptCount val="1"/>
                <c:pt idx="0">
                  <c:v>80-70</c:v>
                </c:pt>
              </c:strCache>
            </c:strRef>
          </c:tx>
          <c:marker>
            <c:symbol val="none"/>
          </c:marker>
          <c:xVal>
            <c:numRef>
              <c:f>Bilans!$F$4:$F$41</c:f>
              <c:numCache>
                <c:formatCode>0</c:formatCode>
                <c:ptCount val="38"/>
                <c:pt idx="0">
                  <c:v>-12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</c:numCache>
            </c:numRef>
          </c:xVal>
          <c:yVal>
            <c:numRef>
              <c:f>Bilans!$I$4:$I$41</c:f>
              <c:numCache>
                <c:formatCode>0</c:formatCode>
                <c:ptCount val="38"/>
                <c:pt idx="0">
                  <c:v>-30000</c:v>
                </c:pt>
                <c:pt idx="1">
                  <c:v>-762230</c:v>
                </c:pt>
                <c:pt idx="2">
                  <c:v>-1288773</c:v>
                </c:pt>
                <c:pt idx="3">
                  <c:v>-2470456</c:v>
                </c:pt>
                <c:pt idx="4">
                  <c:v>-2611245</c:v>
                </c:pt>
                <c:pt idx="5">
                  <c:v>-3907524</c:v>
                </c:pt>
                <c:pt idx="6">
                  <c:v>-6746525</c:v>
                </c:pt>
                <c:pt idx="7">
                  <c:v>-10251236</c:v>
                </c:pt>
                <c:pt idx="8">
                  <c:v>-16820085</c:v>
                </c:pt>
                <c:pt idx="9">
                  <c:v>-31830124</c:v>
                </c:pt>
                <c:pt idx="10">
                  <c:v>-49939630</c:v>
                </c:pt>
                <c:pt idx="11">
                  <c:v>0</c:v>
                </c:pt>
                <c:pt idx="12">
                  <c:v>30867059</c:v>
                </c:pt>
                <c:pt idx="13">
                  <c:v>27866248</c:v>
                </c:pt>
                <c:pt idx="14">
                  <c:v>19588566</c:v>
                </c:pt>
                <c:pt idx="15">
                  <c:v>13366912</c:v>
                </c:pt>
                <c:pt idx="16">
                  <c:v>5505030</c:v>
                </c:pt>
                <c:pt idx="17">
                  <c:v>2718612</c:v>
                </c:pt>
                <c:pt idx="18">
                  <c:v>1855532</c:v>
                </c:pt>
                <c:pt idx="19">
                  <c:v>1240000</c:v>
                </c:pt>
                <c:pt idx="20">
                  <c:v>1215000</c:v>
                </c:pt>
                <c:pt idx="21">
                  <c:v>550000</c:v>
                </c:pt>
                <c:pt idx="22">
                  <c:v>715000</c:v>
                </c:pt>
                <c:pt idx="23">
                  <c:v>420000</c:v>
                </c:pt>
                <c:pt idx="24">
                  <c:v>617500</c:v>
                </c:pt>
                <c:pt idx="25">
                  <c:v>700000</c:v>
                </c:pt>
                <c:pt idx="26">
                  <c:v>450000</c:v>
                </c:pt>
                <c:pt idx="27">
                  <c:v>680000</c:v>
                </c:pt>
                <c:pt idx="28">
                  <c:v>807500</c:v>
                </c:pt>
                <c:pt idx="29">
                  <c:v>540000</c:v>
                </c:pt>
                <c:pt idx="30">
                  <c:v>190000</c:v>
                </c:pt>
                <c:pt idx="31">
                  <c:v>350000</c:v>
                </c:pt>
                <c:pt idx="32">
                  <c:v>157500</c:v>
                </c:pt>
                <c:pt idx="33">
                  <c:v>165000</c:v>
                </c:pt>
                <c:pt idx="34">
                  <c:v>287500</c:v>
                </c:pt>
                <c:pt idx="35">
                  <c:v>300000</c:v>
                </c:pt>
                <c:pt idx="36">
                  <c:v>312500</c:v>
                </c:pt>
                <c:pt idx="37">
                  <c:v>130000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Bilans!$K$1</c:f>
              <c:strCache>
                <c:ptCount val="1"/>
                <c:pt idx="0">
                  <c:v>70-62</c:v>
                </c:pt>
              </c:strCache>
            </c:strRef>
          </c:tx>
          <c:marker>
            <c:symbol val="none"/>
          </c:marker>
          <c:xVal>
            <c:numRef>
              <c:f>Bilans!$K$4:$K$35</c:f>
              <c:numCache>
                <c:formatCode>0</c:formatCode>
                <c:ptCount val="32"/>
                <c:pt idx="0">
                  <c:v>-12</c:v>
                </c:pt>
                <c:pt idx="1">
                  <c:v>-11</c:v>
                </c:pt>
                <c:pt idx="2">
                  <c:v>-10</c:v>
                </c:pt>
                <c:pt idx="3">
                  <c:v>-9</c:v>
                </c:pt>
                <c:pt idx="4">
                  <c:v>-8</c:v>
                </c:pt>
                <c:pt idx="5">
                  <c:v>-7</c:v>
                </c:pt>
                <c:pt idx="6">
                  <c:v>-6</c:v>
                </c:pt>
                <c:pt idx="7">
                  <c:v>-5</c:v>
                </c:pt>
                <c:pt idx="8">
                  <c:v>-4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0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</c:numCache>
            </c:numRef>
          </c:xVal>
          <c:yVal>
            <c:numRef>
              <c:f>Bilans!$N$4:$N$35</c:f>
              <c:numCache>
                <c:formatCode>0</c:formatCode>
                <c:ptCount val="32"/>
                <c:pt idx="0">
                  <c:v>-30000</c:v>
                </c:pt>
                <c:pt idx="1">
                  <c:v>-27500</c:v>
                </c:pt>
                <c:pt idx="2">
                  <c:v>-200000</c:v>
                </c:pt>
                <c:pt idx="3">
                  <c:v>-450000</c:v>
                </c:pt>
                <c:pt idx="4">
                  <c:v>-558888</c:v>
                </c:pt>
                <c:pt idx="5">
                  <c:v>-696857</c:v>
                </c:pt>
                <c:pt idx="6">
                  <c:v>-1478634</c:v>
                </c:pt>
                <c:pt idx="7">
                  <c:v>-8395500</c:v>
                </c:pt>
                <c:pt idx="8">
                  <c:v>-7310512</c:v>
                </c:pt>
                <c:pt idx="9">
                  <c:v>-13437684</c:v>
                </c:pt>
                <c:pt idx="10">
                  <c:v>-23980680</c:v>
                </c:pt>
                <c:pt idx="11">
                  <c:v>-38886676</c:v>
                </c:pt>
                <c:pt idx="12">
                  <c:v>0</c:v>
                </c:pt>
                <c:pt idx="13">
                  <c:v>61303214</c:v>
                </c:pt>
                <c:pt idx="14">
                  <c:v>38545146</c:v>
                </c:pt>
                <c:pt idx="15">
                  <c:v>16071696</c:v>
                </c:pt>
                <c:pt idx="16">
                  <c:v>10471708</c:v>
                </c:pt>
                <c:pt idx="17">
                  <c:v>6637810</c:v>
                </c:pt>
                <c:pt idx="18">
                  <c:v>3614184</c:v>
                </c:pt>
                <c:pt idx="19">
                  <c:v>1021461</c:v>
                </c:pt>
                <c:pt idx="20">
                  <c:v>580000</c:v>
                </c:pt>
                <c:pt idx="21">
                  <c:v>697500</c:v>
                </c:pt>
                <c:pt idx="22">
                  <c:v>400000</c:v>
                </c:pt>
                <c:pt idx="23">
                  <c:v>412500</c:v>
                </c:pt>
                <c:pt idx="24">
                  <c:v>420000</c:v>
                </c:pt>
                <c:pt idx="25">
                  <c:v>455000</c:v>
                </c:pt>
                <c:pt idx="26">
                  <c:v>105000</c:v>
                </c:pt>
                <c:pt idx="27">
                  <c:v>75000</c:v>
                </c:pt>
                <c:pt idx="28">
                  <c:v>80000</c:v>
                </c:pt>
                <c:pt idx="29">
                  <c:v>212500</c:v>
                </c:pt>
                <c:pt idx="30">
                  <c:v>90000</c:v>
                </c:pt>
                <c:pt idx="31">
                  <c:v>285000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59200"/>
        <c:axId val="47737088"/>
      </c:scatterChart>
      <c:valAx>
        <c:axId val="462592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Erosion / Sédimentation (m)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out"/>
        <c:tickLblPos val="nextTo"/>
        <c:crossAx val="47737088"/>
        <c:crosses val="autoZero"/>
        <c:crossBetween val="midCat"/>
        <c:majorUnit val="5"/>
        <c:minorUnit val="1"/>
      </c:valAx>
      <c:valAx>
        <c:axId val="477370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Bilan</a:t>
                </a:r>
                <a:r>
                  <a:rPr lang="fr-FR" baseline="0"/>
                  <a:t> (m3)</a:t>
                </a:r>
                <a:endParaRPr lang="fr-FR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46259200"/>
        <c:crossesAt val="-30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56866562577771E-2"/>
          <c:y val="1.5054006554442429E-2"/>
          <c:w val="0.75393936769458536"/>
          <c:h val="0.91081304299857191"/>
        </c:manualLayout>
      </c:layout>
      <c:scatterChart>
        <c:scatterStyle val="lineMarker"/>
        <c:varyColors val="0"/>
        <c:ser>
          <c:idx val="0"/>
          <c:order val="0"/>
          <c:tx>
            <c:strRef>
              <c:f>'Section mouillee'!$B$1</c:f>
              <c:strCache>
                <c:ptCount val="1"/>
                <c:pt idx="0">
                  <c:v>Année 1962</c:v>
                </c:pt>
              </c:strCache>
            </c:strRef>
          </c:tx>
          <c:marker>
            <c:symbol val="none"/>
          </c:marker>
          <c:xVal>
            <c:numRef>
              <c:f>'Section mouillee'!$A$3:$A$17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54</c:v>
                </c:pt>
                <c:pt idx="8">
                  <c:v>60</c:v>
                </c:pt>
                <c:pt idx="9">
                  <c:v>66</c:v>
                </c:pt>
                <c:pt idx="10">
                  <c:v>72</c:v>
                </c:pt>
                <c:pt idx="11">
                  <c:v>78</c:v>
                </c:pt>
                <c:pt idx="12">
                  <c:v>84</c:v>
                </c:pt>
                <c:pt idx="13">
                  <c:v>90</c:v>
                </c:pt>
                <c:pt idx="14">
                  <c:v>96</c:v>
                </c:pt>
              </c:numCache>
            </c:numRef>
          </c:xVal>
          <c:yVal>
            <c:numRef>
              <c:f>'Section mouillee'!$B$3:$B$17</c:f>
              <c:numCache>
                <c:formatCode>#,##0</c:formatCode>
                <c:ptCount val="15"/>
                <c:pt idx="0">
                  <c:v>-2120</c:v>
                </c:pt>
                <c:pt idx="1">
                  <c:v>-2435</c:v>
                </c:pt>
                <c:pt idx="2">
                  <c:v>-2288</c:v>
                </c:pt>
                <c:pt idx="3">
                  <c:v>-2648</c:v>
                </c:pt>
                <c:pt idx="4">
                  <c:v>-1000</c:v>
                </c:pt>
                <c:pt idx="5">
                  <c:v>-7755</c:v>
                </c:pt>
                <c:pt idx="6">
                  <c:v>-3152</c:v>
                </c:pt>
                <c:pt idx="7">
                  <c:v>-14484</c:v>
                </c:pt>
                <c:pt idx="8">
                  <c:v>-20703</c:v>
                </c:pt>
                <c:pt idx="9">
                  <c:v>-37998</c:v>
                </c:pt>
                <c:pt idx="10">
                  <c:v>-33096</c:v>
                </c:pt>
                <c:pt idx="11">
                  <c:v>-46536</c:v>
                </c:pt>
                <c:pt idx="12">
                  <c:v>-57585</c:v>
                </c:pt>
                <c:pt idx="13">
                  <c:v>-77645</c:v>
                </c:pt>
                <c:pt idx="14">
                  <c:v>-85801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'Section mouillee'!$C$1</c:f>
              <c:strCache>
                <c:ptCount val="1"/>
                <c:pt idx="0">
                  <c:v>Année 1970</c:v>
                </c:pt>
              </c:strCache>
            </c:strRef>
          </c:tx>
          <c:marker>
            <c:symbol val="none"/>
          </c:marker>
          <c:xVal>
            <c:numRef>
              <c:f>'Section mouillee'!$A$3:$A$17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54</c:v>
                </c:pt>
                <c:pt idx="8">
                  <c:v>60</c:v>
                </c:pt>
                <c:pt idx="9">
                  <c:v>66</c:v>
                </c:pt>
                <c:pt idx="10">
                  <c:v>72</c:v>
                </c:pt>
                <c:pt idx="11">
                  <c:v>78</c:v>
                </c:pt>
                <c:pt idx="12">
                  <c:v>84</c:v>
                </c:pt>
                <c:pt idx="13">
                  <c:v>90</c:v>
                </c:pt>
                <c:pt idx="14">
                  <c:v>96</c:v>
                </c:pt>
              </c:numCache>
            </c:numRef>
          </c:xVal>
          <c:yVal>
            <c:numRef>
              <c:f>'Section mouillee'!$C$3:$C$17</c:f>
              <c:numCache>
                <c:formatCode>#,##0</c:formatCode>
                <c:ptCount val="15"/>
                <c:pt idx="0">
                  <c:v>-3127</c:v>
                </c:pt>
                <c:pt idx="1">
                  <c:v>-2141</c:v>
                </c:pt>
                <c:pt idx="2">
                  <c:v>-2530</c:v>
                </c:pt>
                <c:pt idx="3">
                  <c:v>-2763</c:v>
                </c:pt>
                <c:pt idx="4">
                  <c:v>-1180</c:v>
                </c:pt>
                <c:pt idx="5">
                  <c:v>-7970</c:v>
                </c:pt>
                <c:pt idx="6">
                  <c:v>-2961</c:v>
                </c:pt>
                <c:pt idx="7">
                  <c:v>-15157</c:v>
                </c:pt>
                <c:pt idx="8">
                  <c:v>-18789</c:v>
                </c:pt>
                <c:pt idx="9">
                  <c:v>-21054</c:v>
                </c:pt>
                <c:pt idx="10">
                  <c:v>-27559</c:v>
                </c:pt>
                <c:pt idx="11">
                  <c:v>-46874</c:v>
                </c:pt>
                <c:pt idx="12">
                  <c:v>-53783</c:v>
                </c:pt>
                <c:pt idx="13">
                  <c:v>-72780</c:v>
                </c:pt>
                <c:pt idx="14">
                  <c:v>-86109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'Section mouillee'!$D$1</c:f>
              <c:strCache>
                <c:ptCount val="1"/>
                <c:pt idx="0">
                  <c:v>Année 1980</c:v>
                </c:pt>
              </c:strCache>
            </c:strRef>
          </c:tx>
          <c:marker>
            <c:symbol val="none"/>
          </c:marker>
          <c:xVal>
            <c:numRef>
              <c:f>'Section mouillee'!$A$3:$A$17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54</c:v>
                </c:pt>
                <c:pt idx="8">
                  <c:v>60</c:v>
                </c:pt>
                <c:pt idx="9">
                  <c:v>66</c:v>
                </c:pt>
                <c:pt idx="10">
                  <c:v>72</c:v>
                </c:pt>
                <c:pt idx="11">
                  <c:v>78</c:v>
                </c:pt>
                <c:pt idx="12">
                  <c:v>84</c:v>
                </c:pt>
                <c:pt idx="13">
                  <c:v>90</c:v>
                </c:pt>
                <c:pt idx="14">
                  <c:v>96</c:v>
                </c:pt>
              </c:numCache>
            </c:numRef>
          </c:xVal>
          <c:yVal>
            <c:numRef>
              <c:f>'Section mouillee'!$D$3:$D$17</c:f>
              <c:numCache>
                <c:formatCode>#,##0</c:formatCode>
                <c:ptCount val="15"/>
                <c:pt idx="1">
                  <c:v>-1965</c:v>
                </c:pt>
                <c:pt idx="2">
                  <c:v>-3390</c:v>
                </c:pt>
                <c:pt idx="3">
                  <c:v>-2902</c:v>
                </c:pt>
                <c:pt idx="4">
                  <c:v>-3390</c:v>
                </c:pt>
                <c:pt idx="5">
                  <c:v>-10754</c:v>
                </c:pt>
                <c:pt idx="6">
                  <c:v>-3521</c:v>
                </c:pt>
                <c:pt idx="7">
                  <c:v>-17305</c:v>
                </c:pt>
                <c:pt idx="8">
                  <c:v>-19375</c:v>
                </c:pt>
                <c:pt idx="9">
                  <c:v>-18418</c:v>
                </c:pt>
                <c:pt idx="10">
                  <c:v>-27314</c:v>
                </c:pt>
                <c:pt idx="11">
                  <c:v>-45977</c:v>
                </c:pt>
                <c:pt idx="12">
                  <c:v>-49245</c:v>
                </c:pt>
                <c:pt idx="13">
                  <c:v>-72332</c:v>
                </c:pt>
                <c:pt idx="14">
                  <c:v>-77649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'Section mouillee'!$E$1</c:f>
              <c:strCache>
                <c:ptCount val="1"/>
                <c:pt idx="0">
                  <c:v>Année 1994</c:v>
                </c:pt>
              </c:strCache>
            </c:strRef>
          </c:tx>
          <c:marker>
            <c:symbol val="none"/>
          </c:marker>
          <c:xVal>
            <c:numRef>
              <c:f>'Section mouillee'!$A$3:$A$17</c:f>
              <c:numCache>
                <c:formatCode>General</c:formatCode>
                <c:ptCount val="15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54</c:v>
                </c:pt>
                <c:pt idx="8">
                  <c:v>60</c:v>
                </c:pt>
                <c:pt idx="9">
                  <c:v>66</c:v>
                </c:pt>
                <c:pt idx="10">
                  <c:v>72</c:v>
                </c:pt>
                <c:pt idx="11">
                  <c:v>78</c:v>
                </c:pt>
                <c:pt idx="12">
                  <c:v>84</c:v>
                </c:pt>
                <c:pt idx="13">
                  <c:v>90</c:v>
                </c:pt>
                <c:pt idx="14">
                  <c:v>96</c:v>
                </c:pt>
              </c:numCache>
            </c:numRef>
          </c:xVal>
          <c:yVal>
            <c:numRef>
              <c:f>'Section mouillee'!$E$3:$E$17</c:f>
              <c:numCache>
                <c:formatCode>#,##0</c:formatCode>
                <c:ptCount val="15"/>
                <c:pt idx="1">
                  <c:v>-2397</c:v>
                </c:pt>
                <c:pt idx="2">
                  <c:v>-1655</c:v>
                </c:pt>
                <c:pt idx="3">
                  <c:v>-2727</c:v>
                </c:pt>
                <c:pt idx="4">
                  <c:v>-4535</c:v>
                </c:pt>
                <c:pt idx="5">
                  <c:v>-10649</c:v>
                </c:pt>
                <c:pt idx="6">
                  <c:v>-4795</c:v>
                </c:pt>
                <c:pt idx="7">
                  <c:v>-16353</c:v>
                </c:pt>
                <c:pt idx="8">
                  <c:v>-20009</c:v>
                </c:pt>
                <c:pt idx="9">
                  <c:v>-22823</c:v>
                </c:pt>
                <c:pt idx="10">
                  <c:v>-30166</c:v>
                </c:pt>
                <c:pt idx="11">
                  <c:v>-45957</c:v>
                </c:pt>
                <c:pt idx="12">
                  <c:v>-51097</c:v>
                </c:pt>
                <c:pt idx="13">
                  <c:v>-79988</c:v>
                </c:pt>
                <c:pt idx="14">
                  <c:v>-79927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11072"/>
        <c:axId val="103012608"/>
      </c:scatterChart>
      <c:valAx>
        <c:axId val="103011072"/>
        <c:scaling>
          <c:orientation val="minMax"/>
          <c:max val="100"/>
        </c:scaling>
        <c:delete val="0"/>
        <c:axPos val="b"/>
        <c:numFmt formatCode="General" sourceLinked="1"/>
        <c:majorTickMark val="out"/>
        <c:minorTickMark val="none"/>
        <c:tickLblPos val="nextTo"/>
        <c:crossAx val="103012608"/>
        <c:crossesAt val="-100000"/>
        <c:crossBetween val="midCat"/>
      </c:valAx>
      <c:valAx>
        <c:axId val="10301260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301107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5645060563195352"/>
          <c:y val="3.582294925046578E-2"/>
          <c:w val="0.1243647445049007"/>
          <c:h val="0.1784314091118870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Bilans!$Q$1</c:f>
              <c:strCache>
                <c:ptCount val="1"/>
                <c:pt idx="0">
                  <c:v>Bilan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Bilans!$P$3:$P$5</c:f>
              <c:strCache>
                <c:ptCount val="3"/>
                <c:pt idx="0">
                  <c:v>70-62</c:v>
                </c:pt>
                <c:pt idx="1">
                  <c:v>80-70</c:v>
                </c:pt>
                <c:pt idx="2">
                  <c:v>94-80</c:v>
                </c:pt>
              </c:strCache>
            </c:strRef>
          </c:cat>
          <c:val>
            <c:numRef>
              <c:f>Bilans!$Q$3:$Q$5</c:f>
              <c:numCache>
                <c:formatCode>0</c:formatCode>
                <c:ptCount val="3"/>
                <c:pt idx="0">
                  <c:v>46024788</c:v>
                </c:pt>
                <c:pt idx="1">
                  <c:v>-15062369</c:v>
                </c:pt>
                <c:pt idx="2">
                  <c:v>-58257018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3963008"/>
        <c:axId val="36991744"/>
      </c:barChart>
      <c:catAx>
        <c:axId val="3396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36991744"/>
        <c:crosses val="autoZero"/>
        <c:auto val="1"/>
        <c:lblAlgn val="ctr"/>
        <c:lblOffset val="100"/>
        <c:noMultiLvlLbl val="0"/>
      </c:catAx>
      <c:valAx>
        <c:axId val="36991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/>
                  <a:t>Volumes (m3)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396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03/10/2013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RCGIS_OCEANO\Correction\19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8"/>
            <a:ext cx="4017963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ARCGIS_OCEANO\Correction\19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158" y="0"/>
            <a:ext cx="4017962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ARCGIS_OCEANO\Correction\19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-6108"/>
            <a:ext cx="4017962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ARCGIS_OCEANO\Correction\19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57" y="-6109"/>
            <a:ext cx="4017963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267744" y="542863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1962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851920" y="544249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1970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7524328" y="546213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1994</a:t>
            </a:r>
            <a:endParaRPr lang="fr-FR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652120" y="542863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1980</a:t>
            </a:r>
            <a:endParaRPr lang="fr-FR" sz="2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173806" y="6381328"/>
            <a:ext cx="601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Cartes bathymétriques de l’estuaire de la Gironde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5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ARCGIS_OCEANO\Correction\70-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-17227"/>
            <a:ext cx="4017963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ARCGIS_OCEANO\Correction\80-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89" y="55563"/>
            <a:ext cx="4017963" cy="591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ARCGIS_OCEANO\Correction\94-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4017962" cy="59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123728" y="598758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1970 - 1962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223563" y="5987583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1980- 1970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6300192" y="5995693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1994 - 1980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3806" y="6381328"/>
            <a:ext cx="601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Bilans érosion – sédimentation de l’estuaire de la Gironde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282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283968" y="600440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Profondeur (m)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 rot="-5400000">
            <a:off x="-597768" y="27661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Surface (km2)</a:t>
            </a:r>
            <a:endParaRPr lang="fr-FR" sz="2400" b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215271"/>
              </p:ext>
            </p:extLst>
          </p:nvPr>
        </p:nvGraphicFramePr>
        <p:xfrm>
          <a:off x="785193" y="836712"/>
          <a:ext cx="8035279" cy="5156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73806" y="6381328"/>
            <a:ext cx="684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Répartition des étages bathymétriques de l’estuaire de la Gironde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355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173806" y="6381328"/>
            <a:ext cx="601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Bilans érosion – sédimentation de l’estuaire de la Gironde</a:t>
            </a:r>
            <a:endParaRPr lang="fr-FR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9106731"/>
              </p:ext>
            </p:extLst>
          </p:nvPr>
        </p:nvGraphicFramePr>
        <p:xfrm>
          <a:off x="827584" y="3645024"/>
          <a:ext cx="7124699" cy="2228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807994"/>
              </p:ext>
            </p:extLst>
          </p:nvPr>
        </p:nvGraphicFramePr>
        <p:xfrm>
          <a:off x="827584" y="836712"/>
          <a:ext cx="7124699" cy="241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351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9912" y="602397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PK</a:t>
            </a:r>
            <a:endParaRPr lang="fr-FR" sz="2400" b="1" dirty="0"/>
          </a:p>
        </p:txBody>
      </p:sp>
      <p:sp>
        <p:nvSpPr>
          <p:cNvPr id="6" name="ZoneTexte 5"/>
          <p:cNvSpPr txBox="1"/>
          <p:nvPr/>
        </p:nvSpPr>
        <p:spPr>
          <a:xfrm rot="-5400000">
            <a:off x="-813791" y="341419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Surface (m2)</a:t>
            </a:r>
            <a:endParaRPr lang="fr-FR" sz="2400" b="1" dirty="0"/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128143"/>
              </p:ext>
            </p:extLst>
          </p:nvPr>
        </p:nvGraphicFramePr>
        <p:xfrm>
          <a:off x="569170" y="839730"/>
          <a:ext cx="7943851" cy="514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79712" y="19635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SECTIONS MOUILLEES </a:t>
            </a:r>
            <a:r>
              <a:rPr lang="fr-FR" sz="2400" b="1" dirty="0" smtClean="0"/>
              <a:t>DE L’ESTUAIRE</a:t>
            </a:r>
            <a:endParaRPr lang="fr-FR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3806" y="6381328"/>
            <a:ext cx="720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Evolution Amont –Aval des sections mouillées de l’estuaire de la Gironde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3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3806" y="6381328"/>
            <a:ext cx="6018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Bilans érosion – sédimentation de l’estuaire de la Gironde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346052"/>
              </p:ext>
            </p:extLst>
          </p:nvPr>
        </p:nvGraphicFramePr>
        <p:xfrm>
          <a:off x="1187624" y="404664"/>
          <a:ext cx="69127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79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109</Words>
  <Application>Microsoft Office PowerPoint</Application>
  <PresentationFormat>Affichage à l'écran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seb</cp:lastModifiedBy>
  <cp:revision>11</cp:revision>
  <dcterms:created xsi:type="dcterms:W3CDTF">2012-10-03T21:44:07Z</dcterms:created>
  <dcterms:modified xsi:type="dcterms:W3CDTF">2013-10-03T11:45:00Z</dcterms:modified>
</cp:coreProperties>
</file>