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9" r:id="rId2"/>
    <p:sldId id="306" r:id="rId3"/>
    <p:sldId id="320" r:id="rId4"/>
    <p:sldId id="319" r:id="rId5"/>
    <p:sldId id="318" r:id="rId6"/>
    <p:sldId id="317" r:id="rId7"/>
    <p:sldId id="336" r:id="rId8"/>
    <p:sldId id="337" r:id="rId9"/>
    <p:sldId id="321" r:id="rId10"/>
    <p:sldId id="335" r:id="rId11"/>
    <p:sldId id="330" r:id="rId12"/>
    <p:sldId id="331" r:id="rId13"/>
    <p:sldId id="322" r:id="rId14"/>
    <p:sldId id="328" r:id="rId15"/>
    <p:sldId id="329" r:id="rId16"/>
    <p:sldId id="332" r:id="rId17"/>
    <p:sldId id="333" r:id="rId18"/>
    <p:sldId id="334" r:id="rId19"/>
    <p:sldId id="323" r:id="rId20"/>
    <p:sldId id="324" r:id="rId21"/>
    <p:sldId id="325" r:id="rId22"/>
    <p:sldId id="326" r:id="rId23"/>
    <p:sldId id="350" r:id="rId24"/>
    <p:sldId id="349" r:id="rId25"/>
    <p:sldId id="348" r:id="rId26"/>
    <p:sldId id="347" r:id="rId27"/>
    <p:sldId id="346" r:id="rId28"/>
    <p:sldId id="351" r:id="rId29"/>
    <p:sldId id="352" r:id="rId30"/>
    <p:sldId id="353" r:id="rId31"/>
    <p:sldId id="339" r:id="rId32"/>
    <p:sldId id="340" r:id="rId33"/>
    <p:sldId id="338" r:id="rId34"/>
    <p:sldId id="355" r:id="rId35"/>
    <p:sldId id="354" r:id="rId36"/>
    <p:sldId id="343" r:id="rId37"/>
    <p:sldId id="344" r:id="rId38"/>
    <p:sldId id="345" r:id="rId39"/>
    <p:sldId id="341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2925C-C997-49FC-B9CF-44A345905505}" type="datetimeFigureOut">
              <a:rPr lang="fr-FR" smtClean="0"/>
              <a:t>20/10/2016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F2BAE-60F3-4691-A1FC-CBFF96FF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66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20/10/2016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8" name="Espace réservé du numéro de diapositive 5"/>
          <p:cNvSpPr txBox="1">
            <a:spLocks/>
          </p:cNvSpPr>
          <p:nvPr userDrawn="1"/>
        </p:nvSpPr>
        <p:spPr>
          <a:xfrm>
            <a:off x="35496" y="6597352"/>
            <a:ext cx="576065" cy="3048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9DE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z="1400" smtClean="0">
                <a:solidFill>
                  <a:srgbClr val="009DE0"/>
                </a:solidFill>
                <a:latin typeface="OpenDyslexic" pitchFamily="50" charset="0"/>
              </a:rPr>
              <a:pPr/>
              <a:t>‹N°›</a:t>
            </a:fld>
            <a:endParaRPr lang="fr-FR" sz="1400" dirty="0">
              <a:solidFill>
                <a:srgbClr val="009DE0"/>
              </a:solidFill>
              <a:latin typeface="OpenDyslexic" pitchFamily="50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23081" y="6609873"/>
            <a:ext cx="3048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0" dirty="0" smtClean="0">
                <a:solidFill>
                  <a:srgbClr val="009DE0"/>
                </a:solidFill>
                <a:latin typeface="OpenDyslexic" pitchFamily="50" charset="0"/>
              </a:rPr>
              <a:t>Formations SIG &amp; Géomatique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0DAC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3" y="2287259"/>
            <a:ext cx="9115064" cy="457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16632"/>
            <a:ext cx="889248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CARTOGRAPHIE NOMADE</a:t>
            </a:r>
          </a:p>
          <a:p>
            <a:r>
              <a:rPr lang="fr-FR" sz="2800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&amp; </a:t>
            </a:r>
            <a:r>
              <a:rPr lang="fr-FR" sz="2800" dirty="0" err="1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OpeN</a:t>
            </a:r>
            <a:r>
              <a:rPr lang="fr-FR" sz="2800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 STREET MAP</a:t>
            </a:r>
          </a:p>
          <a:p>
            <a:r>
              <a:rPr lang="fr-FR" sz="2800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&amp; PHOTOGRAPHIES</a:t>
            </a:r>
            <a:endParaRPr lang="fr-FR" sz="2800" dirty="0">
              <a:solidFill>
                <a:schemeClr val="bg2">
                  <a:lumMod val="10000"/>
                </a:schemeClr>
              </a:solidFill>
              <a:latin typeface="Charlemagne Std" pitchFamily="50" charset="0"/>
            </a:endParaRPr>
          </a:p>
          <a:p>
            <a:endParaRPr lang="fr-FR" sz="1200" b="1" dirty="0">
              <a:solidFill>
                <a:schemeClr val="bg2">
                  <a:lumMod val="10000"/>
                </a:schemeClr>
              </a:solidFill>
              <a:latin typeface="Charlemagne Std" pitchFamily="50" charset="0"/>
            </a:endParaRPr>
          </a:p>
          <a:p>
            <a:r>
              <a:rPr lang="fr-FR" sz="1200" b="1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Sébastien Zaragosi</a:t>
            </a:r>
          </a:p>
          <a:p>
            <a:endParaRPr lang="fr-FR" sz="1200" dirty="0" smtClean="0">
              <a:solidFill>
                <a:schemeClr val="bg2">
                  <a:lumMod val="10000"/>
                </a:schemeClr>
              </a:solidFill>
              <a:latin typeface="Charlemagne Std" pitchFamily="50" charset="0"/>
            </a:endParaRPr>
          </a:p>
          <a:p>
            <a:r>
              <a:rPr lang="fr-FR" sz="1200" dirty="0" smtClean="0">
                <a:solidFill>
                  <a:schemeClr val="bg2">
                    <a:lumMod val="10000"/>
                  </a:schemeClr>
                </a:solidFill>
                <a:latin typeface="Charlemagne Std" pitchFamily="50" charset="0"/>
              </a:rPr>
              <a:t>http://www.geocean.net/wikisig</a:t>
            </a:r>
            <a:endParaRPr lang="fr-FR" sz="1200" b="1" dirty="0" smtClean="0">
              <a:solidFill>
                <a:schemeClr val="bg2">
                  <a:lumMod val="10000"/>
                </a:schemeClr>
              </a:solidFill>
              <a:latin typeface="Charlemagne Std" pitchFamily="50" charset="0"/>
            </a:endParaRPr>
          </a:p>
          <a:p>
            <a:endParaRPr lang="fr-FR" sz="1000" b="1" dirty="0" smtClean="0">
              <a:solidFill>
                <a:srgbClr val="FF0000"/>
              </a:solidFill>
              <a:latin typeface="Charlemagne Std" pitchFamily="50" charset="0"/>
            </a:endParaRPr>
          </a:p>
          <a:p>
            <a:endParaRPr lang="fr-FR" sz="1000" b="1" dirty="0">
              <a:solidFill>
                <a:srgbClr val="FF0000"/>
              </a:solidFill>
              <a:latin typeface="Charlemagne Std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6016" y="6525344"/>
            <a:ext cx="4359655" cy="276999"/>
          </a:xfrm>
          <a:prstGeom prst="rect">
            <a:avLst/>
          </a:prstGeom>
          <a:solidFill>
            <a:srgbClr val="E0DACA"/>
          </a:solidFill>
        </p:spPr>
        <p:txBody>
          <a:bodyPr wrap="none">
            <a:spAutoFit/>
          </a:bodyPr>
          <a:lstStyle/>
          <a:p>
            <a:r>
              <a:rPr lang="fr-FR" sz="1200" b="1" dirty="0" smtClean="0">
                <a:latin typeface="Charlemagne Std" pitchFamily="50" charset="0"/>
              </a:rPr>
              <a:t>Extrait de la carte de France de Cassini 1815</a:t>
            </a:r>
            <a:endParaRPr lang="fr-FR" sz="1200" b="1" dirty="0">
              <a:latin typeface="Charlemagne Std" pitchFamily="50" charset="0"/>
            </a:endParaRPr>
          </a:p>
        </p:txBody>
      </p:sp>
      <p:pic>
        <p:nvPicPr>
          <p:cNvPr id="7" name="Picture 3" descr="C:\Users\seb\Desktop\LogoUniversiteBordeaux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130" y="116632"/>
            <a:ext cx="2668017" cy="8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8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7322"/>
            <a:ext cx="3744416" cy="6190030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Réseau WIFI EDUROAM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407322"/>
            <a:ext cx="3744416" cy="6190030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0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https://lh3.googleusercontent.com/9CvLiAvo5uVotulF68d14-_WIFpJ_cm6La-nHrkI33dfxYXqqp4IZ1KEHoUmyeA4dTZlKcR77nE7IgqhiuhStMiFzKJQeAPuj5yYRK0TB5lVYhP-bff6cpYRaPpZ7uGy1pstOYj6ifzZIJ7yZEmu6hlmVK9z_BZ5gRtRG9anJrvMgFHkj3czjGKed2-mT634Hzc2_craIkSIq6p4LYZX3v7DpYgPRNb3TrSwO7-T5D-F7kySOZW5Jc_eWhkzZ2-x58EGgonBEXxESpku-3ZIlVX6D827V5aY97LzLURToYXnrPyE8jUxJyiSEgIn_VsJ09mxesl4HEi6kI1qqU9UJqIhTfubzNfhwk2D9ObuBE68Def-QHhvCoYML6Qu2Ot1LaaIjvxko8jGu1bBTh_-jF2-uoRx3aZSTq9eTl4fZySZY2fALD6SPmLTRaUVl96SyKG_HJGyWkC3Do6ISDBBJOEqS-rkaWJahIU19WEJ1CPfnevUzUonE373cg2len5i4J9mwL9vSy7J_9tBfBjkE5GVSRROo9xk6Fx8r1wFQ3C1wnPf2CcR5wvBF03sOk8HwvV5chMWzYvy73H0DtGPg1NzScFYIgIo_IiM1pXLjgmgb4f1=w575-h1021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456384" cy="614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9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 descr="https://lh3.googleusercontent.com/457H1Rv6M59cGMMnArJHr9SVicXTHpLL5G4W2ri9MZEa5f6UMf3YPdF7wyFnFfeb8Y-99E9sMVthDOy7IUh1lbcWgweQ8QhqV9ruew4mhLAtXEKksL45XYo96KFpDN8dGcme6D8VCoTTDBy06BMgd6LX5e_dVYVbhEE09Hy-tOWYGyW5Pc-iNdoHx7AVGBqstk6m9sgw39TNaAHoUcMpPKvKVMMH48wTr2gCcF8invmRnUhKHV12O8QH-kCn_Ez1U3Wf7EhDLEvXI0zEFiuh7Y8b0nRNkZILPcYzu2Df-mHJoKWFqKD07kVDT1t0iUowW1kGb5Egm7LPYEhnqtnQHkygW5luPr_5QoThYA5HsMC7-l0JjY_XAGdjbjdkttFmue1MoDQtGhjlwkU-S5Vip9046CMbMkL_wB9PnOnkEzba0Jl4-0IKTjUcqL34T_xqZD6pqbo_NUqpQkBp_is23mrNQdznn23cmfsmc8POhrPY0HuTGKo1nlU0YeOTZmH2YV2vQnSlbGPj41KmhxM_v_yGTYwOKPjWBpKTGoBggs3kvtEKB_XWoAHZYPa_jQ-LAWAt1b6SEhrKTmmMcp245HSKr30kMbgyUFrauOwXjkBcihm-=w575-h1021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5"/>
            <a:ext cx="3456384" cy="614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9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lh3.googleusercontent.com/rSo3vaFev1KnYcQpvkiPmG4VBhrSqHT1hbavPfZlzWAbuInDU2zcHYsZEGmDAjqKZNqh7dfRcUIlJ0QyBK-Na9KSGpUJEfhmMJHxS29BqqcKB80Jh_aIWnPA5kWqdbjaqa1vCxJZXb89w-mjarWNdPClbbLZCgf53VixbdRIVUvNJXNHNKcqA4FsBy-ceemKgqh7Q-2Fc0bGI-Fk2ULHLq1KvjowjfcJiqevmsX3aqVjmuUC8zh7mqPQcygr5MOidvgeE3c6Lap9ie8dOmWgwBr-ga6cdRlBIBe2SOtTmHMT6p7Lr9748FowBCLirBlNzWWugNK83IpmJE4dftSLZK2GQug-eQmL1QJ1fZabXg0QtRuWD1MgjJF_Cn5sy4S_6PVAOhF-RcZx37L7Zvqmb3feZILnPFEh0OKv89PNg2-zAjJO5A_Qn64NLNu9N-6_iaJlT3F4GRVlSV-DUdIW8V-myrxhse8IyXBVMzaO8-ImfryKWHv2S3NaBjth6LN-FWSpOpzUzv35_4NJIbZQCUz3nA7IlybXwlxSS39CXtqjc-BS1tWac6N_bRF8ZwkAMCqiXvxI9i7QhefrgOOJF1xdYpSMptTFM1Dqu9K-CL9ubpaU=w575-h1021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60" y="332656"/>
            <a:ext cx="3462828" cy="615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8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8" name="Picture 2" descr="https://lh3.googleusercontent.com/sakhmf6PWQsTUdnT2Hsc8-64b0GKSSX_oN-pbt2JehF13WIBFNd_PWZXNVMHGz77fQWWBb9UN1YTuSQOkDGWqV5Ml-v8AHUAeWZkltbafUjI6jjsB1aqXzgiX4ZLKSMaLzP0wvVvVeb_7Icm6-LNU5On7YxaYJFuihnz_3jsgE_O9MWq9O67Csy5IFxoCLlqeTBL9c73BQXS_Grc5PRgAnJ0PoAt2cD_8fUkMFnjo82GCaIIraeYUkgdApbl_kKl1L53Yg_bXEktlRKwQ7X8D47ZmevPuObRAKTyB7-9KLNTcswEQ89lGCBXpYQxJuURHaUkYoWSwQEPLLFqHgkzoszDXpzgLKrSJAeuB4Dgqo9258uk9X_wqzRK8MBLtjFTK_FAXaOkTHCdgJrhJK-GjC414g0mkCRJfi1RluKVCIZs76dnOKPN8xGi3QhZTrMVArThR9uKFavPhPLgOV-i65sTYbwI0T6Z8LQvdtCU0oLlaAdcoAXLLj96ze5KqEFrtVgcfwbWwmruBLj5OQO58KO3ppOmi7ZU3x8AAQstpgs1RuX5Tu9n4bXw8BzyWI-Ch2pCsKYyDQgs2W1Bxc-GMy658pkepjugpY_By_aD_okiMwsi=w575-h1021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456384" cy="61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6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 descr="https://lh3.googleusercontent.com/t-7lKGD1zbIVVrkyDl-V-FJ_mfLdl57iT3BMQ3OYqMBDlyzqbiX1QbFqMufPJReruidMsA0JXmuQW7MRLNoK0v5-4TZg9MzAcz_mQb5GZ9kFGKRSg14YZ8Hw4XsZnwcjUqVsey_T-6Gz1v7WFrTs4xkIFXjqfarwJ0bQKKtflhjYWHwlr99ZXMG8TV0OxpgPSFTjSZkDHMy2E0QsiKA2tqXZhq-thSr2QSnrxprMX4MVG-qWvzH9ykJTZgDCGoE_NBlxLeH3IodrVyWPRy8k56nFsgb_mMqbEFavMblVjMXrrlIN7sucryZl4Wvi9nsNZguy7il8ARFZYkyAx7Op2a_fg7tbQLLu4bUMHTBxypBmmp0ccDRlzXJKbSaAT9t8s4JcIq3t3fuizeUp7nVon9gJuKGD8sW0apXjb7e1wwPWWo0kHm-Ps5GReH6hq6x4JlFp9nBHOvGiOS0anfw2dTOfnMYbwFoJCBWQYJGkJ-QI34c3-8RB_CZvdmSba6APXuLtDlnoytdtxXkZOQPLy_o68izV9XMZFQM16SubbCtIvCpiLtAxGsJAVPhpgIUYOv8pBzY93P2Z8rZtkDPM_BquEG-PNf1tESawSk0KYyk1Va3k=w575-h1021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44" y="332656"/>
            <a:ext cx="3456383" cy="61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03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https://lh3.googleusercontent.com/4WcIrjgUhi8jgxsO_sKbQN2y0vip0YE--Hn2op_d5sHiLKthDuzxrAVimd6MdKd224YA0ucqyfvBkUsGWgnqyDysnDkaWuvtCzQEObdHsTNtpXM-WQeqJZE_VEeYJwj4NQNFXUePyENP80vuVw-q1DqyYGVRco6s_K8LOXiIHvl7_5QqaI6kISZ5Tdx9T0NmKp-Mi2d_2ZEUXLFWVv4rmA1qLm65Dex9zjM-zwtFlz8dynbr4qY2TsM9tLEtHuSXA9vWFJ2rvb0jt6RrZbanGEdMrMGa6gppQdBwnlGFF1q9vyBRfImg7FkAit-B1DENj1dO7OdeS2NOkS8xphHHzi7R__osM8eLdJ_pGxb5bOeXomwK8Y3AZ_tmkTKpm2X38BVsbO27ExZBrPfN0ifL6rno40Keoo5CLGthxQCJhVw369_QW966ok5QzZJYAzopf0V6wGqFDsCoygbVyslYe8ZFh_m3WZ8kQHhWnqiK8asHarMjqGdztQvfxEA-jLtAOHsPIf0jEo5Cb40k82RxAAtsLXd6tzDV4pRCHnqJzmtR8gfUFmGBz414w1oAqUT08HGQ8CH_wZPUlDFHXWhVyHn3HVUaNGb8-KcvmiVa_VK2ajI_=w602-h1070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465327" cy="615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2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https://lh3.googleusercontent.com/7KGKu5kSvXSXL3vdKYy9Jeb-kx5dbWybP8SOtIUs13H8KL93__GBnZxQEZdSfcm4GbgvJaL9lX40SvYVk-kYzpF7slSQUnIx8BoUbzcgdCadT-YQl0O9o6os18PrYm-9LEOwWXxz6pJrDKr9Y-IsrbcCoFxciconMXHxGySOXi4QAegpmASPAB8RhZRzcFqoOZHUfDs7REiO8RTBWAjK-FeL7llSTLafhxGT09EzD4vY7YtchwJzazKMirw203PHU5iNFbT1z4lfR9q6r06NQjXwvvhKiBy1XoSIUhh3zXNXHwMbCgT-H1fnzECKawkCqv2mIhU_2i_sBqu1r0QrR392ecQ5O2pIAewYlFuv5AJ_G0HjN0ZX9KR6mfmC4jB-iGk_i9jC0LTGViGD-I6DyFtoR9ntzqtry3wLlpH3IwophBsKVOE8HRGf9FWsGxUB4Lzt9jx4A_UwuHlv_YQvwq89hVBhx9uzJ_TmZ7bVTplTJKrfkfGoeTnXT16lOC2cj0YX4ZzDBzy7MlbCC4hC2fv06BiZ3UF5PkbzLOAFq_iFYq5tPwYH9JrdHLSWhPSthYeF_OvEWGFH6ksdfSEMMCGR1kH5Yd3woGXcT62H0baxDwWp=w602-h1070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458983" cy="614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6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14338" name="Picture 2" descr="https://lh3.googleusercontent.com/LyjZE1EwxB1xlmMsQB_Y7R0S_4WxmF8RI3I3HNX6AsATn6fX0YaSSJR85Lu-kJj-HK90BkyNx_oLIH529iGr6Hliz2e8Ag9luDh09WvmVx63SQqdgr3XVq2h-LCHzAYfPmoedJf22M_k7mbIyw42v-Xj_lJeO3bKmZKL5p9LNdO0LhCu_EV02nqIHW3CSiOZIO1ZLh71o8Ql3ztrVJY5OrD6Ko-EmFLCqylGXA7lEfJiCj-KsSWfoZODUwJ9ZHJBczaWKHPzgBj7nbKCkVTMsnDOwZjFsG-0Z3kaIKpPMngHtqEwS82b5AAzRCHR41OCRLFIQDKOKHM84km-q_yzNkp0U14KYVEszje1GsahCSB76XkYh5oWN0zqugjwoO6tcGhQg1k4n3HlickXe676YMZW3vo_msfmE5hNoaxkGU7gqEuPx-G5rLLKnUw1_l59ymPs1xfsa-BFSU5dXYAu-AYp76-66g2XY7eU2V_6tyuiVEA8i4anoKTbFvQ2lx6BYK2lprg9uuHdiuDQEQas-HXxdbhi_BrA9v0CmfPhuqWSLZSzYYMYdzhg6wPMIvGhBEuZCeUfJDaZlmg2N6Q-YfGkcIb_94iKh4BwmzK4x4hcQrv-=w602-h1070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7"/>
            <a:ext cx="3458983" cy="61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43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14340" name="Picture 4" descr="https://lh3.googleusercontent.com/XK9sQqXItOM4-SoqkpjkTZzJSypGi7MTCVuxZeLwIPA3LxSn1CTxHL0u5jB6Bb8RcCW8Ask1H_xWLx0klDXMvhP4aMc54brpP4E4vzupb85BBIJ57El-7IvVFbAvEPUY-P72SU1Q3p207y_PRLZiEVE50bbNBtXMdSF07t1f04sM_Nv9HbsLYoCgSc6fGNOi3RIoKzlqeQE3RgzbQ9y9US-7x7CRwNW4ydQDSO_3hrlgDdk3ufIiZ9IGOVvUyaHDWoKdSuiknX9u5WUtq40Dula0icVVmG7OAyd3ZabZJU_ITSU6JJorzTioFdT8pdEVsoaXyEs_FpLyYKwGIPRHTYl5EfB4oOiZDax-NCFbkzdN7atdPDdSwuHbR2XAlTskpxcTYheLK10UM3fhG-9WiCt2LPLbw4Edd6m6wBf02U41VIhn0K4n_swJztVlShSdWzstOrF3udSTYpX18NMEyjkDwHNL1bWdeH5XLWZQn6d8paN3Pmff3zWrUIGHPxL6eLWhznmDlvB_u8rLwna_vsKWtKgUTCh8WQ9aifFW7Kvdf2zxjMBTr-wpFnxay-WbuSxadkpEf-GyeCm8peh7iJ_gmJgQMv395Y1ol96eLNb4mOwS=w602-h1070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458983" cy="61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86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OpenStreetMap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19512"/>
            <a:ext cx="6264036" cy="6120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404664"/>
            <a:ext cx="6264036" cy="6120680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6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13314" name="Picture 2" descr="https://lh3.googleusercontent.com/J_io2XVGDrPdGmLA9LmPp8pVldPxp3X7a3NAG28JrAfiAPp4mNx0vNZIUH9TAkgWD3-np81FEuwRlvL9JP4rJ2uVnEBaraAC3AGAH7AEGGaoOFI1YAMHgsg2smavtUAbpQM07jwy31n2Ey2sHSEoUcusr7lcjjbC0Fmpee5B4WNogMFCdEtfQ0xLvRovQb3SFeZdRNPhKAkNQI8RitnqX5dv6Y8Hqk8aYaQFxYWr-689BkCodmE7DKUeFWOX-oOroMW9952LbvvQiUJvHzeFFS5gUiUqBse4eOdxtg3e7WAn8ScGaoyifObewpQlSIvaxUkIw75QQlsPTnPlUlCu2W5D-7L14JAdTE5HtdJsKmO-rBuNTq-brdYiokM1S75R0Ja1NlVBxYCKihUVy-bk4YqCmUDwAF8QpAJlPCjJHAbYm-H9duak1ukI-1c60aYHVE7hwcsv_GKrGix4eOpNbxwTIZkHoPRPACF0aUcg-m478wds3Ca8sYeP9WwODpvTYrzxul2rhfryiSWNcUc4WUY_U3qvE2pfvHtOCGDwHXdt6hPE2MBBPHzFqxav8t39pmUj_Nz2seutpF_vtm_xaRJ_QwK8eiyx8kKptQuIHgGLiJQR=w575-h1021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5"/>
            <a:ext cx="3456384" cy="614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6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 descr="https://lh3.googleusercontent.com/i9N8crRx7cyHzq0mIxF37rl4NSqHYkhovxD8rNbe5CM7gJxhiy4rzSG94K1dhzFJejlBGbE4cAFrW-cjkNukaTRQTF8W4T4ThRZ7KomOvEFI9jFKAOnerKH0Nm1eYrE90CRWOohQSPLE7kLHLDO4Oz_gIUQ6esRchIrTErcmC2hLnI1wLF94YqGR0dxd9oxFKu-bE77Xu6W-YI8KAHVhw7x1ZZWqpUMgC2xARcnm2Sqx5YoR_1Hbg1fvZBwEIjPcM0Ru4Owz1yxovC4ZEUq_Zvz1zIgIpx-wMnTKpXSNt_ZAGtfq7GKIno77OD0K17LiFx_16Vslbxv_v7e1hTOETqI89D8kd5Cl9G8HIChhijelRilefhscBsre2t6Nty9goPUPjOaOHrAoT3nu2_BLkuTfxjvlq9hMS-q7ACx6dqVeQM351EmQd903KkaYkg8bbcAY7YEWvq_nzchNn8YA3-SEsAR3RWTFg2KfiJzZBOTaVgEVab0eMwmOwO-av459XbSQUv3WafTaicXTCTW80uNiGUMcp4nn46oMbVi0nqVCSkc2InTphlgALatNHqlp3O2KvLFIRnJN_GW6IShraXJIkVewvDoNnaO-FftzBvYVVtW-=w575-h1021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0364"/>
            <a:ext cx="3457672" cy="615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 descr="https://lh3.googleusercontent.com/kOjJcoLdw4F3UYZ63Qc70MQMAS6wELSKsF6OZ8PeBbTFmkVLIu6HWiJ-L9MJvM6I5fd-LkzgNj6dHn5AT1naX_ejXA21h3cA11RxBSLHTEbW2dlVF0o9jHkKJPHaLMuzv9ojAmRg_7rixn-2ZaKEp1izdZOkflt0aiXSZHsD9mPrS9AE7tgn_F7SDCOLDuhl0CSMZH3I41svHN-GOQQbFtKYQnxZTwNcQ5_r4VCMbykX5st1uCuOsSjV49-Wecr6Q3A3gM63JRFvPDFAyEtkxajjXr5PuYaapFLexxq32afvnFxrotXfkB9IYg5D5eDN5GUOmuooNZN-13psqnX4hO7OZ906JXLiecRJiRB3CJj4--wdDat2XZwWuNkfWYjz4lY-fUqhBdt3NTp3ApnS8TZFOMYYPsytk2vgXHrAkbKl7I3iykt6c5mSYXyl96toVKRYFYri2APE_DYMusy0abVKSsL7xX1CFc5EyjkG9tGrdNDJsrpuE-XYsqDRssfRxDdvKAln98oX0vdNg7hNLlnResO4qurGregzKh7fbP1gwucrHQKzwk9yxJc84jn3JYAbccEyFa1KrAFnSCaJj4hGrZG3JF1cffP1I1Ei8vwsdwcv=w575-h1021-n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456384" cy="614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6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3456384" cy="6148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5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3456385" cy="6148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3456384" cy="6148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3456384" cy="6148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5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3456384" cy="6148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799567" cy="5184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3" y="476672"/>
            <a:ext cx="8799567" cy="5184576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72476" cy="5184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548680"/>
            <a:ext cx="8772476" cy="5184576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OpenStreetMap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04664"/>
            <a:ext cx="8928992" cy="4783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04664"/>
            <a:ext cx="8928992" cy="4783054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26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772476" cy="493451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1" y="476672"/>
            <a:ext cx="3932492" cy="33123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03" y="404664"/>
            <a:ext cx="8772476" cy="493451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PHOTOGRAPHIES &amp; ARCMAP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32656"/>
            <a:ext cx="8719339" cy="51125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1" y="332656"/>
            <a:ext cx="8719340" cy="511256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PHOTOGRAPHIES &amp; ARCMAP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6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404664"/>
            <a:ext cx="8902481" cy="5256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404664"/>
            <a:ext cx="8902480" cy="5256584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PHOTOGRAPHIES &amp; ARCMAP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PHOTOGRAPHIES &amp; ARCMAP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8" y="403940"/>
            <a:ext cx="8908723" cy="5256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404664"/>
            <a:ext cx="8908723" cy="5256584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2142396" y="84433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0411" cy="5904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332656"/>
            <a:ext cx="8780412" cy="5904656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PHOTOGRAPHIES &amp; ARCMAP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0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7392821" cy="5544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3" y="404664"/>
            <a:ext cx="7392821" cy="5544616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PHOTOGRAPHIES &amp; ARCMAP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292006"/>
            <a:ext cx="552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OpenDyslexic" panose="00000500000000000000" pitchFamily="50" charset="0"/>
              </a:rPr>
              <a:t>http://osmand.net/features?id=osmo-plugin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PARTAGER SA POSITION OSMAND &amp;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OsMo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69" y="687720"/>
            <a:ext cx="8858894" cy="5688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553" y="692696"/>
            <a:ext cx="8858894" cy="5688632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9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332656"/>
            <a:ext cx="3456385" cy="6148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PARTAGER SA POSITION OSMAND &amp;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OsMo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35" y="332656"/>
            <a:ext cx="3456384" cy="6148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332656"/>
            <a:ext cx="3456384" cy="6148028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PARTAGER SA POSITION OSMAND &amp;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OsMo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5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2" y="788884"/>
            <a:ext cx="8928992" cy="5385008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PARTAGER SA POSITION OSMAND &amp;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OsMo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136" y="333284"/>
            <a:ext cx="5061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43A31"/>
                </a:solidFill>
                <a:latin typeface="OpenDyslexic" panose="00000500000000000000" pitchFamily="50" charset="0"/>
              </a:rPr>
              <a:t>https://osmo.mobi/g/dsabeynppugrztgv</a:t>
            </a:r>
          </a:p>
        </p:txBody>
      </p:sp>
    </p:spTree>
    <p:extLst>
      <p:ext uri="{BB962C8B-B14F-4D97-AF65-F5344CB8AC3E}">
        <p14:creationId xmlns:p14="http://schemas.microsoft.com/office/powerpoint/2010/main" val="26307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OpenStreetMap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76" y="404664"/>
            <a:ext cx="8908244" cy="47830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876" y="404664"/>
            <a:ext cx="8908244" cy="4783054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2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OpenStreetMap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5" y="332656"/>
            <a:ext cx="8927410" cy="49163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201" cy="4916335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3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8892520" cy="5256584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OpenStreetMap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332656"/>
            <a:ext cx="8892520" cy="5256584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7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04904" cy="5256584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OpenStreetMap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332656"/>
            <a:ext cx="8904904" cy="5256584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6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11162" cy="5256584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OpenStreetMap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332656"/>
            <a:ext cx="8911162" cy="5256584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7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23"/>
          <a:stretch/>
        </p:blipFill>
        <p:spPr>
          <a:xfrm>
            <a:off x="107504" y="332656"/>
            <a:ext cx="8959447" cy="5184576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OSMAND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3" y="332656"/>
            <a:ext cx="8959448" cy="5184576"/>
          </a:xfrm>
          <a:prstGeom prst="rect">
            <a:avLst/>
          </a:prstGeom>
          <a:noFill/>
          <a:ln>
            <a:solidFill>
              <a:srgbClr val="443A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16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100</Words>
  <Application>Microsoft Office PowerPoint</Application>
  <PresentationFormat>Affichage à l'écran (4:3)</PresentationFormat>
  <Paragraphs>48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Charlemagne Std</vt:lpstr>
      <vt:lpstr>OpenDyslexic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Sébastien</cp:lastModifiedBy>
  <cp:revision>71</cp:revision>
  <dcterms:created xsi:type="dcterms:W3CDTF">2012-10-02T08:48:59Z</dcterms:created>
  <dcterms:modified xsi:type="dcterms:W3CDTF">2016-10-20T19:48:05Z</dcterms:modified>
</cp:coreProperties>
</file>