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312" r:id="rId3"/>
    <p:sldId id="321" r:id="rId4"/>
    <p:sldId id="322" r:id="rId5"/>
    <p:sldId id="323" r:id="rId6"/>
    <p:sldId id="327" r:id="rId7"/>
    <p:sldId id="325" r:id="rId8"/>
    <p:sldId id="324" r:id="rId9"/>
    <p:sldId id="326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2925C-C997-49FC-B9CF-44A345905505}" type="datetimeFigureOut">
              <a:rPr lang="fr-FR" smtClean="0"/>
              <a:t>07/10/2014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2BAE-60F3-4691-A1FC-CBFF96FF6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2967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 smtClean="0">
                <a:solidFill>
                  <a:srgbClr val="009DE0"/>
                </a:solidFill>
                <a:latin typeface="OpenDyslexic" pitchFamily="50" charset="0"/>
              </a:rPr>
              <a:t>La modélisation hydrologique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27384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93" y="2287259"/>
            <a:ext cx="9115064" cy="457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16632"/>
            <a:ext cx="88924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LA MODELISATION</a:t>
            </a:r>
          </a:p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HYDROLOGIQUE</a:t>
            </a:r>
            <a:endParaRPr lang="fr-FR" sz="1200" b="1" dirty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endParaRPr lang="fr-FR" sz="1200" b="1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b="1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Sébastien Zaragosi</a:t>
            </a:r>
          </a:p>
          <a:p>
            <a:endParaRPr lang="fr-FR" sz="1200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http://www.geocean.net/wikisig</a:t>
            </a:r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6525344"/>
            <a:ext cx="4359655" cy="276999"/>
          </a:xfrm>
          <a:prstGeom prst="rect">
            <a:avLst/>
          </a:prstGeom>
          <a:solidFill>
            <a:srgbClr val="E0DACA"/>
          </a:solidFill>
        </p:spPr>
        <p:txBody>
          <a:bodyPr wrap="none">
            <a:spAutoFit/>
          </a:bodyPr>
          <a:lstStyle/>
          <a:p>
            <a:r>
              <a:rPr lang="fr-FR" sz="1200" b="1" dirty="0" smtClean="0">
                <a:latin typeface="Charlemagne Std" pitchFamily="50" charset="0"/>
              </a:rPr>
              <a:t>Extrait de la carte de France de Cassini 1815</a:t>
            </a:r>
            <a:endParaRPr lang="fr-FR" sz="1200" b="1" dirty="0">
              <a:latin typeface="Charlemagne Std" pitchFamily="50" charset="0"/>
            </a:endParaRP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130" y="116632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7115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Objectifs : reconstruire et étudier un réseau hydrologique à partir d’un modèle numérique de terrain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La modélisation hydrologique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Picture 2" descr="E:\ARCGIS_OCEANO\GIZC_BASSIN_ARCACHON\Sans nom2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6754" y="1340768"/>
            <a:ext cx="7997589" cy="501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4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7115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Objectifs : reconstruire et étudier un réseau hydrologique à partir d’un modèle numérique de terrain</a:t>
            </a:r>
            <a:endParaRPr lang="fr-FR" dirty="0">
              <a:latin typeface="OpenDyslexic" pitchFamily="50" charset="0"/>
            </a:endParaRPr>
          </a:p>
        </p:txBody>
      </p:sp>
      <p:pic>
        <p:nvPicPr>
          <p:cNvPr id="5" name="Picture 2" descr="E:\ARCGIS_OCEANO\GIZC_BASSIN_ARCACHON\Sans nom1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340768"/>
            <a:ext cx="8052180" cy="501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La modélisation hydrologique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3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7115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Objectifs : reconstruire et étudier un réseau hydrologique à partir d’un modèle numérique de terrain</a:t>
            </a:r>
            <a:endParaRPr lang="fr-FR" dirty="0">
              <a:latin typeface="OpenDyslexic" pitchFamily="50" charset="0"/>
            </a:endParaRPr>
          </a:p>
        </p:txBody>
      </p:sp>
      <p:pic>
        <p:nvPicPr>
          <p:cNvPr id="5" name="Picture 2" descr="E:\ARCGIS_OCEANO\GIZC_BASSIN_ARCACHON\Sans nom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137" y="1366150"/>
            <a:ext cx="8093124" cy="501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La modélisation hydrologique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3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9023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Modèle numérique de terrain : SRTM, ASTER</a:t>
            </a:r>
          </a:p>
          <a:p>
            <a:pPr>
              <a:tabLst>
                <a:tab pos="355600" algn="l"/>
              </a:tabLst>
            </a:pPr>
            <a:endParaRPr lang="fr-FR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Principes de base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://asterweb.jpl.nasa.gov/images/GDEM-10km-B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4" y="797960"/>
            <a:ext cx="9006496" cy="450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03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90232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Préparation du raster :</a:t>
            </a:r>
          </a:p>
          <a:p>
            <a:endParaRPr lang="fr-FR" dirty="0">
              <a:latin typeface="OpenDyslexic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fr-FR" dirty="0">
                <a:latin typeface="OpenDyslexic" pitchFamily="50" charset="0"/>
              </a:rPr>
              <a:t>l</a:t>
            </a:r>
            <a:r>
              <a:rPr lang="fr-FR" dirty="0" smtClean="0">
                <a:latin typeface="OpenDyslexic" pitchFamily="50" charset="0"/>
              </a:rPr>
              <a:t>imitez </a:t>
            </a:r>
            <a:r>
              <a:rPr lang="fr-FR" dirty="0" smtClean="0">
                <a:latin typeface="OpenDyslexic" pitchFamily="50" charset="0"/>
              </a:rPr>
              <a:t>sa taille à la zone </a:t>
            </a:r>
            <a:r>
              <a:rPr lang="fr-FR" dirty="0" smtClean="0">
                <a:latin typeface="OpenDyslexic" pitchFamily="50" charset="0"/>
              </a:rPr>
              <a:t>d’étude,</a:t>
            </a:r>
            <a:endParaRPr lang="fr-FR" dirty="0" smtClean="0">
              <a:latin typeface="OpenDyslexic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55600" algn="l"/>
              </a:tabLst>
            </a:pPr>
            <a:endParaRPr lang="fr-FR" dirty="0">
              <a:latin typeface="OpenDyslexic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fr-FR" dirty="0">
                <a:latin typeface="OpenDyslexic" pitchFamily="50" charset="0"/>
              </a:rPr>
              <a:t>a</a:t>
            </a:r>
            <a:r>
              <a:rPr lang="fr-FR" dirty="0" smtClean="0">
                <a:latin typeface="OpenDyslexic" pitchFamily="50" charset="0"/>
              </a:rPr>
              <a:t>daptez </a:t>
            </a:r>
            <a:r>
              <a:rPr lang="fr-FR" dirty="0" smtClean="0">
                <a:latin typeface="OpenDyslexic" pitchFamily="50" charset="0"/>
              </a:rPr>
              <a:t>sa </a:t>
            </a:r>
            <a:r>
              <a:rPr lang="fr-FR" dirty="0">
                <a:latin typeface="OpenDyslexic" pitchFamily="50" charset="0"/>
              </a:rPr>
              <a:t>résolution </a:t>
            </a:r>
            <a:r>
              <a:rPr lang="fr-FR" dirty="0" smtClean="0">
                <a:latin typeface="OpenDyslexic" pitchFamily="50" charset="0"/>
              </a:rPr>
              <a:t>en fonction de la surface de la zone étudiée (&lt; </a:t>
            </a:r>
            <a:r>
              <a:rPr lang="fr-FR" dirty="0">
                <a:latin typeface="OpenDyslexic" pitchFamily="50" charset="0"/>
              </a:rPr>
              <a:t>100 m pour un petit bassin versant, &gt; 1 km pour un continent</a:t>
            </a:r>
            <a:r>
              <a:rPr lang="fr-FR" dirty="0" smtClean="0">
                <a:latin typeface="OpenDyslexic" pitchFamily="50" charset="0"/>
              </a:rPr>
              <a:t>),</a:t>
            </a:r>
            <a:endParaRPr lang="fr-FR" dirty="0">
              <a:latin typeface="OpenDyslexic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latin typeface="OpenDyslexic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OpenDyslexic" pitchFamily="50" charset="0"/>
              </a:rPr>
              <a:t>Attention le </a:t>
            </a:r>
            <a:r>
              <a:rPr lang="fr-FR" dirty="0" smtClean="0">
                <a:latin typeface="OpenDyslexic" pitchFamily="50" charset="0"/>
              </a:rPr>
              <a:t>raster doit être projeté -&gt; X, Y et Z en mètres</a:t>
            </a:r>
          </a:p>
          <a:p>
            <a:endParaRPr lang="fr-FR" dirty="0">
              <a:latin typeface="OpenDyslexic" pitchFamily="50" charset="0"/>
            </a:endParaRPr>
          </a:p>
          <a:p>
            <a:endParaRPr lang="fr-FR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Principes de base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2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8843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Détection et remplissage des </a:t>
            </a:r>
            <a:r>
              <a:rPr lang="fr-FR" dirty="0" smtClean="0">
                <a:latin typeface="OpenDyslexic" pitchFamily="50" charset="0"/>
              </a:rPr>
              <a:t>cuvettes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Principes de base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C:\Users\seb\Desktop\Sans nom1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535608"/>
            <a:ext cx="7920431" cy="448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8843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Direction des </a:t>
            </a:r>
            <a:r>
              <a:rPr lang="fr-FR" dirty="0" smtClean="0">
                <a:latin typeface="OpenDyslexic" pitchFamily="50" charset="0"/>
              </a:rPr>
              <a:t>pentes - &gt; direction des écoulements de surface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Principes de base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C:\Users\seb\Desktop\Sans nom2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535608"/>
            <a:ext cx="7920430" cy="448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52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8843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Accumulation des écoulements  </a:t>
            </a:r>
            <a:r>
              <a:rPr lang="fr-FR" dirty="0" smtClean="0">
                <a:latin typeface="OpenDyslexic" pitchFamily="50" charset="0"/>
              </a:rPr>
              <a:t>superficiels -&gt; création du réseau hydrologique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Principes de base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3" descr="C:\Users\seb\Desktop\Sans nom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11" y="1535608"/>
            <a:ext cx="7920429" cy="448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8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3070</TotalTime>
  <Words>172</Words>
  <Application>Microsoft Office PowerPoint</Application>
  <PresentationFormat>Affichage à l'écran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69</cp:revision>
  <dcterms:created xsi:type="dcterms:W3CDTF">2012-10-02T08:48:59Z</dcterms:created>
  <dcterms:modified xsi:type="dcterms:W3CDTF">2014-10-07T15:19:07Z</dcterms:modified>
</cp:coreProperties>
</file>