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9" r:id="rId2"/>
    <p:sldId id="312" r:id="rId3"/>
    <p:sldId id="317" r:id="rId4"/>
    <p:sldId id="311" r:id="rId5"/>
    <p:sldId id="314" r:id="rId6"/>
    <p:sldId id="318" r:id="rId7"/>
    <p:sldId id="315" r:id="rId8"/>
    <p:sldId id="316" r:id="rId9"/>
    <p:sldId id="319" r:id="rId10"/>
    <p:sldId id="32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2925C-C997-49FC-B9CF-44A345905505}" type="datetimeFigureOut">
              <a:rPr lang="fr-FR" smtClean="0"/>
              <a:t>06/10/2014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F2BAE-60F3-4691-A1FC-CBFF96FF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6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06/10/2014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35496" y="6597352"/>
            <a:ext cx="576065" cy="3048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9DE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DCE37727-CC04-7A46-938D-2CCFF056F773}" type="slidenum">
              <a:rPr lang="fr-FR" sz="1400" smtClean="0">
                <a:solidFill>
                  <a:srgbClr val="009DE0"/>
                </a:solidFill>
                <a:latin typeface="OpenDyslexic" pitchFamily="50" charset="0"/>
              </a:rPr>
              <a:pPr/>
              <a:t>‹N°›</a:t>
            </a:fld>
            <a:endParaRPr lang="fr-FR" sz="1400" dirty="0">
              <a:solidFill>
                <a:srgbClr val="009DE0"/>
              </a:solidFill>
              <a:latin typeface="OpenDyslexic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3081" y="6609873"/>
            <a:ext cx="3005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dirty="0" smtClean="0">
                <a:solidFill>
                  <a:srgbClr val="009DE0"/>
                </a:solidFill>
                <a:latin typeface="OpenDyslexic" pitchFamily="50" charset="0"/>
              </a:rPr>
              <a:t>Les outils multidimensionnels</a:t>
            </a:r>
            <a:endParaRPr lang="fr-FR" sz="1400" b="0" dirty="0" smtClean="0">
              <a:solidFill>
                <a:srgbClr val="009DE0"/>
              </a:solidFill>
              <a:latin typeface="OpenDyslexic" pitchFamily="5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DACA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" y="2287259"/>
            <a:ext cx="9115064" cy="457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6632"/>
            <a:ext cx="889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LES OUTILS</a:t>
            </a:r>
          </a:p>
          <a:p>
            <a:r>
              <a:rPr lang="fr-FR" sz="2800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MULTIDIMENSIONNELS</a:t>
            </a:r>
            <a:endParaRPr lang="fr-FR" sz="1200" b="1" dirty="0">
              <a:solidFill>
                <a:schemeClr val="bg2">
                  <a:lumMod val="10000"/>
                </a:schemeClr>
              </a:solidFill>
              <a:latin typeface="Charlemagne Std" pitchFamily="50" charset="0"/>
            </a:endParaRPr>
          </a:p>
          <a:p>
            <a:endParaRPr lang="fr-FR" sz="1200" b="1" dirty="0" smtClean="0">
              <a:solidFill>
                <a:schemeClr val="bg2">
                  <a:lumMod val="10000"/>
                </a:schemeClr>
              </a:solidFill>
              <a:latin typeface="Charlemagne Std" pitchFamily="50" charset="0"/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Sébastien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Zaragosi</a:t>
            </a:r>
          </a:p>
          <a:p>
            <a:endParaRPr lang="fr-FR" sz="1200" dirty="0" smtClean="0">
              <a:solidFill>
                <a:schemeClr val="bg2">
                  <a:lumMod val="10000"/>
                </a:schemeClr>
              </a:solidFill>
              <a:latin typeface="Charlemagne Std" pitchFamily="50" charset="0"/>
            </a:endParaRPr>
          </a:p>
          <a:p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http://</a:t>
            </a:r>
            <a:r>
              <a:rPr lang="fr-FR" sz="1200" dirty="0" smtClean="0">
                <a:solidFill>
                  <a:schemeClr val="bg2">
                    <a:lumMod val="10000"/>
                  </a:schemeClr>
                </a:solidFill>
                <a:latin typeface="Charlemagne Std" pitchFamily="50" charset="0"/>
              </a:rPr>
              <a:t>www.geocean.net/wikisig</a:t>
            </a:r>
            <a:endParaRPr lang="fr-FR" sz="1000" b="1" dirty="0">
              <a:solidFill>
                <a:srgbClr val="FF0000"/>
              </a:solidFill>
              <a:latin typeface="Charlemagne Std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6525344"/>
            <a:ext cx="4359655" cy="276999"/>
          </a:xfrm>
          <a:prstGeom prst="rect">
            <a:avLst/>
          </a:prstGeom>
          <a:solidFill>
            <a:srgbClr val="E0DACA"/>
          </a:solidFill>
        </p:spPr>
        <p:txBody>
          <a:bodyPr wrap="none">
            <a:spAutoFit/>
          </a:bodyPr>
          <a:lstStyle/>
          <a:p>
            <a:r>
              <a:rPr lang="fr-FR" sz="1200" b="1" dirty="0" smtClean="0">
                <a:latin typeface="Charlemagne Std" pitchFamily="50" charset="0"/>
              </a:rPr>
              <a:t>Extrait de la carte de France de Cassini 1815</a:t>
            </a:r>
            <a:endParaRPr lang="fr-FR" sz="1200" b="1" dirty="0">
              <a:latin typeface="Charlemagne Std" pitchFamily="50" charset="0"/>
            </a:endParaRPr>
          </a:p>
        </p:txBody>
      </p:sp>
      <p:pic>
        <p:nvPicPr>
          <p:cNvPr id="7" name="Picture 3" descr="C:\Users\seb\Desktop\LogoUniversiteBordeau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130" y="116632"/>
            <a:ext cx="2668017" cy="8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2014-01-03_11h09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7722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302741"/>
            <a:ext cx="543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latin typeface="OpenDyslexic" pitchFamily="50" charset="0"/>
              </a:rPr>
              <a:t>Navigation </a:t>
            </a:r>
            <a:r>
              <a:rPr lang="en-US" dirty="0" err="1" smtClean="0">
                <a:latin typeface="OpenDyslexic" pitchFamily="50" charset="0"/>
              </a:rPr>
              <a:t>dans</a:t>
            </a:r>
            <a:r>
              <a:rPr lang="en-US" dirty="0" smtClean="0">
                <a:latin typeface="OpenDyslexic" pitchFamily="50" charset="0"/>
              </a:rPr>
              <a:t> les </a:t>
            </a:r>
            <a:r>
              <a:rPr lang="en-US" dirty="0" err="1" smtClean="0">
                <a:latin typeface="OpenDyslexic" pitchFamily="50" charset="0"/>
              </a:rPr>
              <a:t>différentes</a:t>
            </a:r>
            <a:r>
              <a:rPr lang="en-US" dirty="0" smtClean="0">
                <a:latin typeface="OpenDyslexic" pitchFamily="50" charset="0"/>
              </a:rPr>
              <a:t> dimensions</a:t>
            </a:r>
            <a:endParaRPr lang="en-US" dirty="0"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42" y="400279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Raster classique 3D :</a:t>
            </a:r>
          </a:p>
          <a:p>
            <a:r>
              <a:rPr lang="fr-FR" dirty="0" smtClean="0">
                <a:latin typeface="OpenDyslexic" pitchFamily="50" charset="0"/>
              </a:rPr>
              <a:t>Latitude</a:t>
            </a:r>
          </a:p>
          <a:p>
            <a:r>
              <a:rPr lang="fr-FR" dirty="0" smtClean="0">
                <a:latin typeface="OpenDyslexic" pitchFamily="50" charset="0"/>
              </a:rPr>
              <a:t>Longitude</a:t>
            </a:r>
          </a:p>
          <a:p>
            <a:r>
              <a:rPr lang="fr-FR" dirty="0" smtClean="0">
                <a:latin typeface="OpenDyslexic" pitchFamily="50" charset="0"/>
              </a:rPr>
              <a:t>Salinité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50001"/>
              </p:ext>
            </p:extLst>
          </p:nvPr>
        </p:nvGraphicFramePr>
        <p:xfrm>
          <a:off x="4738767" y="1412830"/>
          <a:ext cx="2777480" cy="2777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1851891" imgH="1851364" progId="Visio.Drawing.11">
                  <p:embed/>
                </p:oleObj>
              </mc:Choice>
              <mc:Fallback>
                <p:oleObj name="Visio" r:id="rId3" imgW="1851891" imgH="1851364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767" y="1412830"/>
                        <a:ext cx="2777480" cy="2777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4738767" y="908774"/>
            <a:ext cx="0" cy="324036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738767" y="4149135"/>
            <a:ext cx="33123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04089" y="3995826"/>
            <a:ext cx="47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X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47705" y="548734"/>
            <a:ext cx="47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OpenDyslexic" pitchFamily="50" charset="0"/>
              </a:rPr>
              <a:t>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43400" y="4437112"/>
            <a:ext cx="54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OpenDyslexic" pitchFamily="50" charset="0"/>
              </a:rPr>
              <a:t>http://www.ce.utexas.edu/prof/maidment/StatWR2009/Visual/NetCDF.ppt</a:t>
            </a:r>
          </a:p>
        </p:txBody>
      </p:sp>
    </p:spTree>
    <p:extLst>
      <p:ext uri="{BB962C8B-B14F-4D97-AF65-F5344CB8AC3E}">
        <p14:creationId xmlns:p14="http://schemas.microsoft.com/office/powerpoint/2010/main" val="39874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4" y="6381328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http://www.ce.utexas.edu/prof/maidment/StatWR2009/Visual/NetCDF.ppt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7883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7504" y="4766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Exemple : carte de salinité de l’océan de surface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2260" y="5560456"/>
            <a:ext cx="2047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latin typeface="OpenDyslexic" pitchFamily="50" charset="0"/>
              </a:rPr>
              <a:t>http://www.nodc.noaa.gov/</a:t>
            </a:r>
          </a:p>
        </p:txBody>
      </p:sp>
    </p:spTree>
    <p:extLst>
      <p:ext uri="{BB962C8B-B14F-4D97-AF65-F5344CB8AC3E}">
        <p14:creationId xmlns:p14="http://schemas.microsoft.com/office/powerpoint/2010/main" val="8737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609600" y="1905000"/>
          <a:ext cx="8308975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3" imgW="6646025" imgH="3390623" progId="Visio.Drawing.11">
                  <p:embed/>
                </p:oleObj>
              </mc:Choice>
              <mc:Fallback>
                <p:oleObj name="Visio" r:id="rId3" imgW="6646025" imgH="3390623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8308975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7524" y="77884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Il faut passer en 4D :</a:t>
            </a:r>
          </a:p>
          <a:p>
            <a:r>
              <a:rPr lang="fr-FR" dirty="0" smtClean="0">
                <a:latin typeface="OpenDyslexic" pitchFamily="50" charset="0"/>
              </a:rPr>
              <a:t>Latitude</a:t>
            </a:r>
          </a:p>
          <a:p>
            <a:r>
              <a:rPr lang="fr-FR" dirty="0" smtClean="0">
                <a:latin typeface="OpenDyslexic" pitchFamily="50" charset="0"/>
              </a:rPr>
              <a:t>Longitude</a:t>
            </a:r>
          </a:p>
          <a:p>
            <a:r>
              <a:rPr lang="fr-FR" dirty="0" smtClean="0">
                <a:latin typeface="OpenDyslexic" pitchFamily="50" charset="0"/>
              </a:rPr>
              <a:t>Salinité</a:t>
            </a:r>
          </a:p>
          <a:p>
            <a:r>
              <a:rPr lang="fr-FR" dirty="0" smtClean="0">
                <a:latin typeface="OpenDyslexic" pitchFamily="50" charset="0"/>
              </a:rPr>
              <a:t>Temps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346" y="409517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Evolution de la salinité de l’océan de surface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87155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Il faut passer en 4D :</a:t>
            </a:r>
          </a:p>
          <a:p>
            <a:r>
              <a:rPr lang="fr-FR" dirty="0" smtClean="0">
                <a:latin typeface="OpenDyslexic" pitchFamily="50" charset="0"/>
              </a:rPr>
              <a:t>Latitude</a:t>
            </a:r>
          </a:p>
          <a:p>
            <a:r>
              <a:rPr lang="fr-FR" dirty="0" smtClean="0">
                <a:latin typeface="OpenDyslexic" pitchFamily="50" charset="0"/>
              </a:rPr>
              <a:t>Longitude</a:t>
            </a:r>
          </a:p>
          <a:p>
            <a:r>
              <a:rPr lang="fr-FR" dirty="0" smtClean="0">
                <a:latin typeface="OpenDyslexic" pitchFamily="50" charset="0"/>
              </a:rPr>
              <a:t>Température</a:t>
            </a:r>
          </a:p>
          <a:p>
            <a:r>
              <a:rPr lang="fr-FR" dirty="0" smtClean="0">
                <a:latin typeface="OpenDyslexic" pitchFamily="50" charset="0"/>
              </a:rPr>
              <a:t>Temps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46" y="409517"/>
            <a:ext cx="8169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Evolution de la température de surface de l’Atlantique Ouest</a:t>
            </a:r>
            <a:endParaRPr lang="fr-FR" dirty="0">
              <a:latin typeface="OpenDyslexic" pitchFamily="50" charset="0"/>
            </a:endParaRPr>
          </a:p>
        </p:txBody>
      </p:sp>
      <p:pic>
        <p:nvPicPr>
          <p:cNvPr id="3081" name="Picture 9" descr="C:\Users\seb\Desktop\glfstrsst_nowcast_anim30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6555"/>
            <a:ext cx="6264696" cy="50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1920" y="6425930"/>
            <a:ext cx="4464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OpenDyslexic" pitchFamily="50" charset="0"/>
              </a:rPr>
              <a:t>http://www.glaciers-climat.fr/Gulf_Stream/Gulf_Stream.html</a:t>
            </a:r>
          </a:p>
        </p:txBody>
      </p:sp>
    </p:spTree>
    <p:extLst>
      <p:ext uri="{BB962C8B-B14F-4D97-AF65-F5344CB8AC3E}">
        <p14:creationId xmlns:p14="http://schemas.microsoft.com/office/powerpoint/2010/main" val="28176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8715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Il faut passer en 5D :</a:t>
            </a:r>
          </a:p>
          <a:p>
            <a:r>
              <a:rPr lang="fr-FR" dirty="0" smtClean="0">
                <a:latin typeface="OpenDyslexic" pitchFamily="50" charset="0"/>
              </a:rPr>
              <a:t>Latitude</a:t>
            </a:r>
          </a:p>
          <a:p>
            <a:r>
              <a:rPr lang="fr-FR" dirty="0" smtClean="0">
                <a:latin typeface="OpenDyslexic" pitchFamily="50" charset="0"/>
              </a:rPr>
              <a:t>Longitude</a:t>
            </a:r>
          </a:p>
          <a:p>
            <a:r>
              <a:rPr lang="fr-FR" dirty="0" smtClean="0">
                <a:latin typeface="OpenDyslexic" pitchFamily="50" charset="0"/>
              </a:rPr>
              <a:t>Température</a:t>
            </a:r>
          </a:p>
          <a:p>
            <a:r>
              <a:rPr lang="fr-FR" dirty="0" smtClean="0">
                <a:latin typeface="OpenDyslexic" pitchFamily="50" charset="0"/>
              </a:rPr>
              <a:t>Temps</a:t>
            </a:r>
          </a:p>
          <a:p>
            <a:r>
              <a:rPr lang="fr-FR" dirty="0" smtClean="0">
                <a:latin typeface="OpenDyslexic" pitchFamily="50" charset="0"/>
              </a:rPr>
              <a:t>Profondeur</a:t>
            </a:r>
            <a:endParaRPr lang="fr-FR" dirty="0">
              <a:latin typeface="OpenDyslexic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46" y="409517"/>
            <a:ext cx="737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OpenDyslexic" pitchFamily="50" charset="0"/>
              </a:rPr>
              <a:t>Evolution de la température de l’océan en volume</a:t>
            </a:r>
            <a:endParaRPr lang="fr-FR" dirty="0">
              <a:latin typeface="OpenDyslexic" pitchFamily="50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51310"/>
              </p:ext>
            </p:extLst>
          </p:nvPr>
        </p:nvGraphicFramePr>
        <p:xfrm>
          <a:off x="1187624" y="2204864"/>
          <a:ext cx="7651750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3" imgW="7651865" imgH="3821559" progId="Visio.Drawing.11">
                  <p:embed/>
                </p:oleObj>
              </mc:Choice>
              <mc:Fallback>
                <p:oleObj name="Visio" r:id="rId3" imgW="7651865" imgH="382155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04864"/>
                        <a:ext cx="7651750" cy="382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059832" y="2564904"/>
            <a:ext cx="14041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Profondeur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147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7096472" cy="520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302741"/>
            <a:ext cx="591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latin typeface="OpenDyslexic" pitchFamily="50" charset="0"/>
              </a:rPr>
              <a:t>Format </a:t>
            </a:r>
            <a:r>
              <a:rPr lang="en-US" dirty="0" err="1" smtClean="0">
                <a:latin typeface="OpenDyslexic" pitchFamily="50" charset="0"/>
              </a:rPr>
              <a:t>NetCDF</a:t>
            </a:r>
            <a:r>
              <a:rPr lang="en-US" dirty="0" smtClean="0">
                <a:latin typeface="OpenDyslexic" pitchFamily="50" charset="0"/>
              </a:rPr>
              <a:t> (Network </a:t>
            </a:r>
            <a:r>
              <a:rPr lang="en-US" dirty="0">
                <a:latin typeface="OpenDyslexic" pitchFamily="50" charset="0"/>
              </a:rPr>
              <a:t>Common Data Form)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59697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latin typeface="OpenDyslexic" pitchFamily="50" charset="0"/>
              </a:rPr>
              <a:t>http://www.nodc.noaa.gov/OC5/woa13/woa13data.html</a:t>
            </a:r>
          </a:p>
        </p:txBody>
      </p:sp>
    </p:spTree>
    <p:extLst>
      <p:ext uri="{BB962C8B-B14F-4D97-AF65-F5344CB8AC3E}">
        <p14:creationId xmlns:p14="http://schemas.microsoft.com/office/powerpoint/2010/main" val="23140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8" y="404664"/>
            <a:ext cx="67203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62547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latin typeface="OpenDyslexic" pitchFamily="50" charset="0"/>
              </a:rPr>
              <a:t>http://www.nodc.noaa.gov/OC5/woa13/woa13data.html</a:t>
            </a:r>
          </a:p>
        </p:txBody>
      </p:sp>
    </p:spTree>
    <p:extLst>
      <p:ext uri="{BB962C8B-B14F-4D97-AF65-F5344CB8AC3E}">
        <p14:creationId xmlns:p14="http://schemas.microsoft.com/office/powerpoint/2010/main" val="30302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72008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600" dirty="0" smtClean="0">
                <a:solidFill>
                  <a:schemeClr val="bg1"/>
                </a:solidFill>
                <a:latin typeface="OpenDyslexic" pitchFamily="50" charset="0"/>
              </a:rPr>
              <a:t>Les outils multidimensionnels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2014-01-03_11h03_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6712"/>
            <a:ext cx="45910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302741"/>
            <a:ext cx="590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66"/>
              </a:buClr>
              <a:defRPr/>
            </a:pPr>
            <a:r>
              <a:rPr lang="en-US" dirty="0" smtClean="0">
                <a:latin typeface="OpenDyslexic" pitchFamily="50" charset="0"/>
              </a:rPr>
              <a:t>Importation de </a:t>
            </a:r>
            <a:r>
              <a:rPr lang="en-US" dirty="0" err="1" smtClean="0">
                <a:latin typeface="OpenDyslexic" pitchFamily="50" charset="0"/>
              </a:rPr>
              <a:t>données</a:t>
            </a:r>
            <a:r>
              <a:rPr lang="en-US" dirty="0" smtClean="0">
                <a:latin typeface="OpenDyslexic" pitchFamily="50" charset="0"/>
              </a:rPr>
              <a:t> </a:t>
            </a:r>
            <a:r>
              <a:rPr lang="en-US" dirty="0" err="1" smtClean="0">
                <a:latin typeface="OpenDyslexic" pitchFamily="50" charset="0"/>
              </a:rPr>
              <a:t>NetCDF</a:t>
            </a:r>
            <a:r>
              <a:rPr lang="en-US" dirty="0" smtClean="0">
                <a:latin typeface="OpenDyslexic" pitchFamily="50" charset="0"/>
              </a:rPr>
              <a:t> sous </a:t>
            </a:r>
            <a:r>
              <a:rPr lang="en-US" dirty="0" err="1" smtClean="0">
                <a:latin typeface="OpenDyslexic" pitchFamily="50" charset="0"/>
              </a:rPr>
              <a:t>ArcMap</a:t>
            </a:r>
            <a:endParaRPr lang="en-US" dirty="0"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157</Words>
  <Application>Microsoft Office PowerPoint</Application>
  <PresentationFormat>Affichage à l'écran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Microsoft Visio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seb</cp:lastModifiedBy>
  <cp:revision>62</cp:revision>
  <dcterms:created xsi:type="dcterms:W3CDTF">2012-10-02T08:48:59Z</dcterms:created>
  <dcterms:modified xsi:type="dcterms:W3CDTF">2014-10-07T07:41:04Z</dcterms:modified>
</cp:coreProperties>
</file>