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F1ED0-1E6C-4CD8-9AFB-E027EFA15B2C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FDDB-045F-4D82-8B2A-00BBB5C973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2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FDDB-045F-4D82-8B2A-00BBB5C973F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1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4D462-4554-4369-A394-555C4FB965B9}" type="datetimeFigureOut">
              <a:rPr lang="fr-FR" smtClean="0"/>
              <a:t>10/10/2013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71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0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06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3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07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1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5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9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87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2193613" cy="36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eb\Desktop\Screenpresso\2013-10-10_09h25_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83" y="1628800"/>
            <a:ext cx="3490447" cy="4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b\Desktop\Screenpresso\2013-10-10_10h00_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90"/>
            <a:ext cx="3475206" cy="52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Les traces GPS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206230" y="1101724"/>
            <a:ext cx="418290" cy="396336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07904" y="692696"/>
            <a:ext cx="4896544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Enregistrement direct d’un point avec le stylet.</a:t>
            </a:r>
          </a:p>
        </p:txBody>
      </p:sp>
    </p:spTree>
    <p:extLst>
      <p:ext uri="{BB962C8B-B14F-4D97-AF65-F5344CB8AC3E}">
        <p14:creationId xmlns:p14="http://schemas.microsoft.com/office/powerpoint/2010/main" val="3658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b\Desktop\Screenpresso\2013-10-10_10h05_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5" y="620688"/>
            <a:ext cx="3475206" cy="52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Les traces GPS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517515" y="1091996"/>
            <a:ext cx="418290" cy="396336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07904" y="692696"/>
            <a:ext cx="4896544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Enregistrement d’un point depuis la position GPS avec la possibilité de définir la durée de l’acquisition.</a:t>
            </a:r>
          </a:p>
        </p:txBody>
      </p:sp>
    </p:spTree>
    <p:extLst>
      <p:ext uri="{BB962C8B-B14F-4D97-AF65-F5344CB8AC3E}">
        <p14:creationId xmlns:p14="http://schemas.microsoft.com/office/powerpoint/2010/main" val="13276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Exercice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620688"/>
            <a:ext cx="8928992" cy="14773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En salle :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Téléchargez sur la carte SD des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Trimble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donnes du répertoire ‘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DonneesCampus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’.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Chargez ces données dans un nouveau projet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ArcPad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250416"/>
            <a:ext cx="8928992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Sur le terrain :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Retrouvez à l’aide des GPS les 3 points de référence du Shape ‘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PointsReference.shp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’ (clous topographiques).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Créez un nouveau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shape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et relever les 3 points de référence avec une enregistrement de 30 sec. par point.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Effectuez pour un de ces points de référence une mesure en station fixe de 3 minutes en mode ‘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TrackLog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’.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8470" y="4725144"/>
            <a:ext cx="8928026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En salle :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Déchargez les données des GPS et visualisez le tout sur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ArcGis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b\Desktop\Screenpresso\2013-10-10_09h25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490447" cy="4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512784" y="1182045"/>
            <a:ext cx="452203" cy="393838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67103" y="692696"/>
            <a:ext cx="3528392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La table des matières pour gérer les différentes couches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b\Desktop\Screenpresso\2013-10-10_09h28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692700"/>
            <a:ext cx="3035089" cy="38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b\Desktop\Screenpresso\2013-10-10_09h28_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700545"/>
            <a:ext cx="2700715" cy="51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La table des matières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99560" y="1434961"/>
            <a:ext cx="354926" cy="325745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b\Desktop\Screenpresso\2013-10-10_09h25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" y="517329"/>
            <a:ext cx="3490447" cy="4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804614" y="997217"/>
            <a:ext cx="442475" cy="403566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Activation du GPS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692696"/>
            <a:ext cx="4637345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menu GPS :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	Activation du GPS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	Vérification de la qualité de réception</a:t>
            </a:r>
          </a:p>
        </p:txBody>
      </p:sp>
    </p:spTree>
    <p:extLst>
      <p:ext uri="{BB962C8B-B14F-4D97-AF65-F5344CB8AC3E}">
        <p14:creationId xmlns:p14="http://schemas.microsoft.com/office/powerpoint/2010/main" val="18239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b\Desktop\Screenpresso\2013-10-10_09h43_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" y="620694"/>
            <a:ext cx="3490447" cy="4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Activation du GPS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610061" y="1833796"/>
            <a:ext cx="1512168" cy="368468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b\Desktop\Screenpresso\2013-10-10_09h31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3718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b\Desktop\Screenpresso\2013-10-10_09h33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33718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Les traces GPS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b\Desktop\Screenpresso\2013-10-10_09h43_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9" y="597452"/>
            <a:ext cx="3490447" cy="4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Les traces GPS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819072" y="2113400"/>
            <a:ext cx="1303508" cy="318515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07904" y="692696"/>
            <a:ext cx="4637345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menu GPS :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	Journal de suivi GPS</a:t>
            </a:r>
          </a:p>
        </p:txBody>
      </p:sp>
    </p:spTree>
    <p:extLst>
      <p:ext uri="{BB962C8B-B14F-4D97-AF65-F5344CB8AC3E}">
        <p14:creationId xmlns:p14="http://schemas.microsoft.com/office/powerpoint/2010/main" val="1124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b\Desktop\Screenpresso\2013-10-10_09h52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692700"/>
            <a:ext cx="4580259" cy="53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Les </a:t>
            </a:r>
            <a:r>
              <a:rPr lang="fr-FR" b="1" dirty="0" err="1" smtClean="0">
                <a:solidFill>
                  <a:schemeClr val="bg1"/>
                </a:solidFill>
              </a:rPr>
              <a:t>Shapes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seb\Desktop\Screenpresso\2013-10-10_09h53_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9051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b\Desktop\Screenpresso\2013-10-10_09h54_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92" y="4246562"/>
            <a:ext cx="2295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2626468" y="2366320"/>
            <a:ext cx="1303508" cy="318515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0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b\Desktop\Screenpresso\2013-10-10_10h00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3475206" cy="52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16632"/>
            <a:ext cx="8928992" cy="369332"/>
          </a:xfrm>
          <a:prstGeom prst="rect">
            <a:avLst/>
          </a:prstGeom>
          <a:gradFill>
            <a:gsLst>
              <a:gs pos="45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ArcPad</a:t>
            </a:r>
            <a:r>
              <a:rPr lang="fr-FR" b="1" dirty="0" smtClean="0">
                <a:solidFill>
                  <a:schemeClr val="bg1"/>
                </a:solidFill>
              </a:rPr>
              <a:t> : Edition d’un </a:t>
            </a:r>
            <a:r>
              <a:rPr lang="fr-FR" b="1" dirty="0" err="1" smtClean="0">
                <a:solidFill>
                  <a:schemeClr val="bg1"/>
                </a:solidFill>
              </a:rPr>
              <a:t>shape</a:t>
            </a:r>
            <a:r>
              <a:rPr lang="fr-FR" b="1" dirty="0" smtClean="0">
                <a:solidFill>
                  <a:schemeClr val="bg1"/>
                </a:solidFill>
              </a:rPr>
              <a:t> et enregistrement de points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201</Words>
  <Application>Microsoft Office PowerPoint</Application>
  <PresentationFormat>Affichage à l'écran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seb</cp:lastModifiedBy>
  <cp:revision>14</cp:revision>
  <dcterms:created xsi:type="dcterms:W3CDTF">2013-10-10T07:24:45Z</dcterms:created>
  <dcterms:modified xsi:type="dcterms:W3CDTF">2013-10-10T10:12:50Z</dcterms:modified>
</cp:coreProperties>
</file>