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6" r:id="rId2"/>
    <p:sldId id="256" r:id="rId3"/>
    <p:sldId id="257" r:id="rId4"/>
    <p:sldId id="261" r:id="rId5"/>
    <p:sldId id="259" r:id="rId6"/>
    <p:sldId id="258" r:id="rId7"/>
    <p:sldId id="260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F1ED0-1E6C-4CD8-9AFB-E027EFA15B2C}" type="datetimeFigureOut">
              <a:rPr lang="fr-FR" smtClean="0"/>
              <a:t>10/10/2013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AFDDB-045F-4D82-8B2A-00BBB5C973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5325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3AFDDB-045F-4D82-8B2A-00BBB5C973F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811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954D462-4554-4369-A394-555C4FB965B9}" type="datetimeFigureOut">
              <a:rPr lang="fr-FR" smtClean="0"/>
              <a:t>10/10/2013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710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4206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689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0517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062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9393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990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07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147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7523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7393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6428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5787"/>
            <a:ext cx="190500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12776"/>
            <a:ext cx="2193613" cy="366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Users\seb\Desktop\Screenpresso\2013-10-10_09h25_3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283" y="1628800"/>
            <a:ext cx="3490447" cy="499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32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eb\Desktop\Screenpresso\2013-10-10_10h00_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90"/>
            <a:ext cx="3475206" cy="527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gradFill>
            <a:gsLst>
              <a:gs pos="45000">
                <a:schemeClr val="accent1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ArcPad</a:t>
            </a:r>
            <a:r>
              <a:rPr lang="fr-FR" b="1" dirty="0" smtClean="0">
                <a:solidFill>
                  <a:schemeClr val="bg1"/>
                </a:solidFill>
              </a:rPr>
              <a:t> : Les traces GPS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206230" y="1101724"/>
            <a:ext cx="418290" cy="396336"/>
          </a:xfrm>
          <a:prstGeom prst="ellipse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3707904" y="692696"/>
            <a:ext cx="4896544" cy="36933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Enregistrement direct d’un point avec le stylet.</a:t>
            </a:r>
          </a:p>
        </p:txBody>
      </p:sp>
    </p:spTree>
    <p:extLst>
      <p:ext uri="{BB962C8B-B14F-4D97-AF65-F5344CB8AC3E}">
        <p14:creationId xmlns:p14="http://schemas.microsoft.com/office/powerpoint/2010/main" val="365891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eb\Desktop\Screenpresso\2013-10-10_10h05_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5" y="620688"/>
            <a:ext cx="3475206" cy="527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gradFill>
            <a:gsLst>
              <a:gs pos="45000">
                <a:schemeClr val="accent1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ArcPad</a:t>
            </a:r>
            <a:r>
              <a:rPr lang="fr-FR" b="1" dirty="0" smtClean="0">
                <a:solidFill>
                  <a:schemeClr val="bg1"/>
                </a:solidFill>
              </a:rPr>
              <a:t> : Les traces GPS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1517515" y="1091996"/>
            <a:ext cx="418290" cy="396336"/>
          </a:xfrm>
          <a:prstGeom prst="ellipse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707904" y="692696"/>
            <a:ext cx="4896544" cy="92333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Enregistrement d’un point depuis la position GPS avec la possibilité de définir la durée de l’acquisition.</a:t>
            </a:r>
          </a:p>
        </p:txBody>
      </p:sp>
    </p:spTree>
    <p:extLst>
      <p:ext uri="{BB962C8B-B14F-4D97-AF65-F5344CB8AC3E}">
        <p14:creationId xmlns:p14="http://schemas.microsoft.com/office/powerpoint/2010/main" val="132764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gradFill>
            <a:gsLst>
              <a:gs pos="45000">
                <a:schemeClr val="accent1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ArcPad</a:t>
            </a:r>
            <a:r>
              <a:rPr lang="fr-FR" b="1" dirty="0" smtClean="0">
                <a:solidFill>
                  <a:schemeClr val="bg1"/>
                </a:solidFill>
              </a:rPr>
              <a:t> : Exercice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07504" y="620688"/>
            <a:ext cx="8928992" cy="147732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En salle :</a:t>
            </a:r>
          </a:p>
          <a:p>
            <a:endParaRPr lang="fr-FR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Téléchargez sur la carte SD des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Trimble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les donnes du répertoire ‘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DonneesCampus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’. 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Chargez ces données dans un nouveau projet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ArcPad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endParaRPr lang="fr-F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07504" y="2250416"/>
            <a:ext cx="8928992" cy="230832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Sur le terrain :</a:t>
            </a:r>
          </a:p>
          <a:p>
            <a:endParaRPr lang="fr-FR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Retrouvez à l’aide des GPS les 3 points de référence du Shape ‘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PointsReference.shp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’ (clous topographiques). 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Créez un nouveau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shape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  et relever les 3 points de référence avec une enregistrement de 30 sec. par point.</a:t>
            </a: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Effectuez pour un de ces points de référence une mesure en station fixe de 3 minutes en mode ‘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TrackLog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’.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08470" y="4725144"/>
            <a:ext cx="8928026" cy="92333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En salle :</a:t>
            </a:r>
          </a:p>
          <a:p>
            <a:endParaRPr lang="fr-FR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Déchargez les données des GPS et visualisez le tout sur </a:t>
            </a:r>
            <a:r>
              <a:rPr lang="fr-FR" dirty="0" err="1" smtClean="0">
                <a:solidFill>
                  <a:schemeClr val="tx2">
                    <a:lumMod val="75000"/>
                  </a:schemeClr>
                </a:solidFill>
              </a:rPr>
              <a:t>ArcGis</a:t>
            </a:r>
            <a:endParaRPr lang="fr-F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81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eb\Desktop\Screenpresso\2013-10-10_09h25_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3490447" cy="499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gradFill>
            <a:gsLst>
              <a:gs pos="45000">
                <a:schemeClr val="accent1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ArcPad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512784" y="1182045"/>
            <a:ext cx="452203" cy="393838"/>
          </a:xfrm>
          <a:prstGeom prst="ellipse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3967103" y="692696"/>
            <a:ext cx="3528392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La table des matières pour gérer les différentes couches </a:t>
            </a:r>
            <a:endParaRPr lang="fr-FR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58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eb\Desktop\Screenpresso\2013-10-10_09h28_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8" y="692700"/>
            <a:ext cx="3035089" cy="380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eb\Desktop\Screenpresso\2013-10-10_09h28_3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5" y="700545"/>
            <a:ext cx="2700715" cy="513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gradFill>
            <a:gsLst>
              <a:gs pos="45000">
                <a:schemeClr val="accent1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ArcPad</a:t>
            </a:r>
            <a:r>
              <a:rPr lang="fr-FR" b="1" dirty="0" smtClean="0">
                <a:solidFill>
                  <a:schemeClr val="bg1"/>
                </a:solidFill>
              </a:rPr>
              <a:t> : La table des matières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2699560" y="1434961"/>
            <a:ext cx="354926" cy="325745"/>
          </a:xfrm>
          <a:prstGeom prst="ellipse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43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eb\Desktop\Screenpresso\2013-10-10_09h25_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0" y="517329"/>
            <a:ext cx="3490447" cy="499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lipse 6"/>
          <p:cNvSpPr/>
          <p:nvPr/>
        </p:nvSpPr>
        <p:spPr>
          <a:xfrm>
            <a:off x="1804614" y="997217"/>
            <a:ext cx="442475" cy="403566"/>
          </a:xfrm>
          <a:prstGeom prst="ellipse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gradFill>
            <a:gsLst>
              <a:gs pos="45000">
                <a:schemeClr val="accent1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ArcPad</a:t>
            </a:r>
            <a:r>
              <a:rPr lang="fr-FR" b="1" dirty="0" smtClean="0">
                <a:solidFill>
                  <a:schemeClr val="bg1"/>
                </a:solidFill>
              </a:rPr>
              <a:t> : Activation du GPS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707904" y="692696"/>
            <a:ext cx="4637345" cy="92333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Le menu GPS :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	Activation du GPS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	Vérification de la qualité de réception</a:t>
            </a:r>
          </a:p>
        </p:txBody>
      </p:sp>
    </p:spTree>
    <p:extLst>
      <p:ext uri="{BB962C8B-B14F-4D97-AF65-F5344CB8AC3E}">
        <p14:creationId xmlns:p14="http://schemas.microsoft.com/office/powerpoint/2010/main" val="182397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eb\Desktop\Screenpresso\2013-10-10_09h43_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0" y="620694"/>
            <a:ext cx="3490447" cy="499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gradFill>
            <a:gsLst>
              <a:gs pos="45000">
                <a:schemeClr val="accent1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ArcPad</a:t>
            </a:r>
            <a:r>
              <a:rPr lang="fr-FR" b="1" dirty="0" smtClean="0">
                <a:solidFill>
                  <a:schemeClr val="bg1"/>
                </a:solidFill>
              </a:rPr>
              <a:t> : Activation du GPS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Ellipse 6"/>
          <p:cNvSpPr/>
          <p:nvPr/>
        </p:nvSpPr>
        <p:spPr>
          <a:xfrm>
            <a:off x="1610061" y="1833796"/>
            <a:ext cx="1512168" cy="368468"/>
          </a:xfrm>
          <a:prstGeom prst="ellipse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799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eb\Desktop\Screenpresso\2013-10-10_09h31_4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4"/>
            <a:ext cx="3371850" cy="422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eb\Desktop\Screenpresso\2013-10-10_09h33_1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764704"/>
            <a:ext cx="3371850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gradFill>
            <a:gsLst>
              <a:gs pos="45000">
                <a:schemeClr val="accent1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ArcPad</a:t>
            </a:r>
            <a:r>
              <a:rPr lang="fr-FR" b="1" dirty="0" smtClean="0">
                <a:solidFill>
                  <a:schemeClr val="bg1"/>
                </a:solidFill>
              </a:rPr>
              <a:t> : Les traces GPS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58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eb\Desktop\Screenpresso\2013-10-10_09h43_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49" y="597452"/>
            <a:ext cx="3490447" cy="499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gradFill>
            <a:gsLst>
              <a:gs pos="45000">
                <a:schemeClr val="accent1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ArcPad</a:t>
            </a:r>
            <a:r>
              <a:rPr lang="fr-FR" b="1" dirty="0" smtClean="0">
                <a:solidFill>
                  <a:schemeClr val="bg1"/>
                </a:solidFill>
              </a:rPr>
              <a:t> : Les traces GPS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819072" y="2113400"/>
            <a:ext cx="1303508" cy="318515"/>
          </a:xfrm>
          <a:prstGeom prst="ellipse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3707904" y="692696"/>
            <a:ext cx="4637345" cy="64633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Le menu GPS :</a:t>
            </a:r>
          </a:p>
          <a:p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	Journal de suivi GPS</a:t>
            </a:r>
          </a:p>
        </p:txBody>
      </p:sp>
    </p:spTree>
    <p:extLst>
      <p:ext uri="{BB962C8B-B14F-4D97-AF65-F5344CB8AC3E}">
        <p14:creationId xmlns:p14="http://schemas.microsoft.com/office/powerpoint/2010/main" val="112483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seb\Desktop\Screenpresso\2013-10-10_09h52_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8" y="692700"/>
            <a:ext cx="4580259" cy="530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gradFill>
            <a:gsLst>
              <a:gs pos="45000">
                <a:schemeClr val="accent1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ArcPad</a:t>
            </a:r>
            <a:r>
              <a:rPr lang="fr-FR" b="1" dirty="0" smtClean="0">
                <a:solidFill>
                  <a:schemeClr val="bg1"/>
                </a:solidFill>
              </a:rPr>
              <a:t> : Les </a:t>
            </a:r>
            <a:r>
              <a:rPr lang="fr-FR" b="1" dirty="0" err="1" smtClean="0">
                <a:solidFill>
                  <a:schemeClr val="bg1"/>
                </a:solidFill>
              </a:rPr>
              <a:t>Shapes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5123" name="Picture 3" descr="C:\Users\seb\Desktop\Screenpresso\2013-10-10_09h53_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692696"/>
            <a:ext cx="2905125" cy="338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seb\Desktop\Screenpresso\2013-10-10_09h54_19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492" y="4246562"/>
            <a:ext cx="229552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llipse 7"/>
          <p:cNvSpPr/>
          <p:nvPr/>
        </p:nvSpPr>
        <p:spPr>
          <a:xfrm>
            <a:off x="2626468" y="2366320"/>
            <a:ext cx="1303508" cy="318515"/>
          </a:xfrm>
          <a:prstGeom prst="ellipse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405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eb\Desktop\Screenpresso\2013-10-10_10h00_0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20689"/>
            <a:ext cx="3475206" cy="5273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07504" y="116632"/>
            <a:ext cx="8928992" cy="369332"/>
          </a:xfrm>
          <a:prstGeom prst="rect">
            <a:avLst/>
          </a:prstGeom>
          <a:gradFill>
            <a:gsLst>
              <a:gs pos="45000">
                <a:schemeClr val="accent1">
                  <a:lumMod val="5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0"/>
          </a:gradFill>
          <a:effectLst/>
        </p:spPr>
        <p:txBody>
          <a:bodyPr wrap="square" rtlCol="0">
            <a:spAutoFit/>
          </a:bodyPr>
          <a:lstStyle/>
          <a:p>
            <a:r>
              <a:rPr lang="fr-FR" b="1" dirty="0" err="1" smtClean="0">
                <a:solidFill>
                  <a:schemeClr val="bg1"/>
                </a:solidFill>
              </a:rPr>
              <a:t>ArcPad</a:t>
            </a:r>
            <a:r>
              <a:rPr lang="fr-FR" b="1" dirty="0" smtClean="0">
                <a:solidFill>
                  <a:schemeClr val="bg1"/>
                </a:solidFill>
              </a:rPr>
              <a:t> : Edition d’un </a:t>
            </a:r>
            <a:r>
              <a:rPr lang="fr-FR" b="1" dirty="0" err="1" smtClean="0">
                <a:solidFill>
                  <a:schemeClr val="bg1"/>
                </a:solidFill>
              </a:rPr>
              <a:t>shape</a:t>
            </a:r>
            <a:r>
              <a:rPr lang="fr-FR" b="1" dirty="0" smtClean="0">
                <a:solidFill>
                  <a:schemeClr val="bg1"/>
                </a:solidFill>
              </a:rPr>
              <a:t> et enregistrement de points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14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201</Words>
  <Application>Microsoft Office PowerPoint</Application>
  <PresentationFormat>Affichage à l'écran (4:3)</PresentationFormat>
  <Paragraphs>32</Paragraphs>
  <Slides>12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</dc:creator>
  <cp:lastModifiedBy>seb</cp:lastModifiedBy>
  <cp:revision>14</cp:revision>
  <dcterms:created xsi:type="dcterms:W3CDTF">2013-10-10T07:24:45Z</dcterms:created>
  <dcterms:modified xsi:type="dcterms:W3CDTF">2013-10-10T10:12:50Z</dcterms:modified>
</cp:coreProperties>
</file>