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9" r:id="rId2"/>
    <p:sldId id="302" r:id="rId3"/>
    <p:sldId id="303" r:id="rId4"/>
    <p:sldId id="304" r:id="rId5"/>
    <p:sldId id="308" r:id="rId6"/>
    <p:sldId id="311" r:id="rId7"/>
    <p:sldId id="309" r:id="rId8"/>
    <p:sldId id="312" r:id="rId9"/>
    <p:sldId id="310" r:id="rId10"/>
    <p:sldId id="305" r:id="rId11"/>
    <p:sldId id="306" r:id="rId12"/>
    <p:sldId id="307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2034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9528"/>
    </p:cViewPr>
  </p:sorterViewPr>
  <p:notesViewPr>
    <p:cSldViewPr>
      <p:cViewPr varScale="1">
        <p:scale>
          <a:sx n="99" d="100"/>
          <a:sy n="99" d="100"/>
        </p:scale>
        <p:origin x="357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939B43B-F184-4D3D-A59A-DF435DB8D7D2}" type="datetimeFigureOut">
              <a:rPr lang="fr-FR"/>
              <a:pPr>
                <a:defRPr/>
              </a:pPr>
              <a:t>04/10/2022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56EC38-D7E4-4238-8A80-F769817587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94722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3DCD0-FD6D-411F-A221-222484546EE5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C82BB-B949-4D6F-AE02-60A25B7C6D5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40062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779DE-B950-4630-BEFA-E0EB659F5A82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1C6F4-3AF8-47EC-B003-C2CECFAD0A20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64877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C98D2-AC5A-4056-9B86-AE068C1AEFA1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3F243-F735-4502-9CC4-31835EAB3775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69363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9C3DBC-F10D-4B5A-8246-6BCB900755F2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8BF38-589C-428D-85CD-5F12551BF92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7879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4750F-8CDB-4882-A247-50BEC1D0CA98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CC3CB-1C5F-40BC-A514-939DC1AE5C59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15852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971AD6-B6D7-4088-ACE5-B268820C2283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F37F36-49B5-41F5-A5D3-482AD6A4E82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84303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9F29B7-4EC9-4AD0-AD74-5A6990C55D7F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3BAFE-2679-422C-9848-4C7CE800B7D7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4907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7161F-9DE2-40D6-8881-E641EEC24EA0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968C28-4B39-44DB-8736-FB5C4BFC2AC3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0878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C5D64-A7CF-4492-B419-590477468D08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400EB-0841-45ED-A9F5-94A3E8934BEA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7719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7238-C8F4-41EA-AB69-065B280DBC86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13D33-F735-4E05-A623-F3C081068CFC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368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46682-A7B1-4D6B-83F5-EA37E81D10F5}" type="datetimeFigureOut">
              <a:rPr lang="fr-FR"/>
              <a:pPr>
                <a:defRPr/>
              </a:pPr>
              <a:t>04/10/2022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F166-146F-4792-B54D-3C5681EB4EBD}" type="slidenum">
              <a:rPr lang="fr-BE"/>
              <a:pPr>
                <a:defRPr/>
              </a:pPr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21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72D087E-F5F0-6F03-A095-25426614E84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C:\Users\seb\Desktop\Figures-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1" y="76210"/>
            <a:ext cx="249078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4" descr="C:\Users\seb\Desktop\Sans titre-10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" t="375" r="1181" b="6599"/>
          <a:stretch>
            <a:fillRect/>
          </a:stretch>
        </p:blipFill>
        <p:spPr bwMode="auto">
          <a:xfrm>
            <a:off x="4617088" y="3473256"/>
            <a:ext cx="446405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5" descr="C:\Users\seb\Desktop\zone copi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92963"/>
            <a:ext cx="251936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Users\seb\Desktop\Mocosed_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747380"/>
            <a:ext cx="2725738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97F0DAF-2489-32A3-CE68-8FC36F260D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185" y="88941"/>
            <a:ext cx="6106596" cy="2980019"/>
          </a:xfrm>
          <a:prstGeom prst="rect">
            <a:avLst/>
          </a:prstGeom>
        </p:spPr>
      </p:pic>
      <p:pic>
        <p:nvPicPr>
          <p:cNvPr id="1026" name="Picture 2" descr="ESRI – Logos Download">
            <a:extLst>
              <a:ext uri="{FF2B5EF4-FFF2-40B4-BE49-F238E27FC236}">
                <a16:creationId xmlns:a16="http://schemas.microsoft.com/office/drawing/2014/main" id="{7CB946DB-1FD5-EFC3-487D-1A7F68694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125" y="5796934"/>
            <a:ext cx="2767909" cy="113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CDDFC99-01D6-68ED-B1F0-6559F0826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25B90D6E-6EDE-927A-7F33-D15FE1999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Les cartes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5E6986F-DD2C-C683-E589-CF6354862A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924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C553D3C-41E5-3487-FBF1-5A91986E8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97EABE7-0929-0722-BB00-9CE4B23C9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Les scènes 3D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96C3414-853C-BDB1-4908-B908FE9C5C9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9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CE08898-E1F6-94B7-0E56-B6D4FE3B4E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CC1A69FD-FFCC-8F67-791F-DA8027392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La mise en page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4AB6B23-ACB7-7582-AC60-F03DDAC3B3D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90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D5D43B2-F886-CE78-B4FB-0313575F4F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13BF358A-978E-F417-EAB1-42377A4945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Présentation de l’interface ArcGIS Pro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37EA71B-71CE-8054-1FC8-F887B1957A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381328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35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9D35BED-DAB2-B161-C20A-7A894A663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CAF1B237-F7FF-B7F7-BA81-5073989B3D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C4325B3D-D76D-CAD2-D62B-D28EEB73FC63}"/>
              </a:ext>
            </a:extLst>
          </p:cNvPr>
          <p:cNvSpPr txBox="1"/>
          <p:nvPr/>
        </p:nvSpPr>
        <p:spPr>
          <a:xfrm>
            <a:off x="7380312" y="1916832"/>
            <a:ext cx="14401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points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881A3A-D18B-A206-C32D-7FD1662499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34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AF7258-BEFD-A381-DE34-5659C9790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167B8B1-B425-B3F4-BDE2-990F29DEFB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ACEF9F-8D95-3ADA-352E-FCFB90A8002E}"/>
              </a:ext>
            </a:extLst>
          </p:cNvPr>
          <p:cNvSpPr txBox="1"/>
          <p:nvPr/>
        </p:nvSpPr>
        <p:spPr>
          <a:xfrm>
            <a:off x="7380312" y="1916832"/>
            <a:ext cx="1440160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points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A1B0AF-ACA4-A90B-E3E9-7FA6CB3BF8D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9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496A42-BDDC-39AC-62F3-C079F0CCF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946F171-976E-0011-8D56-A8024AD64D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1DACE5B-2706-F41B-C669-6DC0D155B6D8}"/>
              </a:ext>
            </a:extLst>
          </p:cNvPr>
          <p:cNvSpPr txBox="1"/>
          <p:nvPr/>
        </p:nvSpPr>
        <p:spPr>
          <a:xfrm>
            <a:off x="6804248" y="1916832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</a:t>
            </a:r>
            <a:r>
              <a:rPr lang="fr-FR" sz="2400" dirty="0" err="1">
                <a:solidFill>
                  <a:schemeClr val="bg1"/>
                </a:solidFill>
              </a:rPr>
              <a:t>polylignes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61653A1-47C3-1043-D23A-0E4FE0C235D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30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90B5636-60E8-D3CC-F54D-EE63628C4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4F30E783-FDCD-D930-A1D6-6A66C4CC4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C6B77F4-1183-CC27-3388-73ECEA578C98}"/>
              </a:ext>
            </a:extLst>
          </p:cNvPr>
          <p:cNvSpPr txBox="1"/>
          <p:nvPr/>
        </p:nvSpPr>
        <p:spPr>
          <a:xfrm>
            <a:off x="6804248" y="1916832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</a:t>
            </a:r>
            <a:r>
              <a:rPr lang="fr-FR" sz="2400" dirty="0" err="1">
                <a:solidFill>
                  <a:schemeClr val="bg1"/>
                </a:solidFill>
              </a:rPr>
              <a:t>polylignes</a:t>
            </a:r>
            <a:endParaRPr lang="fr-FR" sz="2400" dirty="0">
              <a:solidFill>
                <a:schemeClr val="bg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C84CFE2-7253-53A6-84B2-28EC5E30898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6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BABB3E0D-5270-F9AC-6FFE-4DB12FBF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7127A361-F762-0755-E754-363D6EF61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307C4F-2FC6-3EAB-EE31-FC4331A7E704}"/>
              </a:ext>
            </a:extLst>
          </p:cNvPr>
          <p:cNvSpPr txBox="1"/>
          <p:nvPr/>
        </p:nvSpPr>
        <p:spPr>
          <a:xfrm>
            <a:off x="6804248" y="1916832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polygones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B3786EB-F710-7171-949C-C77EAC3946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092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AAFF90A-CADB-15FC-9557-F36C1E97D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D9CC817B-3EDB-DA27-F3E2-A706BD800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 : la table attributaire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95648FD-3197-0EAC-FAF5-43E2D15BAE4C}"/>
              </a:ext>
            </a:extLst>
          </p:cNvPr>
          <p:cNvSpPr txBox="1"/>
          <p:nvPr/>
        </p:nvSpPr>
        <p:spPr>
          <a:xfrm>
            <a:off x="6804248" y="1916832"/>
            <a:ext cx="2016224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polygones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6A849B7-0E77-9BC3-FC44-E539DCE09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0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0021FCC-8882-DA0A-78F4-1B692597B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1522"/>
            <a:ext cx="9144000" cy="6154956"/>
          </a:xfrm>
          <a:prstGeom prst="rect">
            <a:avLst/>
          </a:prstGeom>
        </p:spPr>
      </p:pic>
      <p:sp>
        <p:nvSpPr>
          <p:cNvPr id="4" name="Text Box 7">
            <a:extLst>
              <a:ext uri="{FF2B5EF4-FFF2-40B4-BE49-F238E27FC236}">
                <a16:creationId xmlns:a16="http://schemas.microsoft.com/office/drawing/2014/main" id="{EC5AFE05-FA03-535C-D6C2-77AE650A2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260648"/>
          </a:xfrm>
          <a:prstGeom prst="rect">
            <a:avLst/>
          </a:prstGeom>
          <a:gradFill rotWithShape="0">
            <a:gsLst>
              <a:gs pos="0">
                <a:srgbClr val="443A31"/>
              </a:gs>
              <a:gs pos="78000">
                <a:srgbClr val="443A31"/>
              </a:gs>
              <a:gs pos="100000">
                <a:srgbClr val="009DE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87400"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87400" eaLnBrk="0" fontAlgn="base" hangingPunct="0">
              <a:spcBef>
                <a:spcPct val="0"/>
              </a:spcBef>
              <a:spcAft>
                <a:spcPct val="0"/>
              </a:spcAft>
              <a:tabLst>
                <a:tab pos="8380413" algn="l"/>
                <a:tab pos="8482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fr-FR" altLang="fr-FR" sz="1200" dirty="0">
                <a:solidFill>
                  <a:schemeClr val="bg1"/>
                </a:solidFill>
                <a:latin typeface="OpenDyslexic" panose="00000500000000000000" pitchFamily="50" charset="0"/>
              </a:rPr>
              <a:t>Le catalogue</a:t>
            </a:r>
            <a:r>
              <a:rPr lang="fr-FR" altLang="fr-FR" sz="800" dirty="0">
                <a:solidFill>
                  <a:schemeClr val="bg1"/>
                </a:solidFill>
              </a:rPr>
              <a:t>	 </a:t>
            </a:r>
            <a:endParaRPr lang="fr-FR" altLang="fr-FR" sz="800" dirty="0">
              <a:solidFill>
                <a:srgbClr val="33191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5B80B72-50E8-31A7-A58A-406F85F5544D}"/>
              </a:ext>
            </a:extLst>
          </p:cNvPr>
          <p:cNvSpPr txBox="1"/>
          <p:nvPr/>
        </p:nvSpPr>
        <p:spPr>
          <a:xfrm>
            <a:off x="7308304" y="1916832"/>
            <a:ext cx="1512168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</a:rPr>
              <a:t>Les rasters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C8847F-2A8E-7346-83B6-626A6E9263A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607" y="6404607"/>
            <a:ext cx="466094" cy="46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037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1347</TotalTime>
  <Words>74</Words>
  <Application>Microsoft Office PowerPoint</Application>
  <PresentationFormat>Affichage à l'écran (4:3)</PresentationFormat>
  <Paragraphs>18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OpenDyslexic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seb</dc:creator>
  <cp:lastModifiedBy>Sébastien Zaragosi</cp:lastModifiedBy>
  <cp:revision>13</cp:revision>
  <dcterms:created xsi:type="dcterms:W3CDTF">2012-10-02T08:48:59Z</dcterms:created>
  <dcterms:modified xsi:type="dcterms:W3CDTF">2022-10-04T15:39:49Z</dcterms:modified>
</cp:coreProperties>
</file>