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769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5078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896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103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08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02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633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77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57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607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60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13680-4612-40CD-BD1E-5BBE09712EF8}" type="datetimeFigureOut">
              <a:rPr lang="fr-FR" smtClean="0"/>
              <a:t>19/11/2012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152A9-CBD8-4FBE-BD7E-3244181FBC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012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 descr="E:\ARCGIS_OCEANO\GIZC_BASSIN_ARCACHON\Sans no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1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  <p:pic>
        <p:nvPicPr>
          <p:cNvPr id="3075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2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 descr="E:\ARCGIS_OCEANO\GIZC_BASSIN_ARCACHON\Sans no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01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</p:spTree>
    <p:extLst>
      <p:ext uri="{BB962C8B-B14F-4D97-AF65-F5344CB8AC3E}">
        <p14:creationId xmlns:p14="http://schemas.microsoft.com/office/powerpoint/2010/main" val="125956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E:\ARCGIS_OCEANO\GIZC_BASSIN_ARCACHON\Sans n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1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</p:spTree>
    <p:extLst>
      <p:ext uri="{BB962C8B-B14F-4D97-AF65-F5344CB8AC3E}">
        <p14:creationId xmlns:p14="http://schemas.microsoft.com/office/powerpoint/2010/main" val="1333282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eb\Desktop\Sans no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17" y="1052736"/>
            <a:ext cx="7920429" cy="448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  <p:pic>
        <p:nvPicPr>
          <p:cNvPr id="6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88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eb\Desktop\Sans nom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52" y="1052737"/>
            <a:ext cx="7920431" cy="448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  <p:pic>
        <p:nvPicPr>
          <p:cNvPr id="6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450447" y="5538417"/>
            <a:ext cx="4206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70C0"/>
                </a:solidFill>
              </a:rPr>
              <a:t>Détection et remplissage des cuvettes</a:t>
            </a:r>
            <a:endParaRPr lang="fr-F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06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eb\Desktop\Sans no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17" y="1052736"/>
            <a:ext cx="7920430" cy="448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  <p:pic>
        <p:nvPicPr>
          <p:cNvPr id="6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300192" y="5538417"/>
            <a:ext cx="2367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70C0"/>
                </a:solidFill>
              </a:rPr>
              <a:t>Direction des pentes</a:t>
            </a:r>
            <a:endParaRPr lang="fr-F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5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seb\Desktop\Sans nom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17" y="1052737"/>
            <a:ext cx="7920429" cy="448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5496" y="53190"/>
            <a:ext cx="4169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solidFill>
                  <a:srgbClr val="0070C0"/>
                </a:solidFill>
              </a:rPr>
              <a:t>Arcgis</a:t>
            </a:r>
            <a:r>
              <a:rPr lang="fr-FR" sz="2000" b="1" dirty="0">
                <a:solidFill>
                  <a:srgbClr val="0070C0"/>
                </a:solidFill>
              </a:rPr>
              <a:t> – la modélisation hydrologique</a:t>
            </a:r>
          </a:p>
        </p:txBody>
      </p:sp>
      <p:pic>
        <p:nvPicPr>
          <p:cNvPr id="7" name="Image 1" descr="Description : http://www.cef-cfr.ca/uploads/Formation/logoarcgi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4" y="6309320"/>
            <a:ext cx="6556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971600" y="6381328"/>
            <a:ext cx="74396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0070C0"/>
                </a:solidFill>
              </a:rPr>
              <a:t>Formation </a:t>
            </a:r>
            <a:r>
              <a:rPr lang="fr-FR" sz="1400" b="1" dirty="0" err="1">
                <a:solidFill>
                  <a:srgbClr val="0070C0"/>
                </a:solidFill>
              </a:rPr>
              <a:t>ArcGis</a:t>
            </a:r>
            <a:r>
              <a:rPr lang="fr-FR" sz="1400" b="1" dirty="0">
                <a:solidFill>
                  <a:srgbClr val="0070C0"/>
                </a:solidFill>
              </a:rPr>
              <a:t> </a:t>
            </a:r>
            <a:r>
              <a:rPr lang="fr-FR" sz="1400" b="1" dirty="0" smtClean="0">
                <a:solidFill>
                  <a:srgbClr val="0070C0"/>
                </a:solidFill>
              </a:rPr>
              <a:t>10					</a:t>
            </a:r>
            <a:r>
              <a:rPr lang="fr-FR" sz="1400" b="1" dirty="0">
                <a:solidFill>
                  <a:srgbClr val="0070C0"/>
                </a:solidFill>
              </a:rPr>
              <a:t>	S. </a:t>
            </a:r>
            <a:r>
              <a:rPr lang="fr-FR" sz="1400" b="1" dirty="0" err="1">
                <a:solidFill>
                  <a:srgbClr val="0070C0"/>
                </a:solidFill>
              </a:rPr>
              <a:t>Zaragosi</a:t>
            </a:r>
            <a:endParaRPr lang="fr-FR" sz="1400" dirty="0">
              <a:solidFill>
                <a:srgbClr val="0070C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924069" y="5538417"/>
            <a:ext cx="4968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70C0"/>
                </a:solidFill>
              </a:rPr>
              <a:t>Accumulation des écoulements  superficiels</a:t>
            </a:r>
            <a:endParaRPr lang="fr-F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922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68</Words>
  <Application>Microsoft Office PowerPoint</Application>
  <PresentationFormat>Affichage à l'écran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lastModifiedBy>seb</cp:lastModifiedBy>
  <cp:revision>4</cp:revision>
  <dcterms:created xsi:type="dcterms:W3CDTF">2012-11-19T08:17:33Z</dcterms:created>
  <dcterms:modified xsi:type="dcterms:W3CDTF">2012-11-19T08:55:38Z</dcterms:modified>
</cp:coreProperties>
</file>